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31"/>
  </p:notesMasterIdLst>
  <p:sldIdLst>
    <p:sldId id="256" r:id="rId2"/>
    <p:sldId id="317" r:id="rId3"/>
    <p:sldId id="329" r:id="rId4"/>
    <p:sldId id="311" r:id="rId5"/>
    <p:sldId id="330" r:id="rId6"/>
    <p:sldId id="331" r:id="rId7"/>
    <p:sldId id="345" r:id="rId8"/>
    <p:sldId id="335" r:id="rId9"/>
    <p:sldId id="332" r:id="rId10"/>
    <p:sldId id="333" r:id="rId11"/>
    <p:sldId id="334" r:id="rId12"/>
    <p:sldId id="338" r:id="rId13"/>
    <p:sldId id="336" r:id="rId14"/>
    <p:sldId id="340" r:id="rId15"/>
    <p:sldId id="309" r:id="rId16"/>
    <p:sldId id="343" r:id="rId17"/>
    <p:sldId id="341" r:id="rId18"/>
    <p:sldId id="342" r:id="rId19"/>
    <p:sldId id="344" r:id="rId20"/>
    <p:sldId id="346" r:id="rId21"/>
    <p:sldId id="337" r:id="rId22"/>
    <p:sldId id="354" r:id="rId23"/>
    <p:sldId id="351" r:id="rId24"/>
    <p:sldId id="348" r:id="rId25"/>
    <p:sldId id="349" r:id="rId26"/>
    <p:sldId id="347" r:id="rId27"/>
    <p:sldId id="352" r:id="rId28"/>
    <p:sldId id="353" r:id="rId29"/>
    <p:sldId id="30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D71E"/>
    <a:srgbClr val="F3F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134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9AC5109-6F00-47A7-ADE7-07D94552F0A9}">
      <dgm:prSet/>
      <dgm:spPr>
        <a:gradFill rotWithShape="0">
          <a:gsLst>
            <a:gs pos="70000">
              <a:schemeClr val="tx1"/>
            </a:gs>
            <a:gs pos="100000">
              <a:schemeClr val="dk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</a:gradFill>
      </dgm:spPr>
      <dgm:t>
        <a:bodyPr/>
        <a:lstStyle/>
        <a:p>
          <a:r>
            <a:rPr lang="en-US" dirty="0"/>
            <a:t>Data is stored as particular types</a:t>
          </a: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13113EBB-6A61-4154-8A5D-7CF09B66BEAA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5C0DFCB4-B01A-4776-B6DC-B4DD159BFCAF}" type="pres">
      <dgm:prSet presAssocID="{29AC5109-6F00-47A7-ADE7-07D94552F0A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3BBFE6B-3122-46F7-AEE6-9F8BA9014480}" type="presOf" srcId="{0E936BCB-2515-4774-A4A0-DA38C19394FC}" destId="{13113EBB-6A61-4154-8A5D-7CF09B66BEAA}" srcOrd="0" destOrd="0" presId="urn:microsoft.com/office/officeart/2005/8/layout/vList2"/>
    <dgm:cxn modelId="{5198B170-4A9C-4F3D-9D0E-808AA2DBBD1A}" type="presOf" srcId="{29AC5109-6F00-47A7-ADE7-07D94552F0A9}" destId="{5C0DFCB4-B01A-4776-B6DC-B4DD159BFCAF}" srcOrd="0" destOrd="0" presId="urn:microsoft.com/office/officeart/2005/8/layout/vList2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178388B1-1921-4206-A7FC-C567B9065431}" type="presParOf" srcId="{13113EBB-6A61-4154-8A5D-7CF09B66BEAA}" destId="{5C0DFCB4-B01A-4776-B6DC-B4DD159BFC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You can solve equations for other variables: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area = length * width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03FBAB17-E8FA-4B9A-BECA-16E640B3BEA0}">
      <dgm:prSet/>
      <dgm:spPr/>
      <dgm:t>
        <a:bodyPr/>
        <a:lstStyle/>
        <a:p>
          <a:r>
            <a:rPr lang="en-US"/>
            <a:t>length = area / width</a:t>
          </a:r>
          <a:endParaRPr lang="en-US" dirty="0"/>
        </a:p>
      </dgm:t>
    </dgm:pt>
    <dgm:pt modelId="{E2DE0CFA-ED23-49D9-9DE1-0EEE3847A0DE}" type="parTrans" cxnId="{7CC9F0F0-6032-49A3-92C5-4750B4186186}">
      <dgm:prSet/>
      <dgm:spPr/>
      <dgm:t>
        <a:bodyPr/>
        <a:lstStyle/>
        <a:p>
          <a:endParaRPr lang="en-US"/>
        </a:p>
      </dgm:t>
    </dgm:pt>
    <dgm:pt modelId="{DC4B0C39-C872-490B-9F9E-AA506FF86338}" type="sibTrans" cxnId="{7CC9F0F0-6032-49A3-92C5-4750B4186186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4917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63875096-E9A1-4677-8929-05DD84D9A334}" type="presOf" srcId="{03FBAB17-E8FA-4B9A-BECA-16E640B3BEA0}" destId="{C58F71FB-F3DE-492E-8C99-7B87F00ED921}" srcOrd="0" destOrd="1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7CC9F0F0-6032-49A3-92C5-4750B4186186}" srcId="{7900D2EE-49A3-4AB2-83D9-BA5FFA7CB94A}" destId="{03FBAB17-E8FA-4B9A-BECA-16E640B3BEA0}" srcOrd="1" destOrd="0" parTransId="{E2DE0CFA-ED23-49D9-9DE1-0EEE3847A0DE}" sibTransId="{DC4B0C39-C872-490B-9F9E-AA506FF86338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AC5109-6F00-47A7-ADE7-07D94552F0A9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Write a program that calculates the total cost of an item with tax, given the item’s cost and the current tax rate.</a:t>
          </a: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52390DBA-BD98-4890-94C0-0B13DF7E6A1E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EE9C52DE-89AD-4444-B253-ACEFE2E23961}" type="pres">
      <dgm:prSet presAssocID="{29AC5109-6F00-47A7-ADE7-07D94552F0A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74D47C-23F8-440D-BD4F-81E10C5CFDCD}" type="presOf" srcId="{29AC5109-6F00-47A7-ADE7-07D94552F0A9}" destId="{EE9C52DE-89AD-4444-B253-ACEFE2E23961}" srcOrd="0" destOrd="0" presId="urn:microsoft.com/office/officeart/2005/8/layout/vList2"/>
    <dgm:cxn modelId="{407D7985-48A8-4507-BD2D-F64E9F4F6EA0}" type="presOf" srcId="{0E936BCB-2515-4774-A4A0-DA38C19394FC}" destId="{52390DBA-BD98-4890-94C0-0B13DF7E6A1E}" srcOrd="0" destOrd="0" presId="urn:microsoft.com/office/officeart/2005/8/layout/vList2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893F7D68-F04A-441F-BF10-E086056C6903}" type="presParOf" srcId="{52390DBA-BD98-4890-94C0-0B13DF7E6A1E}" destId="{EE9C52DE-89AD-4444-B253-ACEFE2E239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3EC3DD-5B0E-4E48-9402-85E1C44E0D96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75127F-4A35-488E-9AE4-AEC245BBCC1A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6000" b="1" dirty="0"/>
            <a:t>**</a:t>
          </a:r>
        </a:p>
      </dgm:t>
    </dgm:pt>
    <dgm:pt modelId="{BE37EB94-257C-457D-A17A-9C95C35EB2F8}" type="parTrans" cxnId="{2DBDE8D4-474F-4FD9-BD13-F2BE8F519675}">
      <dgm:prSet/>
      <dgm:spPr/>
      <dgm:t>
        <a:bodyPr/>
        <a:lstStyle/>
        <a:p>
          <a:endParaRPr lang="en-US"/>
        </a:p>
      </dgm:t>
    </dgm:pt>
    <dgm:pt modelId="{8B175B7A-41F8-4688-A5F3-C9D2A6E8C1BD}" type="sibTrans" cxnId="{2DBDE8D4-474F-4FD9-BD13-F2BE8F519675}">
      <dgm:prSet/>
      <dgm:spPr/>
      <dgm:t>
        <a:bodyPr/>
        <a:lstStyle/>
        <a:p>
          <a:endParaRPr lang="en-US"/>
        </a:p>
      </dgm:t>
    </dgm:pt>
    <dgm:pt modelId="{B77105D4-FB2C-4C25-8BE7-F88AA1DC0DE6}">
      <dgm:prSet/>
      <dgm:spPr/>
      <dgm:t>
        <a:bodyPr/>
        <a:lstStyle/>
        <a:p>
          <a:r>
            <a:rPr lang="en-US" dirty="0"/>
            <a:t>Exponentiation</a:t>
          </a:r>
        </a:p>
      </dgm:t>
    </dgm:pt>
    <dgm:pt modelId="{259311D6-B21C-4BCE-9D05-865DD6ECCB48}" type="parTrans" cxnId="{9454583A-1602-47AD-A259-12CE8BE125BE}">
      <dgm:prSet/>
      <dgm:spPr/>
      <dgm:t>
        <a:bodyPr/>
        <a:lstStyle/>
        <a:p>
          <a:endParaRPr lang="en-US"/>
        </a:p>
      </dgm:t>
    </dgm:pt>
    <dgm:pt modelId="{105E0C7C-9883-4C56-A7A6-3330A9221CC2}" type="sibTrans" cxnId="{9454583A-1602-47AD-A259-12CE8BE125BE}">
      <dgm:prSet/>
      <dgm:spPr/>
      <dgm:t>
        <a:bodyPr/>
        <a:lstStyle/>
        <a:p>
          <a:endParaRPr lang="en-US"/>
        </a:p>
      </dgm:t>
    </dgm:pt>
    <dgm:pt modelId="{9771264B-DFA0-48E1-B4A7-956DDCE2B06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6000" b="1" dirty="0"/>
            <a:t>//</a:t>
          </a:r>
        </a:p>
      </dgm:t>
    </dgm:pt>
    <dgm:pt modelId="{5683B9B9-C27E-4544-891A-7BDEC079EED4}" type="parTrans" cxnId="{13CD5207-B9AD-4A2A-B15E-685306EB89F1}">
      <dgm:prSet/>
      <dgm:spPr/>
      <dgm:t>
        <a:bodyPr/>
        <a:lstStyle/>
        <a:p>
          <a:endParaRPr lang="en-US"/>
        </a:p>
      </dgm:t>
    </dgm:pt>
    <dgm:pt modelId="{DB50D6C7-11DD-4D26-9398-BCF299C6C5A2}" type="sibTrans" cxnId="{13CD5207-B9AD-4A2A-B15E-685306EB89F1}">
      <dgm:prSet/>
      <dgm:spPr/>
      <dgm:t>
        <a:bodyPr/>
        <a:lstStyle/>
        <a:p>
          <a:endParaRPr lang="en-US"/>
        </a:p>
      </dgm:t>
    </dgm:pt>
    <dgm:pt modelId="{BB79C21B-7772-4CD8-8B79-6CB6B1CE0F47}">
      <dgm:prSet/>
      <dgm:spPr/>
      <dgm:t>
        <a:bodyPr/>
        <a:lstStyle/>
        <a:p>
          <a:r>
            <a:rPr lang="en-US" dirty="0"/>
            <a:t>Integer division</a:t>
          </a:r>
        </a:p>
      </dgm:t>
    </dgm:pt>
    <dgm:pt modelId="{9B5D7C93-4966-4AF9-B123-930DEFBB70CF}" type="parTrans" cxnId="{4E1274CE-9D4E-4481-93B6-5FF2F72509BC}">
      <dgm:prSet/>
      <dgm:spPr/>
      <dgm:t>
        <a:bodyPr/>
        <a:lstStyle/>
        <a:p>
          <a:endParaRPr lang="en-US"/>
        </a:p>
      </dgm:t>
    </dgm:pt>
    <dgm:pt modelId="{6271276F-7EE9-427D-A6C7-DC88010278AA}" type="sibTrans" cxnId="{4E1274CE-9D4E-4481-93B6-5FF2F72509BC}">
      <dgm:prSet/>
      <dgm:spPr/>
      <dgm:t>
        <a:bodyPr/>
        <a:lstStyle/>
        <a:p>
          <a:endParaRPr lang="en-US"/>
        </a:p>
      </dgm:t>
    </dgm:pt>
    <dgm:pt modelId="{504E4AC2-6E82-466C-8A49-8F15A530A59D}">
      <dgm:prSet custT="1"/>
      <dgm:spPr/>
      <dgm:t>
        <a:bodyPr/>
        <a:lstStyle/>
        <a:p>
          <a:r>
            <a:rPr lang="en-US" sz="6000" b="0" dirty="0"/>
            <a:t>%</a:t>
          </a:r>
        </a:p>
      </dgm:t>
    </dgm:pt>
    <dgm:pt modelId="{D1B20294-8926-4F22-8C59-B5863C8CF622}" type="parTrans" cxnId="{0C3E2941-A43F-4DAD-970A-9DA8FAF24AE3}">
      <dgm:prSet/>
      <dgm:spPr/>
      <dgm:t>
        <a:bodyPr/>
        <a:lstStyle/>
        <a:p>
          <a:endParaRPr lang="en-US"/>
        </a:p>
      </dgm:t>
    </dgm:pt>
    <dgm:pt modelId="{9FB255BD-1E14-4D63-BAB9-E99E7025E0BB}" type="sibTrans" cxnId="{0C3E2941-A43F-4DAD-970A-9DA8FAF24AE3}">
      <dgm:prSet/>
      <dgm:spPr/>
      <dgm:t>
        <a:bodyPr/>
        <a:lstStyle/>
        <a:p>
          <a:endParaRPr lang="en-US"/>
        </a:p>
      </dgm:t>
    </dgm:pt>
    <dgm:pt modelId="{2228D9EF-9486-42B9-BCA1-6348F3E0034C}">
      <dgm:prSet/>
      <dgm:spPr/>
      <dgm:t>
        <a:bodyPr/>
        <a:lstStyle/>
        <a:p>
          <a:r>
            <a:rPr lang="en-US" dirty="0"/>
            <a:t>Modulus (mod)</a:t>
          </a:r>
        </a:p>
      </dgm:t>
    </dgm:pt>
    <dgm:pt modelId="{45410A5E-66F3-4D8E-95EF-BFD00588B807}" type="parTrans" cxnId="{1856EFA2-14F3-4840-A5A6-A5CAD0513CD5}">
      <dgm:prSet/>
      <dgm:spPr/>
      <dgm:t>
        <a:bodyPr/>
        <a:lstStyle/>
        <a:p>
          <a:endParaRPr lang="en-US"/>
        </a:p>
      </dgm:t>
    </dgm:pt>
    <dgm:pt modelId="{B20993DF-A545-4F5E-BAA3-A69E342938F7}" type="sibTrans" cxnId="{1856EFA2-14F3-4840-A5A6-A5CAD0513CD5}">
      <dgm:prSet/>
      <dgm:spPr/>
      <dgm:t>
        <a:bodyPr/>
        <a:lstStyle/>
        <a:p>
          <a:endParaRPr lang="en-US"/>
        </a:p>
      </dgm:t>
    </dgm:pt>
    <dgm:pt modelId="{7C01CAC7-966D-418C-B869-37C6477D514F}" type="pres">
      <dgm:prSet presAssocID="{303EC3DD-5B0E-4E48-9402-85E1C44E0D96}" presName="Name0" presStyleCnt="0">
        <dgm:presLayoutVars>
          <dgm:dir/>
          <dgm:animLvl val="lvl"/>
          <dgm:resizeHandles val="exact"/>
        </dgm:presLayoutVars>
      </dgm:prSet>
      <dgm:spPr/>
    </dgm:pt>
    <dgm:pt modelId="{43D242A4-1F3D-465B-85D0-7F318A30123B}" type="pres">
      <dgm:prSet presAssocID="{BF75127F-4A35-488E-9AE4-AEC245BBCC1A}" presName="linNode" presStyleCnt="0"/>
      <dgm:spPr/>
    </dgm:pt>
    <dgm:pt modelId="{6D3C1FD5-B395-4CD1-93FB-6CF03D67FC6C}" type="pres">
      <dgm:prSet presAssocID="{BF75127F-4A35-488E-9AE4-AEC245BBCC1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0ABE27D-F3CD-46DA-9A9F-C07F8BBB0685}" type="pres">
      <dgm:prSet presAssocID="{BF75127F-4A35-488E-9AE4-AEC245BBCC1A}" presName="descendantText" presStyleLbl="alignAccFollowNode1" presStyleIdx="0" presStyleCnt="3">
        <dgm:presLayoutVars>
          <dgm:bulletEnabled val="1"/>
        </dgm:presLayoutVars>
      </dgm:prSet>
      <dgm:spPr/>
    </dgm:pt>
    <dgm:pt modelId="{D7F25E28-D9DC-4179-A88C-1B091F415F6A}" type="pres">
      <dgm:prSet presAssocID="{8B175B7A-41F8-4688-A5F3-C9D2A6E8C1BD}" presName="sp" presStyleCnt="0"/>
      <dgm:spPr/>
    </dgm:pt>
    <dgm:pt modelId="{CAB1F87D-A3A0-4E3E-8B7D-C622246BA90F}" type="pres">
      <dgm:prSet presAssocID="{9771264B-DFA0-48E1-B4A7-956DDCE2B06F}" presName="linNode" presStyleCnt="0"/>
      <dgm:spPr/>
    </dgm:pt>
    <dgm:pt modelId="{ACC8DB18-D592-4E90-A26D-2413AF3F4EE7}" type="pres">
      <dgm:prSet presAssocID="{9771264B-DFA0-48E1-B4A7-956DDCE2B06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01A45C-4B59-4223-8CDA-03D30DDEF9FC}" type="pres">
      <dgm:prSet presAssocID="{9771264B-DFA0-48E1-B4A7-956DDCE2B06F}" presName="descendantText" presStyleLbl="alignAccFollowNode1" presStyleIdx="1" presStyleCnt="3">
        <dgm:presLayoutVars>
          <dgm:bulletEnabled val="1"/>
        </dgm:presLayoutVars>
      </dgm:prSet>
      <dgm:spPr/>
    </dgm:pt>
    <dgm:pt modelId="{04593E86-CC48-4630-8B82-E01998CA31F7}" type="pres">
      <dgm:prSet presAssocID="{DB50D6C7-11DD-4D26-9398-BCF299C6C5A2}" presName="sp" presStyleCnt="0"/>
      <dgm:spPr/>
    </dgm:pt>
    <dgm:pt modelId="{5A157434-71A0-4842-A238-7A5642923875}" type="pres">
      <dgm:prSet presAssocID="{504E4AC2-6E82-466C-8A49-8F15A530A59D}" presName="linNode" presStyleCnt="0"/>
      <dgm:spPr/>
    </dgm:pt>
    <dgm:pt modelId="{74E68A21-1143-4B76-888E-63B4D212FDCE}" type="pres">
      <dgm:prSet presAssocID="{504E4AC2-6E82-466C-8A49-8F15A530A59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0BCD95D-3696-4086-8C82-6C3D93C80A76}" type="pres">
      <dgm:prSet presAssocID="{504E4AC2-6E82-466C-8A49-8F15A530A59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3CD5207-B9AD-4A2A-B15E-685306EB89F1}" srcId="{303EC3DD-5B0E-4E48-9402-85E1C44E0D96}" destId="{9771264B-DFA0-48E1-B4A7-956DDCE2B06F}" srcOrd="1" destOrd="0" parTransId="{5683B9B9-C27E-4544-891A-7BDEC079EED4}" sibTransId="{DB50D6C7-11DD-4D26-9398-BCF299C6C5A2}"/>
    <dgm:cxn modelId="{D4FD6C0E-67E5-4852-B633-B972901BCC5F}" type="presOf" srcId="{BB79C21B-7772-4CD8-8B79-6CB6B1CE0F47}" destId="{8A01A45C-4B59-4223-8CDA-03D30DDEF9FC}" srcOrd="0" destOrd="0" presId="urn:microsoft.com/office/officeart/2005/8/layout/vList5"/>
    <dgm:cxn modelId="{830EF11A-8C7F-43D9-BA8A-2DB731CAC974}" type="presOf" srcId="{303EC3DD-5B0E-4E48-9402-85E1C44E0D96}" destId="{7C01CAC7-966D-418C-B869-37C6477D514F}" srcOrd="0" destOrd="0" presId="urn:microsoft.com/office/officeart/2005/8/layout/vList5"/>
    <dgm:cxn modelId="{D4BDD930-BB68-42D5-BF9B-D4948EF3BBC1}" type="presOf" srcId="{B77105D4-FB2C-4C25-8BE7-F88AA1DC0DE6}" destId="{90ABE27D-F3CD-46DA-9A9F-C07F8BBB0685}" srcOrd="0" destOrd="0" presId="urn:microsoft.com/office/officeart/2005/8/layout/vList5"/>
    <dgm:cxn modelId="{9454583A-1602-47AD-A259-12CE8BE125BE}" srcId="{BF75127F-4A35-488E-9AE4-AEC245BBCC1A}" destId="{B77105D4-FB2C-4C25-8BE7-F88AA1DC0DE6}" srcOrd="0" destOrd="0" parTransId="{259311D6-B21C-4BCE-9D05-865DD6ECCB48}" sibTransId="{105E0C7C-9883-4C56-A7A6-3330A9221CC2}"/>
    <dgm:cxn modelId="{0C3E2941-A43F-4DAD-970A-9DA8FAF24AE3}" srcId="{303EC3DD-5B0E-4E48-9402-85E1C44E0D96}" destId="{504E4AC2-6E82-466C-8A49-8F15A530A59D}" srcOrd="2" destOrd="0" parTransId="{D1B20294-8926-4F22-8C59-B5863C8CF622}" sibTransId="{9FB255BD-1E14-4D63-BAB9-E99E7025E0BB}"/>
    <dgm:cxn modelId="{F415B267-3C6D-4221-9796-63DAFFA50F67}" type="presOf" srcId="{BF75127F-4A35-488E-9AE4-AEC245BBCC1A}" destId="{6D3C1FD5-B395-4CD1-93FB-6CF03D67FC6C}" srcOrd="0" destOrd="0" presId="urn:microsoft.com/office/officeart/2005/8/layout/vList5"/>
    <dgm:cxn modelId="{159E436A-FE89-4EC2-8A9D-B2065129FA4F}" type="presOf" srcId="{9771264B-DFA0-48E1-B4A7-956DDCE2B06F}" destId="{ACC8DB18-D592-4E90-A26D-2413AF3F4EE7}" srcOrd="0" destOrd="0" presId="urn:microsoft.com/office/officeart/2005/8/layout/vList5"/>
    <dgm:cxn modelId="{FC372085-23FB-45A4-8685-70C7F6785648}" type="presOf" srcId="{504E4AC2-6E82-466C-8A49-8F15A530A59D}" destId="{74E68A21-1143-4B76-888E-63B4D212FDCE}" srcOrd="0" destOrd="0" presId="urn:microsoft.com/office/officeart/2005/8/layout/vList5"/>
    <dgm:cxn modelId="{1856EFA2-14F3-4840-A5A6-A5CAD0513CD5}" srcId="{504E4AC2-6E82-466C-8A49-8F15A530A59D}" destId="{2228D9EF-9486-42B9-BCA1-6348F3E0034C}" srcOrd="0" destOrd="0" parTransId="{45410A5E-66F3-4D8E-95EF-BFD00588B807}" sibTransId="{B20993DF-A545-4F5E-BAA3-A69E342938F7}"/>
    <dgm:cxn modelId="{0D0180AE-7D48-4D24-8F62-6A0295C09250}" type="presOf" srcId="{2228D9EF-9486-42B9-BCA1-6348F3E0034C}" destId="{90BCD95D-3696-4086-8C82-6C3D93C80A76}" srcOrd="0" destOrd="0" presId="urn:microsoft.com/office/officeart/2005/8/layout/vList5"/>
    <dgm:cxn modelId="{4E1274CE-9D4E-4481-93B6-5FF2F72509BC}" srcId="{9771264B-DFA0-48E1-B4A7-956DDCE2B06F}" destId="{BB79C21B-7772-4CD8-8B79-6CB6B1CE0F47}" srcOrd="0" destOrd="0" parTransId="{9B5D7C93-4966-4AF9-B123-930DEFBB70CF}" sibTransId="{6271276F-7EE9-427D-A6C7-DC88010278AA}"/>
    <dgm:cxn modelId="{2DBDE8D4-474F-4FD9-BD13-F2BE8F519675}" srcId="{303EC3DD-5B0E-4E48-9402-85E1C44E0D96}" destId="{BF75127F-4A35-488E-9AE4-AEC245BBCC1A}" srcOrd="0" destOrd="0" parTransId="{BE37EB94-257C-457D-A17A-9C95C35EB2F8}" sibTransId="{8B175B7A-41F8-4688-A5F3-C9D2A6E8C1BD}"/>
    <dgm:cxn modelId="{09305C9D-7E8B-4847-B1A8-4E616147CF9D}" type="presParOf" srcId="{7C01CAC7-966D-418C-B869-37C6477D514F}" destId="{43D242A4-1F3D-465B-85D0-7F318A30123B}" srcOrd="0" destOrd="0" presId="urn:microsoft.com/office/officeart/2005/8/layout/vList5"/>
    <dgm:cxn modelId="{1C4500B9-063E-458B-B071-B85BC53A71E8}" type="presParOf" srcId="{43D242A4-1F3D-465B-85D0-7F318A30123B}" destId="{6D3C1FD5-B395-4CD1-93FB-6CF03D67FC6C}" srcOrd="0" destOrd="0" presId="urn:microsoft.com/office/officeart/2005/8/layout/vList5"/>
    <dgm:cxn modelId="{26A77EA7-100F-4157-8A83-53004A6786AA}" type="presParOf" srcId="{43D242A4-1F3D-465B-85D0-7F318A30123B}" destId="{90ABE27D-F3CD-46DA-9A9F-C07F8BBB0685}" srcOrd="1" destOrd="0" presId="urn:microsoft.com/office/officeart/2005/8/layout/vList5"/>
    <dgm:cxn modelId="{17D55096-7AD5-4276-83B0-CD8A20C343E3}" type="presParOf" srcId="{7C01CAC7-966D-418C-B869-37C6477D514F}" destId="{D7F25E28-D9DC-4179-A88C-1B091F415F6A}" srcOrd="1" destOrd="0" presId="urn:microsoft.com/office/officeart/2005/8/layout/vList5"/>
    <dgm:cxn modelId="{F26BCAA3-4092-4F9D-A1FD-DA2002ECBAEE}" type="presParOf" srcId="{7C01CAC7-966D-418C-B869-37C6477D514F}" destId="{CAB1F87D-A3A0-4E3E-8B7D-C622246BA90F}" srcOrd="2" destOrd="0" presId="urn:microsoft.com/office/officeart/2005/8/layout/vList5"/>
    <dgm:cxn modelId="{9FCD5B94-9F71-489D-85C8-4F924222509F}" type="presParOf" srcId="{CAB1F87D-A3A0-4E3E-8B7D-C622246BA90F}" destId="{ACC8DB18-D592-4E90-A26D-2413AF3F4EE7}" srcOrd="0" destOrd="0" presId="urn:microsoft.com/office/officeart/2005/8/layout/vList5"/>
    <dgm:cxn modelId="{054C7813-6F30-4556-8E6A-25B95DE51DA9}" type="presParOf" srcId="{CAB1F87D-A3A0-4E3E-8B7D-C622246BA90F}" destId="{8A01A45C-4B59-4223-8CDA-03D30DDEF9FC}" srcOrd="1" destOrd="0" presId="urn:microsoft.com/office/officeart/2005/8/layout/vList5"/>
    <dgm:cxn modelId="{F94F00DB-F0DF-4C14-9315-AFCF8DDEF330}" type="presParOf" srcId="{7C01CAC7-966D-418C-B869-37C6477D514F}" destId="{04593E86-CC48-4630-8B82-E01998CA31F7}" srcOrd="3" destOrd="0" presId="urn:microsoft.com/office/officeart/2005/8/layout/vList5"/>
    <dgm:cxn modelId="{E697DF69-D85E-4242-A1DD-04860A432D8E}" type="presParOf" srcId="{7C01CAC7-966D-418C-B869-37C6477D514F}" destId="{5A157434-71A0-4842-A238-7A5642923875}" srcOrd="4" destOrd="0" presId="urn:microsoft.com/office/officeart/2005/8/layout/vList5"/>
    <dgm:cxn modelId="{19FD4EA1-06A8-4774-A172-C0E2343E4A41}" type="presParOf" srcId="{5A157434-71A0-4842-A238-7A5642923875}" destId="{74E68A21-1143-4B76-888E-63B4D212FDCE}" srcOrd="0" destOrd="0" presId="urn:microsoft.com/office/officeart/2005/8/layout/vList5"/>
    <dgm:cxn modelId="{625F1A28-C420-42B3-9837-B910D9C39137}" type="presParOf" srcId="{5A157434-71A0-4842-A238-7A5642923875}" destId="{90BCD95D-3696-4086-8C82-6C3D93C80A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7D5B67-08E6-49C3-BCB1-21CB0BD098FE}">
      <dgm:prSet/>
      <dgm:spPr/>
      <dgm:t>
        <a:bodyPr/>
        <a:lstStyle/>
        <a:p>
          <a:r>
            <a:rPr lang="en-US" dirty="0"/>
            <a:t>2 ** 0 = 1</a:t>
          </a:r>
        </a:p>
      </dgm:t>
    </dgm:pt>
    <dgm:pt modelId="{C74940E1-8E05-40C0-B8C9-08199CC95B4E}" type="parTrans" cxnId="{5348AF9C-3607-4FB2-A81C-2B364C6AB8DB}">
      <dgm:prSet/>
      <dgm:spPr/>
      <dgm:t>
        <a:bodyPr/>
        <a:lstStyle/>
        <a:p>
          <a:endParaRPr lang="en-US"/>
        </a:p>
      </dgm:t>
    </dgm:pt>
    <dgm:pt modelId="{53ABD274-BBE6-46E5-B0A2-7A383C51E8D9}" type="sibTrans" cxnId="{5348AF9C-3607-4FB2-A81C-2B364C6AB8DB}">
      <dgm:prSet/>
      <dgm:spPr/>
      <dgm:t>
        <a:bodyPr/>
        <a:lstStyle/>
        <a:p>
          <a:endParaRPr lang="en-US"/>
        </a:p>
      </dgm:t>
    </dgm:pt>
    <dgm:pt modelId="{52BE63F5-3D55-4B0E-9B08-891C877D1D1D}">
      <dgm:prSet/>
      <dgm:spPr/>
      <dgm:t>
        <a:bodyPr/>
        <a:lstStyle/>
        <a:p>
          <a:r>
            <a:rPr lang="en-US" dirty="0"/>
            <a:t>2 ** 1 = 2</a:t>
          </a:r>
        </a:p>
      </dgm:t>
    </dgm:pt>
    <dgm:pt modelId="{FDAD4F1B-E330-43C0-90AA-BAF1A0CFBF28}" type="parTrans" cxnId="{06089DFF-16C1-4E97-BAD5-196C644E808F}">
      <dgm:prSet/>
      <dgm:spPr/>
      <dgm:t>
        <a:bodyPr/>
        <a:lstStyle/>
        <a:p>
          <a:endParaRPr lang="en-US"/>
        </a:p>
      </dgm:t>
    </dgm:pt>
    <dgm:pt modelId="{892F04DB-5448-4F24-B5DB-39B92C7F432F}" type="sibTrans" cxnId="{06089DFF-16C1-4E97-BAD5-196C644E808F}">
      <dgm:prSet/>
      <dgm:spPr/>
      <dgm:t>
        <a:bodyPr/>
        <a:lstStyle/>
        <a:p>
          <a:endParaRPr lang="en-US"/>
        </a:p>
      </dgm:t>
    </dgm:pt>
    <dgm:pt modelId="{364C932C-02C7-439F-B168-5B4E1239B9D5}">
      <dgm:prSet/>
      <dgm:spPr/>
      <dgm:t>
        <a:bodyPr/>
        <a:lstStyle/>
        <a:p>
          <a:r>
            <a:rPr lang="en-US" dirty="0"/>
            <a:t>2 ** 2 = 4</a:t>
          </a:r>
        </a:p>
      </dgm:t>
    </dgm:pt>
    <dgm:pt modelId="{55CAE2FD-4D1E-46E5-B504-60821FE02F2D}" type="parTrans" cxnId="{0DF53680-E677-46CD-B0E0-8D0A41C74442}">
      <dgm:prSet/>
      <dgm:spPr/>
      <dgm:t>
        <a:bodyPr/>
        <a:lstStyle/>
        <a:p>
          <a:endParaRPr lang="en-US"/>
        </a:p>
      </dgm:t>
    </dgm:pt>
    <dgm:pt modelId="{A324DA0B-4A15-494C-8BE0-0838686DAB19}" type="sibTrans" cxnId="{0DF53680-E677-46CD-B0E0-8D0A41C74442}">
      <dgm:prSet/>
      <dgm:spPr/>
      <dgm:t>
        <a:bodyPr/>
        <a:lstStyle/>
        <a:p>
          <a:endParaRPr lang="en-US"/>
        </a:p>
      </dgm:t>
    </dgm:pt>
    <dgm:pt modelId="{D395EA33-AC0D-442D-BAED-056B30A360F9}">
      <dgm:prSet/>
      <dgm:spPr/>
      <dgm:t>
        <a:bodyPr/>
        <a:lstStyle/>
        <a:p>
          <a:r>
            <a:rPr lang="en-US" dirty="0"/>
            <a:t>2 ** 4 = 16</a:t>
          </a:r>
        </a:p>
      </dgm:t>
    </dgm:pt>
    <dgm:pt modelId="{823DEBDD-7619-4708-AEAB-BBECDBD6F165}" type="parTrans" cxnId="{D6E431E4-B007-43A9-9B6B-21DB29D66B04}">
      <dgm:prSet/>
      <dgm:spPr/>
      <dgm:t>
        <a:bodyPr/>
        <a:lstStyle/>
        <a:p>
          <a:endParaRPr lang="en-US"/>
        </a:p>
      </dgm:t>
    </dgm:pt>
    <dgm:pt modelId="{35F621DD-0DB2-4A31-9097-4A9CC83BE403}" type="sibTrans" cxnId="{D6E431E4-B007-43A9-9B6B-21DB29D66B04}">
      <dgm:prSet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a ** b raises a to the power of b</a:t>
          </a:r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1F1C11C1-BB6D-4A31-9931-5C7DEA66F38C}">
      <dgm:prSet/>
      <dgm:spPr/>
      <dgm:t>
        <a:bodyPr/>
        <a:lstStyle/>
        <a:p>
          <a:r>
            <a:rPr lang="en-US" dirty="0"/>
            <a:t>2 ** 3 = 8</a:t>
          </a:r>
        </a:p>
      </dgm:t>
    </dgm:pt>
    <dgm:pt modelId="{4B8A3002-F1D5-4298-8D06-3F34F599BBDA}" type="parTrans" cxnId="{490D983B-4918-4A39-9E5F-0D0890903ED0}">
      <dgm:prSet/>
      <dgm:spPr/>
      <dgm:t>
        <a:bodyPr/>
        <a:lstStyle/>
        <a:p>
          <a:endParaRPr lang="en-US"/>
        </a:p>
      </dgm:t>
    </dgm:pt>
    <dgm:pt modelId="{52B00783-54A9-46B2-816C-AAEA6BEE798F}" type="sibTrans" cxnId="{490D983B-4918-4A39-9E5F-0D0890903ED0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0380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FC54813-B3A1-4B1D-8DA8-82343C355783}" type="presOf" srcId="{DE7D5B67-08E6-49C3-BCB1-21CB0BD098FE}" destId="{C58F71FB-F3DE-492E-8C99-7B87F00ED921}" srcOrd="0" destOrd="0" presId="urn:microsoft.com/office/officeart/2005/8/layout/list1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490D983B-4918-4A39-9E5F-0D0890903ED0}" srcId="{7900D2EE-49A3-4AB2-83D9-BA5FFA7CB94A}" destId="{1F1C11C1-BB6D-4A31-9931-5C7DEA66F38C}" srcOrd="3" destOrd="0" parTransId="{4B8A3002-F1D5-4298-8D06-3F34F599BBDA}" sibTransId="{52B00783-54A9-46B2-816C-AAEA6BEE798F}"/>
    <dgm:cxn modelId="{0DF53680-E677-46CD-B0E0-8D0A41C74442}" srcId="{7900D2EE-49A3-4AB2-83D9-BA5FFA7CB94A}" destId="{364C932C-02C7-439F-B168-5B4E1239B9D5}" srcOrd="2" destOrd="0" parTransId="{55CAE2FD-4D1E-46E5-B504-60821FE02F2D}" sibTransId="{A324DA0B-4A15-494C-8BE0-0838686DAB19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5348AF9C-3607-4FB2-A81C-2B364C6AB8DB}" srcId="{7900D2EE-49A3-4AB2-83D9-BA5FFA7CB94A}" destId="{DE7D5B67-08E6-49C3-BCB1-21CB0BD098FE}" srcOrd="0" destOrd="0" parTransId="{C74940E1-8E05-40C0-B8C9-08199CC95B4E}" sibTransId="{53ABD274-BBE6-46E5-B0A2-7A383C51E8D9}"/>
    <dgm:cxn modelId="{2DE28BA8-C287-443D-9C5E-27A5C003A2EF}" type="presOf" srcId="{364C932C-02C7-439F-B168-5B4E1239B9D5}" destId="{C58F71FB-F3DE-492E-8C99-7B87F00ED921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A3C452BC-D8B6-4624-ABFB-CAC7C229D7CD}" type="presOf" srcId="{D395EA33-AC0D-442D-BAED-056B30A360F9}" destId="{C58F71FB-F3DE-492E-8C99-7B87F00ED921}" srcOrd="0" destOrd="4" presId="urn:microsoft.com/office/officeart/2005/8/layout/list1"/>
    <dgm:cxn modelId="{6BD120C4-562F-45F5-BEB1-CC9C606457B1}" type="presOf" srcId="{1F1C11C1-BB6D-4A31-9931-5C7DEA66F38C}" destId="{C58F71FB-F3DE-492E-8C99-7B87F00ED921}" srcOrd="0" destOrd="3" presId="urn:microsoft.com/office/officeart/2005/8/layout/list1"/>
    <dgm:cxn modelId="{D6E431E4-B007-43A9-9B6B-21DB29D66B04}" srcId="{7900D2EE-49A3-4AB2-83D9-BA5FFA7CB94A}" destId="{D395EA33-AC0D-442D-BAED-056B30A360F9}" srcOrd="4" destOrd="0" parTransId="{823DEBDD-7619-4708-AEAB-BBECDBD6F165}" sibTransId="{35F621DD-0DB2-4A31-9097-4A9CC83BE403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0A3CA8F5-2E4E-4F17-BCEB-CA4873168A0D}" type="presOf" srcId="{52BE63F5-3D55-4B0E-9B08-891C877D1D1D}" destId="{C58F71FB-F3DE-492E-8C99-7B87F00ED921}" srcOrd="0" destOrd="1" presId="urn:microsoft.com/office/officeart/2005/8/layout/list1"/>
    <dgm:cxn modelId="{06089DFF-16C1-4E97-BAD5-196C644E808F}" srcId="{7900D2EE-49A3-4AB2-83D9-BA5FFA7CB94A}" destId="{52BE63F5-3D55-4B0E-9B08-891C877D1D1D}" srcOrd="1" destOrd="0" parTransId="{FDAD4F1B-E330-43C0-90AA-BAF1A0CFBF28}" sibTransId="{892F04DB-5448-4F24-B5DB-39B92C7F432F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Integer division is the whole number result of the division, just leave off the remainder</a:t>
          </a:r>
          <a:endParaRPr lang="en-US" sz="4400" dirty="0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9C8F0258-76E5-4A97-AA5E-4CC44D01DE5D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4 // 2 = 2</a:t>
          </a:r>
        </a:p>
      </dgm:t>
    </dgm:pt>
    <dgm:pt modelId="{03336A92-B844-44D4-B115-BFF8B1406D31}" type="parTrans" cxnId="{CCC5B5B1-22B8-4005-8663-75C827447939}">
      <dgm:prSet/>
      <dgm:spPr/>
      <dgm:t>
        <a:bodyPr/>
        <a:lstStyle/>
        <a:p>
          <a:endParaRPr lang="en-US"/>
        </a:p>
      </dgm:t>
    </dgm:pt>
    <dgm:pt modelId="{DA2DBF2D-79A8-48A7-9127-A0C121B3C460}" type="sibTrans" cxnId="{CCC5B5B1-22B8-4005-8663-75C827447939}">
      <dgm:prSet/>
      <dgm:spPr/>
      <dgm:t>
        <a:bodyPr/>
        <a:lstStyle/>
        <a:p>
          <a:endParaRPr lang="en-US"/>
        </a:p>
      </dgm:t>
    </dgm:pt>
    <dgm:pt modelId="{7D6D0637-2E70-487C-9C3D-7CB7E77121CF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10 // 2 = 5</a:t>
          </a:r>
        </a:p>
      </dgm:t>
    </dgm:pt>
    <dgm:pt modelId="{8F96398D-DAC0-45A9-9F82-A70269FE8C07}" type="parTrans" cxnId="{A5EB1335-3945-4420-B1F3-45F12384AAB6}">
      <dgm:prSet/>
      <dgm:spPr/>
      <dgm:t>
        <a:bodyPr/>
        <a:lstStyle/>
        <a:p>
          <a:endParaRPr lang="en-US"/>
        </a:p>
      </dgm:t>
    </dgm:pt>
    <dgm:pt modelId="{9BC797EB-452F-4F0E-A9C7-5FB5845B3D81}" type="sibTrans" cxnId="{A5EB1335-3945-4420-B1F3-45F12384AAB6}">
      <dgm:prSet/>
      <dgm:spPr/>
      <dgm:t>
        <a:bodyPr/>
        <a:lstStyle/>
        <a:p>
          <a:endParaRPr lang="en-US"/>
        </a:p>
      </dgm:t>
    </dgm:pt>
    <dgm:pt modelId="{B13B27F4-698C-472E-B049-5BCF73D3E01B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3 // 2 = 1</a:t>
          </a:r>
        </a:p>
      </dgm:t>
    </dgm:pt>
    <dgm:pt modelId="{BD70B4F1-C008-4965-9A08-749664B129FD}" type="parTrans" cxnId="{F0B890DC-594B-4FF8-8F64-6FFD3C94E58C}">
      <dgm:prSet/>
      <dgm:spPr/>
      <dgm:t>
        <a:bodyPr/>
        <a:lstStyle/>
        <a:p>
          <a:endParaRPr lang="en-US"/>
        </a:p>
      </dgm:t>
    </dgm:pt>
    <dgm:pt modelId="{5BD2604F-D7AD-4E91-AA60-ED0039FA3E36}" type="sibTrans" cxnId="{F0B890DC-594B-4FF8-8F64-6FFD3C94E58C}">
      <dgm:prSet/>
      <dgm:spPr/>
      <dgm:t>
        <a:bodyPr/>
        <a:lstStyle/>
        <a:p>
          <a:endParaRPr lang="en-US"/>
        </a:p>
      </dgm:t>
    </dgm:pt>
    <dgm:pt modelId="{83495412-97B3-456E-A3F7-623131725B4F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7 // 2 = 3</a:t>
          </a:r>
        </a:p>
      </dgm:t>
    </dgm:pt>
    <dgm:pt modelId="{E8798323-4AB9-4862-AFF0-4E790C6C0FDF}" type="parTrans" cxnId="{31A74781-DBD5-4262-A00B-17D8A7ECBDD8}">
      <dgm:prSet/>
      <dgm:spPr/>
      <dgm:t>
        <a:bodyPr/>
        <a:lstStyle/>
        <a:p>
          <a:endParaRPr lang="en-US"/>
        </a:p>
      </dgm:t>
    </dgm:pt>
    <dgm:pt modelId="{11227950-1468-4DBE-9FCC-D5EDCD9A46F2}" type="sibTrans" cxnId="{31A74781-DBD5-4262-A00B-17D8A7ECBDD8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3857" custScaleY="739967" custLinFactNeighborX="-29010" custLinFactNeighborY="-1326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 custLinFactNeighborY="21157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89994921-E203-4BFE-B16E-17C218307328}" type="presOf" srcId="{B13B27F4-698C-472E-B049-5BCF73D3E01B}" destId="{C58F71FB-F3DE-492E-8C99-7B87F00ED921}" srcOrd="0" destOrd="2" presId="urn:microsoft.com/office/officeart/2005/8/layout/list1"/>
    <dgm:cxn modelId="{A5EB1335-3945-4420-B1F3-45F12384AAB6}" srcId="{7900D2EE-49A3-4AB2-83D9-BA5FFA7CB94A}" destId="{7D6D0637-2E70-487C-9C3D-7CB7E77121CF}" srcOrd="1" destOrd="0" parTransId="{8F96398D-DAC0-45A9-9F82-A70269FE8C07}" sibTransId="{9BC797EB-452F-4F0E-A9C7-5FB5845B3D81}"/>
    <dgm:cxn modelId="{31A74781-DBD5-4262-A00B-17D8A7ECBDD8}" srcId="{7900D2EE-49A3-4AB2-83D9-BA5FFA7CB94A}" destId="{83495412-97B3-456E-A3F7-623131725B4F}" srcOrd="3" destOrd="0" parTransId="{E8798323-4AB9-4862-AFF0-4E790C6C0FDF}" sibTransId="{11227950-1468-4DBE-9FCC-D5EDCD9A46F2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5324DAA6-60A4-497B-8A23-5931E299723F}" type="presOf" srcId="{7D6D0637-2E70-487C-9C3D-7CB7E77121CF}" destId="{C58F71FB-F3DE-492E-8C99-7B87F00ED921}" srcOrd="0" destOrd="1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CCC5B5B1-22B8-4005-8663-75C827447939}" srcId="{7900D2EE-49A3-4AB2-83D9-BA5FFA7CB94A}" destId="{9C8F0258-76E5-4A97-AA5E-4CC44D01DE5D}" srcOrd="0" destOrd="0" parTransId="{03336A92-B844-44D4-B115-BFF8B1406D31}" sibTransId="{DA2DBF2D-79A8-48A7-9127-A0C121B3C460}"/>
    <dgm:cxn modelId="{A6D252B3-4DB9-48F8-9FAC-3EA1FC109FB9}" type="presOf" srcId="{9C8F0258-76E5-4A97-AA5E-4CC44D01DE5D}" destId="{C58F71FB-F3DE-492E-8C99-7B87F00ED921}" srcOrd="0" destOrd="0" presId="urn:microsoft.com/office/officeart/2005/8/layout/list1"/>
    <dgm:cxn modelId="{F0B890DC-594B-4FF8-8F64-6FFD3C94E58C}" srcId="{7900D2EE-49A3-4AB2-83D9-BA5FFA7CB94A}" destId="{B13B27F4-698C-472E-B049-5BCF73D3E01B}" srcOrd="2" destOrd="0" parTransId="{BD70B4F1-C008-4965-9A08-749664B129FD}" sibTransId="{5BD2604F-D7AD-4E91-AA60-ED0039FA3E36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6C1691FE-5D42-4335-91F7-B3AAEC4E8A2D}" type="presOf" srcId="{83495412-97B3-456E-A3F7-623131725B4F}" destId="{C58F71FB-F3DE-492E-8C99-7B87F00ED921}" srcOrd="0" destOrd="3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Integer division is the whole number result of the division, just leave off the remainder </a:t>
          </a:r>
          <a:endParaRPr lang="en-US" sz="4400" dirty="0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CF8767A8-230D-46E4-8608-14FA1BC1AFF8}">
      <dgm:prSet custT="1"/>
      <dgm:spPr/>
      <dgm:t>
        <a:bodyPr/>
        <a:lstStyle/>
        <a:p>
          <a:r>
            <a:rPr lang="en-US" sz="2400" dirty="0"/>
            <a:t>5 // 1 = 5</a:t>
          </a:r>
        </a:p>
      </dgm:t>
    </dgm:pt>
    <dgm:pt modelId="{94BDB152-E90E-46A8-BBCC-E4E4917EA1B1}" type="parTrans" cxnId="{D5490962-B807-4D1F-9E65-93EAFEA4F1B8}">
      <dgm:prSet/>
      <dgm:spPr/>
      <dgm:t>
        <a:bodyPr/>
        <a:lstStyle/>
        <a:p>
          <a:endParaRPr lang="en-US"/>
        </a:p>
      </dgm:t>
    </dgm:pt>
    <dgm:pt modelId="{DD9AE49E-8D96-4A09-BC62-E887E02A42A7}" type="sibTrans" cxnId="{D5490962-B807-4D1F-9E65-93EAFEA4F1B8}">
      <dgm:prSet/>
      <dgm:spPr/>
      <dgm:t>
        <a:bodyPr/>
        <a:lstStyle/>
        <a:p>
          <a:endParaRPr lang="en-US"/>
        </a:p>
      </dgm:t>
    </dgm:pt>
    <dgm:pt modelId="{FE083374-A80D-450F-98DE-9C3E58F5B480}">
      <dgm:prSet custT="1"/>
      <dgm:spPr/>
      <dgm:t>
        <a:bodyPr/>
        <a:lstStyle/>
        <a:p>
          <a:r>
            <a:rPr lang="en-US" sz="2400" dirty="0"/>
            <a:t>5 // 2 = 2</a:t>
          </a:r>
        </a:p>
      </dgm:t>
    </dgm:pt>
    <dgm:pt modelId="{8611E713-7693-4B60-BD71-53F67E5497F8}" type="parTrans" cxnId="{AB0EACE2-EF21-42FC-ACF0-C70958DF606D}">
      <dgm:prSet/>
      <dgm:spPr/>
      <dgm:t>
        <a:bodyPr/>
        <a:lstStyle/>
        <a:p>
          <a:endParaRPr lang="en-US"/>
        </a:p>
      </dgm:t>
    </dgm:pt>
    <dgm:pt modelId="{5DC6D1A4-CD94-45C7-91A7-6B5CD26E1A08}" type="sibTrans" cxnId="{AB0EACE2-EF21-42FC-ACF0-C70958DF606D}">
      <dgm:prSet/>
      <dgm:spPr/>
      <dgm:t>
        <a:bodyPr/>
        <a:lstStyle/>
        <a:p>
          <a:endParaRPr lang="en-US"/>
        </a:p>
      </dgm:t>
    </dgm:pt>
    <dgm:pt modelId="{5BF68DA4-F684-4435-A973-503C53CC99CA}">
      <dgm:prSet custT="1"/>
      <dgm:spPr/>
      <dgm:t>
        <a:bodyPr/>
        <a:lstStyle/>
        <a:p>
          <a:r>
            <a:rPr lang="en-US" sz="2400" dirty="0"/>
            <a:t>5 // 3 = 1</a:t>
          </a:r>
        </a:p>
      </dgm:t>
    </dgm:pt>
    <dgm:pt modelId="{CDF97E8B-EE9B-4392-8233-D00756FF211F}" type="parTrans" cxnId="{047DC5CB-3788-44E1-95FE-9621847859DA}">
      <dgm:prSet/>
      <dgm:spPr/>
      <dgm:t>
        <a:bodyPr/>
        <a:lstStyle/>
        <a:p>
          <a:endParaRPr lang="en-US"/>
        </a:p>
      </dgm:t>
    </dgm:pt>
    <dgm:pt modelId="{F56484D7-72AA-461B-A8C2-32C2F100CB98}" type="sibTrans" cxnId="{047DC5CB-3788-44E1-95FE-9621847859DA}">
      <dgm:prSet/>
      <dgm:spPr/>
      <dgm:t>
        <a:bodyPr/>
        <a:lstStyle/>
        <a:p>
          <a:endParaRPr lang="en-US"/>
        </a:p>
      </dgm:t>
    </dgm:pt>
    <dgm:pt modelId="{EE1B2E79-C308-405A-806D-6C86E699AC78}">
      <dgm:prSet custT="1"/>
      <dgm:spPr/>
      <dgm:t>
        <a:bodyPr/>
        <a:lstStyle/>
        <a:p>
          <a:r>
            <a:rPr lang="en-US" sz="2400" dirty="0"/>
            <a:t>5 // 4 = 1</a:t>
          </a:r>
        </a:p>
      </dgm:t>
    </dgm:pt>
    <dgm:pt modelId="{9B4EF555-5838-4BE0-93F5-9046076EBF1F}" type="parTrans" cxnId="{61FA6E84-D4AA-4FBF-A648-C91DE0D48E5F}">
      <dgm:prSet/>
      <dgm:spPr/>
      <dgm:t>
        <a:bodyPr/>
        <a:lstStyle/>
        <a:p>
          <a:endParaRPr lang="en-US"/>
        </a:p>
      </dgm:t>
    </dgm:pt>
    <dgm:pt modelId="{D7B5EC36-279D-41C0-A67E-E4E0906D045E}" type="sibTrans" cxnId="{61FA6E84-D4AA-4FBF-A648-C91DE0D48E5F}">
      <dgm:prSet/>
      <dgm:spPr/>
      <dgm:t>
        <a:bodyPr/>
        <a:lstStyle/>
        <a:p>
          <a:endParaRPr lang="en-US"/>
        </a:p>
      </dgm:t>
    </dgm:pt>
    <dgm:pt modelId="{CF798E98-FF63-4F7E-8F8D-124FEECD9E1D}">
      <dgm:prSet custT="1"/>
      <dgm:spPr/>
      <dgm:t>
        <a:bodyPr/>
        <a:lstStyle/>
        <a:p>
          <a:r>
            <a:rPr lang="en-US" sz="2400" dirty="0"/>
            <a:t>5 // 5 = 1</a:t>
          </a:r>
        </a:p>
      </dgm:t>
    </dgm:pt>
    <dgm:pt modelId="{D77F9F57-72E8-4288-A9B6-46FDDA61AE90}" type="parTrans" cxnId="{C1989589-993D-4298-9F6D-3BE26F12E919}">
      <dgm:prSet/>
      <dgm:spPr/>
      <dgm:t>
        <a:bodyPr/>
        <a:lstStyle/>
        <a:p>
          <a:endParaRPr lang="en-US"/>
        </a:p>
      </dgm:t>
    </dgm:pt>
    <dgm:pt modelId="{1347A14B-82FF-4C17-B092-E87DA52B5D3F}" type="sibTrans" cxnId="{C1989589-993D-4298-9F6D-3BE26F12E919}">
      <dgm:prSet/>
      <dgm:spPr/>
      <dgm:t>
        <a:bodyPr/>
        <a:lstStyle/>
        <a:p>
          <a:endParaRPr lang="en-US"/>
        </a:p>
      </dgm:t>
    </dgm:pt>
    <dgm:pt modelId="{B77ECA2E-28FD-4B70-8AE8-951B1B2DA326}">
      <dgm:prSet custT="1"/>
      <dgm:spPr/>
      <dgm:t>
        <a:bodyPr/>
        <a:lstStyle/>
        <a:p>
          <a:r>
            <a:rPr lang="en-US" sz="2400" dirty="0"/>
            <a:t>5 // 6 = 0</a:t>
          </a:r>
        </a:p>
      </dgm:t>
    </dgm:pt>
    <dgm:pt modelId="{6360CCF1-A7C7-4EA7-B10D-E3CFA76F1A69}" type="parTrans" cxnId="{A6CA9E38-BA95-4A37-A6D9-F13B668B3B22}">
      <dgm:prSet/>
      <dgm:spPr/>
      <dgm:t>
        <a:bodyPr/>
        <a:lstStyle/>
        <a:p>
          <a:endParaRPr lang="en-US"/>
        </a:p>
      </dgm:t>
    </dgm:pt>
    <dgm:pt modelId="{A1942D00-2359-443C-8DE8-996655F81812}" type="sibTrans" cxnId="{A6CA9E38-BA95-4A37-A6D9-F13B668B3B22}">
      <dgm:prSet/>
      <dgm:spPr/>
      <dgm:t>
        <a:bodyPr/>
        <a:lstStyle/>
        <a:p>
          <a:endParaRPr lang="en-US"/>
        </a:p>
      </dgm:t>
    </dgm:pt>
    <dgm:pt modelId="{9310EB4F-528C-4F3E-B2E4-48D2A2DB036E}">
      <dgm:prSet custT="1"/>
      <dgm:spPr/>
      <dgm:t>
        <a:bodyPr/>
        <a:lstStyle/>
        <a:p>
          <a:endParaRPr lang="en-US" sz="2400" dirty="0"/>
        </a:p>
      </dgm:t>
    </dgm:pt>
    <dgm:pt modelId="{9B964C7A-3E89-4C8C-A995-9295798947F3}" type="parTrans" cxnId="{F9232B91-EFB2-49A3-8D2B-F6D181C7981E}">
      <dgm:prSet/>
      <dgm:spPr/>
      <dgm:t>
        <a:bodyPr/>
        <a:lstStyle/>
        <a:p>
          <a:endParaRPr lang="en-US"/>
        </a:p>
      </dgm:t>
    </dgm:pt>
    <dgm:pt modelId="{B5B0A01D-5F93-449C-B926-01081526BF56}" type="sibTrans" cxnId="{F9232B91-EFB2-49A3-8D2B-F6D181C7981E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3857" custScaleY="739967" custLinFactNeighborX="-29010" custLinFactNeighborY="-1326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5CC3E92A-60EB-453B-8172-0C466AB4D515}" type="presOf" srcId="{CF8767A8-230D-46E4-8608-14FA1BC1AFF8}" destId="{C58F71FB-F3DE-492E-8C99-7B87F00ED921}" srcOrd="0" destOrd="0" presId="urn:microsoft.com/office/officeart/2005/8/layout/list1"/>
    <dgm:cxn modelId="{C6455C2B-6689-4CC5-B7D8-D9419CD752B8}" type="presOf" srcId="{B77ECA2E-28FD-4B70-8AE8-951B1B2DA326}" destId="{C58F71FB-F3DE-492E-8C99-7B87F00ED921}" srcOrd="0" destOrd="5" presId="urn:microsoft.com/office/officeart/2005/8/layout/list1"/>
    <dgm:cxn modelId="{A6CA9E38-BA95-4A37-A6D9-F13B668B3B22}" srcId="{7900D2EE-49A3-4AB2-83D9-BA5FFA7CB94A}" destId="{B77ECA2E-28FD-4B70-8AE8-951B1B2DA326}" srcOrd="5" destOrd="0" parTransId="{6360CCF1-A7C7-4EA7-B10D-E3CFA76F1A69}" sibTransId="{A1942D00-2359-443C-8DE8-996655F81812}"/>
    <dgm:cxn modelId="{D5490962-B807-4D1F-9E65-93EAFEA4F1B8}" srcId="{7900D2EE-49A3-4AB2-83D9-BA5FFA7CB94A}" destId="{CF8767A8-230D-46E4-8608-14FA1BC1AFF8}" srcOrd="0" destOrd="0" parTransId="{94BDB152-E90E-46A8-BBCC-E4E4917EA1B1}" sibTransId="{DD9AE49E-8D96-4A09-BC62-E887E02A42A7}"/>
    <dgm:cxn modelId="{C04D7D64-FCE7-4C19-9F71-7B5AF93187FE}" type="presOf" srcId="{CF798E98-FF63-4F7E-8F8D-124FEECD9E1D}" destId="{C58F71FB-F3DE-492E-8C99-7B87F00ED921}" srcOrd="0" destOrd="4" presId="urn:microsoft.com/office/officeart/2005/8/layout/list1"/>
    <dgm:cxn modelId="{8812587C-C508-4995-8688-4189AAC4ECE5}" type="presOf" srcId="{EE1B2E79-C308-405A-806D-6C86E699AC78}" destId="{C58F71FB-F3DE-492E-8C99-7B87F00ED921}" srcOrd="0" destOrd="3" presId="urn:microsoft.com/office/officeart/2005/8/layout/list1"/>
    <dgm:cxn modelId="{61FA6E84-D4AA-4FBF-A648-C91DE0D48E5F}" srcId="{7900D2EE-49A3-4AB2-83D9-BA5FFA7CB94A}" destId="{EE1B2E79-C308-405A-806D-6C86E699AC78}" srcOrd="3" destOrd="0" parTransId="{9B4EF555-5838-4BE0-93F5-9046076EBF1F}" sibTransId="{D7B5EC36-279D-41C0-A67E-E4E0906D045E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C1989589-993D-4298-9F6D-3BE26F12E919}" srcId="{7900D2EE-49A3-4AB2-83D9-BA5FFA7CB94A}" destId="{CF798E98-FF63-4F7E-8F8D-124FEECD9E1D}" srcOrd="4" destOrd="0" parTransId="{D77F9F57-72E8-4288-A9B6-46FDDA61AE90}" sibTransId="{1347A14B-82FF-4C17-B092-E87DA52B5D3F}"/>
    <dgm:cxn modelId="{F9232B91-EFB2-49A3-8D2B-F6D181C7981E}" srcId="{7900D2EE-49A3-4AB2-83D9-BA5FFA7CB94A}" destId="{9310EB4F-528C-4F3E-B2E4-48D2A2DB036E}" srcOrd="6" destOrd="0" parTransId="{9B964C7A-3E89-4C8C-A995-9295798947F3}" sibTransId="{B5B0A01D-5F93-449C-B926-01081526BF56}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D7A14FBE-67C7-4333-8396-54ED99D295D5}" type="presOf" srcId="{9310EB4F-528C-4F3E-B2E4-48D2A2DB036E}" destId="{C58F71FB-F3DE-492E-8C99-7B87F00ED921}" srcOrd="0" destOrd="6" presId="urn:microsoft.com/office/officeart/2005/8/layout/list1"/>
    <dgm:cxn modelId="{047DC5CB-3788-44E1-95FE-9621847859DA}" srcId="{7900D2EE-49A3-4AB2-83D9-BA5FFA7CB94A}" destId="{5BF68DA4-F684-4435-A973-503C53CC99CA}" srcOrd="2" destOrd="0" parTransId="{CDF97E8B-EE9B-4392-8233-D00756FF211F}" sibTransId="{F56484D7-72AA-461B-A8C2-32C2F100CB98}"/>
    <dgm:cxn modelId="{DCC0A5DB-D923-4B69-A534-3E427D0E6C9F}" type="presOf" srcId="{5BF68DA4-F684-4435-A973-503C53CC99CA}" destId="{C58F71FB-F3DE-492E-8C99-7B87F00ED921}" srcOrd="0" destOrd="2" presId="urn:microsoft.com/office/officeart/2005/8/layout/list1"/>
    <dgm:cxn modelId="{AB0EACE2-EF21-42FC-ACF0-C70958DF606D}" srcId="{7900D2EE-49A3-4AB2-83D9-BA5FFA7CB94A}" destId="{FE083374-A80D-450F-98DE-9C3E58F5B480}" srcOrd="1" destOrd="0" parTransId="{8611E713-7693-4B60-BD71-53F67E5497F8}" sibTransId="{5DC6D1A4-CD94-45C7-91A7-6B5CD26E1A08}"/>
    <dgm:cxn modelId="{5BE519E6-318C-44EB-A215-7E72030B5A5D}" type="presOf" srcId="{FE083374-A80D-450F-98DE-9C3E58F5B480}" destId="{C58F71FB-F3DE-492E-8C99-7B87F00ED921}" srcOrd="0" destOrd="1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7D5B67-08E6-49C3-BCB1-21CB0BD098FE}">
      <dgm:prSet/>
      <dgm:spPr/>
      <dgm:t>
        <a:bodyPr/>
        <a:lstStyle/>
        <a:p>
          <a:r>
            <a:rPr lang="en-US" dirty="0"/>
            <a:t>5 % 1 = 0</a:t>
          </a:r>
        </a:p>
      </dgm:t>
    </dgm:pt>
    <dgm:pt modelId="{C74940E1-8E05-40C0-B8C9-08199CC95B4E}" type="parTrans" cxnId="{5348AF9C-3607-4FB2-A81C-2B364C6AB8DB}">
      <dgm:prSet/>
      <dgm:spPr/>
      <dgm:t>
        <a:bodyPr/>
        <a:lstStyle/>
        <a:p>
          <a:endParaRPr lang="en-US"/>
        </a:p>
      </dgm:t>
    </dgm:pt>
    <dgm:pt modelId="{53ABD274-BBE6-46E5-B0A2-7A383C51E8D9}" type="sibTrans" cxnId="{5348AF9C-3607-4FB2-A81C-2B364C6AB8DB}">
      <dgm:prSet/>
      <dgm:spPr/>
      <dgm:t>
        <a:bodyPr/>
        <a:lstStyle/>
        <a:p>
          <a:endParaRPr lang="en-US"/>
        </a:p>
      </dgm:t>
    </dgm:pt>
    <dgm:pt modelId="{F2922E10-B712-42D6-8A3E-2ACF96DA6122}">
      <dgm:prSet/>
      <dgm:spPr/>
      <dgm:t>
        <a:bodyPr/>
        <a:lstStyle/>
        <a:p>
          <a:r>
            <a:rPr lang="en-US" dirty="0"/>
            <a:t>5 % 2 = 1</a:t>
          </a:r>
        </a:p>
      </dgm:t>
    </dgm:pt>
    <dgm:pt modelId="{DD9F58F8-270C-443D-AB11-993A42DFEF05}" type="parTrans" cxnId="{BAC70FF9-D642-4F3E-99C2-FBA0CB9F7883}">
      <dgm:prSet/>
      <dgm:spPr/>
      <dgm:t>
        <a:bodyPr/>
        <a:lstStyle/>
        <a:p>
          <a:endParaRPr lang="en-US"/>
        </a:p>
      </dgm:t>
    </dgm:pt>
    <dgm:pt modelId="{62554FBA-E968-4419-9813-8171B618939B}" type="sibTrans" cxnId="{BAC70FF9-D642-4F3E-99C2-FBA0CB9F7883}">
      <dgm:prSet/>
      <dgm:spPr/>
      <dgm:t>
        <a:bodyPr/>
        <a:lstStyle/>
        <a:p>
          <a:endParaRPr lang="en-US"/>
        </a:p>
      </dgm:t>
    </dgm:pt>
    <dgm:pt modelId="{5ECE9263-1FED-469D-AEA0-D6DDF9F6D516}">
      <dgm:prSet/>
      <dgm:spPr/>
      <dgm:t>
        <a:bodyPr/>
        <a:lstStyle/>
        <a:p>
          <a:r>
            <a:rPr lang="en-US" dirty="0"/>
            <a:t>5 % 3 = 2</a:t>
          </a:r>
        </a:p>
      </dgm:t>
    </dgm:pt>
    <dgm:pt modelId="{BF167DEE-45DB-4CC2-9839-D39CDFAF8714}" type="parTrans" cxnId="{AD8F9F72-046C-461B-BE7E-BE8276B91FBE}">
      <dgm:prSet/>
      <dgm:spPr/>
      <dgm:t>
        <a:bodyPr/>
        <a:lstStyle/>
        <a:p>
          <a:endParaRPr lang="en-US"/>
        </a:p>
      </dgm:t>
    </dgm:pt>
    <dgm:pt modelId="{33476D7D-3475-47DA-AB51-04D22B416CB3}" type="sibTrans" cxnId="{AD8F9F72-046C-461B-BE7E-BE8276B91FBE}">
      <dgm:prSet/>
      <dgm:spPr/>
      <dgm:t>
        <a:bodyPr/>
        <a:lstStyle/>
        <a:p>
          <a:endParaRPr lang="en-US"/>
        </a:p>
      </dgm:t>
    </dgm:pt>
    <dgm:pt modelId="{78F59B06-A60F-4855-B87C-1E6CF1BF790F}">
      <dgm:prSet/>
      <dgm:spPr/>
      <dgm:t>
        <a:bodyPr/>
        <a:lstStyle/>
        <a:p>
          <a:r>
            <a:rPr lang="en-US" dirty="0"/>
            <a:t>5 % 4 = 1</a:t>
          </a:r>
        </a:p>
      </dgm:t>
    </dgm:pt>
    <dgm:pt modelId="{916A36C4-23D8-4174-8B22-2D9F211E9B77}" type="parTrans" cxnId="{7938827B-D482-445B-AE94-DE70330C49C2}">
      <dgm:prSet/>
      <dgm:spPr/>
      <dgm:t>
        <a:bodyPr/>
        <a:lstStyle/>
        <a:p>
          <a:endParaRPr lang="en-US"/>
        </a:p>
      </dgm:t>
    </dgm:pt>
    <dgm:pt modelId="{5557C1D5-9B81-4F55-A76A-CC533F8999FA}" type="sibTrans" cxnId="{7938827B-D482-445B-AE94-DE70330C49C2}">
      <dgm:prSet/>
      <dgm:spPr/>
      <dgm:t>
        <a:bodyPr/>
        <a:lstStyle/>
        <a:p>
          <a:endParaRPr lang="en-US"/>
        </a:p>
      </dgm:t>
    </dgm:pt>
    <dgm:pt modelId="{BFB4E03E-ABCB-4AF1-8C1B-2DC37647B81E}">
      <dgm:prSet/>
      <dgm:spPr/>
      <dgm:t>
        <a:bodyPr/>
        <a:lstStyle/>
        <a:p>
          <a:r>
            <a:rPr lang="en-US" dirty="0"/>
            <a:t>5 % 5 = 0</a:t>
          </a:r>
        </a:p>
      </dgm:t>
    </dgm:pt>
    <dgm:pt modelId="{9236E317-E409-477F-9719-CBADEC383AD0}" type="parTrans" cxnId="{CE7AAF02-759C-43A0-94F5-2A1C07714CC9}">
      <dgm:prSet/>
      <dgm:spPr/>
      <dgm:t>
        <a:bodyPr/>
        <a:lstStyle/>
        <a:p>
          <a:endParaRPr lang="en-US"/>
        </a:p>
      </dgm:t>
    </dgm:pt>
    <dgm:pt modelId="{68663270-0F60-49C2-8C53-F7A078F88889}" type="sibTrans" cxnId="{CE7AAF02-759C-43A0-94F5-2A1C07714CC9}">
      <dgm:prSet/>
      <dgm:spPr/>
      <dgm:t>
        <a:bodyPr/>
        <a:lstStyle/>
        <a:p>
          <a:endParaRPr lang="en-US"/>
        </a:p>
      </dgm:t>
    </dgm:pt>
    <dgm:pt modelId="{CC6D8212-7584-4BCF-8A10-6747153CB640}">
      <dgm:prSet/>
      <dgm:spPr/>
      <dgm:t>
        <a:bodyPr/>
        <a:lstStyle/>
        <a:p>
          <a:r>
            <a:rPr lang="en-US" dirty="0"/>
            <a:t>5 % 6 = 5</a:t>
          </a:r>
        </a:p>
      </dgm:t>
    </dgm:pt>
    <dgm:pt modelId="{66615296-8A13-4E6C-BAB0-D592B5E8B45F}" type="parTrans" cxnId="{F6B1519A-DC4E-43CC-A87F-AAAB96241615}">
      <dgm:prSet/>
      <dgm:spPr/>
      <dgm:t>
        <a:bodyPr/>
        <a:lstStyle/>
        <a:p>
          <a:endParaRPr lang="en-US"/>
        </a:p>
      </dgm:t>
    </dgm:pt>
    <dgm:pt modelId="{01A143FF-311B-4195-8899-FB9E66161724}" type="sibTrans" cxnId="{F6B1519A-DC4E-43CC-A87F-AAAB96241615}">
      <dgm:prSet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The modulus is the remainder after you perform division</a:t>
          </a:r>
          <a:endParaRPr lang="en-US" sz="4400" dirty="0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15826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E7AAF02-759C-43A0-94F5-2A1C07714CC9}" srcId="{7900D2EE-49A3-4AB2-83D9-BA5FFA7CB94A}" destId="{BFB4E03E-ABCB-4AF1-8C1B-2DC37647B81E}" srcOrd="4" destOrd="0" parTransId="{9236E317-E409-477F-9719-CBADEC383AD0}" sibTransId="{68663270-0F60-49C2-8C53-F7A078F88889}"/>
    <dgm:cxn modelId="{6FC54813-B3A1-4B1D-8DA8-82343C355783}" type="presOf" srcId="{DE7D5B67-08E6-49C3-BCB1-21CB0BD098FE}" destId="{C58F71FB-F3DE-492E-8C99-7B87F00ED921}" srcOrd="0" destOrd="0" presId="urn:microsoft.com/office/officeart/2005/8/layout/list1"/>
    <dgm:cxn modelId="{A6D17D15-BA8B-4C7B-95CE-5AAD05FFF3C2}" type="presOf" srcId="{78F59B06-A60F-4855-B87C-1E6CF1BF790F}" destId="{C58F71FB-F3DE-492E-8C99-7B87F00ED921}" srcOrd="0" destOrd="3" presId="urn:microsoft.com/office/officeart/2005/8/layout/list1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CE48655C-7CA8-4042-8523-0707384322AE}" type="presOf" srcId="{F2922E10-B712-42D6-8A3E-2ACF96DA6122}" destId="{C58F71FB-F3DE-492E-8C99-7B87F00ED921}" srcOrd="0" destOrd="1" presId="urn:microsoft.com/office/officeart/2005/8/layout/list1"/>
    <dgm:cxn modelId="{2C7A804C-0991-420E-9960-DB14BE123092}" type="presOf" srcId="{BFB4E03E-ABCB-4AF1-8C1B-2DC37647B81E}" destId="{C58F71FB-F3DE-492E-8C99-7B87F00ED921}" srcOrd="0" destOrd="4" presId="urn:microsoft.com/office/officeart/2005/8/layout/list1"/>
    <dgm:cxn modelId="{AD8F9F72-046C-461B-BE7E-BE8276B91FBE}" srcId="{7900D2EE-49A3-4AB2-83D9-BA5FFA7CB94A}" destId="{5ECE9263-1FED-469D-AEA0-D6DDF9F6D516}" srcOrd="2" destOrd="0" parTransId="{BF167DEE-45DB-4CC2-9839-D39CDFAF8714}" sibTransId="{33476D7D-3475-47DA-AB51-04D22B416CB3}"/>
    <dgm:cxn modelId="{7938827B-D482-445B-AE94-DE70330C49C2}" srcId="{7900D2EE-49A3-4AB2-83D9-BA5FFA7CB94A}" destId="{78F59B06-A60F-4855-B87C-1E6CF1BF790F}" srcOrd="3" destOrd="0" parTransId="{916A36C4-23D8-4174-8B22-2D9F211E9B77}" sibTransId="{5557C1D5-9B81-4F55-A76A-CC533F8999FA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F5719E92-D5AF-4DEC-87ED-8A70CB10439B}" type="presOf" srcId="{5ECE9263-1FED-469D-AEA0-D6DDF9F6D516}" destId="{C58F71FB-F3DE-492E-8C99-7B87F00ED921}" srcOrd="0" destOrd="2" presId="urn:microsoft.com/office/officeart/2005/8/layout/list1"/>
    <dgm:cxn modelId="{F6B1519A-DC4E-43CC-A87F-AAAB96241615}" srcId="{7900D2EE-49A3-4AB2-83D9-BA5FFA7CB94A}" destId="{CC6D8212-7584-4BCF-8A10-6747153CB640}" srcOrd="5" destOrd="0" parTransId="{66615296-8A13-4E6C-BAB0-D592B5E8B45F}" sibTransId="{01A143FF-311B-4195-8899-FB9E66161724}"/>
    <dgm:cxn modelId="{5348AF9C-3607-4FB2-A81C-2B364C6AB8DB}" srcId="{7900D2EE-49A3-4AB2-83D9-BA5FFA7CB94A}" destId="{DE7D5B67-08E6-49C3-BCB1-21CB0BD098FE}" srcOrd="0" destOrd="0" parTransId="{C74940E1-8E05-40C0-B8C9-08199CC95B4E}" sibTransId="{53ABD274-BBE6-46E5-B0A2-7A383C51E8D9}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79D94BB8-6AA3-4B0F-A6D8-0B7FDAC9E214}" type="presOf" srcId="{CC6D8212-7584-4BCF-8A10-6747153CB640}" destId="{C58F71FB-F3DE-492E-8C99-7B87F00ED921}" srcOrd="0" destOrd="5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BAC70FF9-D642-4F3E-99C2-FBA0CB9F7883}" srcId="{7900D2EE-49A3-4AB2-83D9-BA5FFA7CB94A}" destId="{F2922E10-B712-42D6-8A3E-2ACF96DA6122}" srcOrd="1" destOrd="0" parTransId="{DD9F58F8-270C-443D-AB11-993A42DFEF05}" sibTransId="{62554FBA-E968-4419-9813-8171B618939B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7D5B67-08E6-49C3-BCB1-21CB0BD098FE}">
      <dgm:prSet/>
      <dgm:spPr/>
      <dgm:t>
        <a:bodyPr/>
        <a:lstStyle/>
        <a:p>
          <a:r>
            <a:rPr lang="en-US" dirty="0"/>
            <a:t>4 % 2 = 0</a:t>
          </a:r>
        </a:p>
      </dgm:t>
    </dgm:pt>
    <dgm:pt modelId="{C74940E1-8E05-40C0-B8C9-08199CC95B4E}" type="parTrans" cxnId="{5348AF9C-3607-4FB2-A81C-2B364C6AB8DB}">
      <dgm:prSet/>
      <dgm:spPr/>
      <dgm:t>
        <a:bodyPr/>
        <a:lstStyle/>
        <a:p>
          <a:endParaRPr lang="en-US"/>
        </a:p>
      </dgm:t>
    </dgm:pt>
    <dgm:pt modelId="{53ABD274-BBE6-46E5-B0A2-7A383C51E8D9}" type="sibTrans" cxnId="{5348AF9C-3607-4FB2-A81C-2B364C6AB8DB}">
      <dgm:prSet/>
      <dgm:spPr/>
      <dgm:t>
        <a:bodyPr/>
        <a:lstStyle/>
        <a:p>
          <a:endParaRPr lang="en-US"/>
        </a:p>
      </dgm:t>
    </dgm:pt>
    <dgm:pt modelId="{52BE63F5-3D55-4B0E-9B08-891C877D1D1D}">
      <dgm:prSet/>
      <dgm:spPr/>
      <dgm:t>
        <a:bodyPr/>
        <a:lstStyle/>
        <a:p>
          <a:r>
            <a:rPr lang="en-US" dirty="0"/>
            <a:t>10 % 2 = 0</a:t>
          </a:r>
        </a:p>
      </dgm:t>
    </dgm:pt>
    <dgm:pt modelId="{FDAD4F1B-E330-43C0-90AA-BAF1A0CFBF28}" type="parTrans" cxnId="{06089DFF-16C1-4E97-BAD5-196C644E808F}">
      <dgm:prSet/>
      <dgm:spPr/>
      <dgm:t>
        <a:bodyPr/>
        <a:lstStyle/>
        <a:p>
          <a:endParaRPr lang="en-US"/>
        </a:p>
      </dgm:t>
    </dgm:pt>
    <dgm:pt modelId="{892F04DB-5448-4F24-B5DB-39B92C7F432F}" type="sibTrans" cxnId="{06089DFF-16C1-4E97-BAD5-196C644E808F}">
      <dgm:prSet/>
      <dgm:spPr/>
      <dgm:t>
        <a:bodyPr/>
        <a:lstStyle/>
        <a:p>
          <a:endParaRPr lang="en-US"/>
        </a:p>
      </dgm:t>
    </dgm:pt>
    <dgm:pt modelId="{364C932C-02C7-439F-B168-5B4E1239B9D5}">
      <dgm:prSet/>
      <dgm:spPr/>
      <dgm:t>
        <a:bodyPr/>
        <a:lstStyle/>
        <a:p>
          <a:r>
            <a:rPr lang="en-US" dirty="0"/>
            <a:t>3 % 2 = 1</a:t>
          </a:r>
        </a:p>
      </dgm:t>
    </dgm:pt>
    <dgm:pt modelId="{55CAE2FD-4D1E-46E5-B504-60821FE02F2D}" type="parTrans" cxnId="{0DF53680-E677-46CD-B0E0-8D0A41C74442}">
      <dgm:prSet/>
      <dgm:spPr/>
      <dgm:t>
        <a:bodyPr/>
        <a:lstStyle/>
        <a:p>
          <a:endParaRPr lang="en-US"/>
        </a:p>
      </dgm:t>
    </dgm:pt>
    <dgm:pt modelId="{A324DA0B-4A15-494C-8BE0-0838686DAB19}" type="sibTrans" cxnId="{0DF53680-E677-46CD-B0E0-8D0A41C74442}">
      <dgm:prSet/>
      <dgm:spPr/>
      <dgm:t>
        <a:bodyPr/>
        <a:lstStyle/>
        <a:p>
          <a:endParaRPr lang="en-US"/>
        </a:p>
      </dgm:t>
    </dgm:pt>
    <dgm:pt modelId="{EE0D0A90-EDFA-4FE0-993B-B0AE0758E603}">
      <dgm:prSet/>
      <dgm:spPr/>
      <dgm:t>
        <a:bodyPr/>
        <a:lstStyle/>
        <a:p>
          <a:r>
            <a:rPr lang="en-US" dirty="0"/>
            <a:t>7 % 2 = 1</a:t>
          </a:r>
        </a:p>
      </dgm:t>
    </dgm:pt>
    <dgm:pt modelId="{BD057E57-A726-453C-82ED-1B53ED92E51A}" type="parTrans" cxnId="{1C3DA029-D626-4ED3-8066-521EB8EEED1A}">
      <dgm:prSet/>
      <dgm:spPr/>
      <dgm:t>
        <a:bodyPr/>
        <a:lstStyle/>
        <a:p>
          <a:endParaRPr lang="en-US"/>
        </a:p>
      </dgm:t>
    </dgm:pt>
    <dgm:pt modelId="{3BF22E36-088D-4AAA-B7E7-55438CC4E717}" type="sibTrans" cxnId="{1C3DA029-D626-4ED3-8066-521EB8EEED1A}">
      <dgm:prSet/>
      <dgm:spPr/>
      <dgm:t>
        <a:bodyPr/>
        <a:lstStyle/>
        <a:p>
          <a:endParaRPr lang="en-US"/>
        </a:p>
      </dgm:t>
    </dgm:pt>
    <dgm:pt modelId="{D395EA33-AC0D-442D-BAED-056B30A360F9}">
      <dgm:prSet/>
      <dgm:spPr/>
      <dgm:t>
        <a:bodyPr/>
        <a:lstStyle/>
        <a:p>
          <a:r>
            <a:rPr lang="en-US" dirty="0"/>
            <a:t>7 % 5 = 2</a:t>
          </a:r>
        </a:p>
      </dgm:t>
    </dgm:pt>
    <dgm:pt modelId="{823DEBDD-7619-4708-AEAB-BBECDBD6F165}" type="parTrans" cxnId="{D6E431E4-B007-43A9-9B6B-21DB29D66B04}">
      <dgm:prSet/>
      <dgm:spPr/>
      <dgm:t>
        <a:bodyPr/>
        <a:lstStyle/>
        <a:p>
          <a:endParaRPr lang="en-US"/>
        </a:p>
      </dgm:t>
    </dgm:pt>
    <dgm:pt modelId="{35F621DD-0DB2-4A31-9097-4A9CC83BE403}" type="sibTrans" cxnId="{D6E431E4-B007-43A9-9B6B-21DB29D66B04}">
      <dgm:prSet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The modulus is the remainder after you perform division</a:t>
          </a:r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0380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FC54813-B3A1-4B1D-8DA8-82343C355783}" type="presOf" srcId="{DE7D5B67-08E6-49C3-BCB1-21CB0BD098FE}" destId="{C58F71FB-F3DE-492E-8C99-7B87F00ED921}" srcOrd="0" destOrd="0" presId="urn:microsoft.com/office/officeart/2005/8/layout/list1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1C3DA029-D626-4ED3-8066-521EB8EEED1A}" srcId="{7900D2EE-49A3-4AB2-83D9-BA5FFA7CB94A}" destId="{EE0D0A90-EDFA-4FE0-993B-B0AE0758E603}" srcOrd="3" destOrd="0" parTransId="{BD057E57-A726-453C-82ED-1B53ED92E51A}" sibTransId="{3BF22E36-088D-4AAA-B7E7-55438CC4E717}"/>
    <dgm:cxn modelId="{A91D945F-73C5-47F9-A7F5-EEF48C31FF04}" type="presOf" srcId="{EE0D0A90-EDFA-4FE0-993B-B0AE0758E603}" destId="{C58F71FB-F3DE-492E-8C99-7B87F00ED921}" srcOrd="0" destOrd="3" presId="urn:microsoft.com/office/officeart/2005/8/layout/list1"/>
    <dgm:cxn modelId="{0DF53680-E677-46CD-B0E0-8D0A41C74442}" srcId="{7900D2EE-49A3-4AB2-83D9-BA5FFA7CB94A}" destId="{364C932C-02C7-439F-B168-5B4E1239B9D5}" srcOrd="2" destOrd="0" parTransId="{55CAE2FD-4D1E-46E5-B504-60821FE02F2D}" sibTransId="{A324DA0B-4A15-494C-8BE0-0838686DAB19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5348AF9C-3607-4FB2-A81C-2B364C6AB8DB}" srcId="{7900D2EE-49A3-4AB2-83D9-BA5FFA7CB94A}" destId="{DE7D5B67-08E6-49C3-BCB1-21CB0BD098FE}" srcOrd="0" destOrd="0" parTransId="{C74940E1-8E05-40C0-B8C9-08199CC95B4E}" sibTransId="{53ABD274-BBE6-46E5-B0A2-7A383C51E8D9}"/>
    <dgm:cxn modelId="{2DE28BA8-C287-443D-9C5E-27A5C003A2EF}" type="presOf" srcId="{364C932C-02C7-439F-B168-5B4E1239B9D5}" destId="{C58F71FB-F3DE-492E-8C99-7B87F00ED921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A3C452BC-D8B6-4624-ABFB-CAC7C229D7CD}" type="presOf" srcId="{D395EA33-AC0D-442D-BAED-056B30A360F9}" destId="{C58F71FB-F3DE-492E-8C99-7B87F00ED921}" srcOrd="0" destOrd="4" presId="urn:microsoft.com/office/officeart/2005/8/layout/list1"/>
    <dgm:cxn modelId="{D6E431E4-B007-43A9-9B6B-21DB29D66B04}" srcId="{7900D2EE-49A3-4AB2-83D9-BA5FFA7CB94A}" destId="{D395EA33-AC0D-442D-BAED-056B30A360F9}" srcOrd="4" destOrd="0" parTransId="{823DEBDD-7619-4708-AEAB-BBECDBD6F165}" sibTransId="{35F621DD-0DB2-4A31-9097-4A9CC83BE403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0A3CA8F5-2E4E-4F17-BCEB-CA4873168A0D}" type="presOf" srcId="{52BE63F5-3D55-4B0E-9B08-891C877D1D1D}" destId="{C58F71FB-F3DE-492E-8C99-7B87F00ED921}" srcOrd="0" destOrd="1" presId="urn:microsoft.com/office/officeart/2005/8/layout/list1"/>
    <dgm:cxn modelId="{06089DFF-16C1-4E97-BAD5-196C644E808F}" srcId="{7900D2EE-49A3-4AB2-83D9-BA5FFA7CB94A}" destId="{52BE63F5-3D55-4B0E-9B08-891C877D1D1D}" srcOrd="1" destOrd="0" parTransId="{FDAD4F1B-E330-43C0-90AA-BAF1A0CFBF28}" sibTransId="{892F04DB-5448-4F24-B5DB-39B92C7F432F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AC5109-6F00-47A7-ADE7-07D94552F0A9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You are buying cupcakes for friends. You want to split the cupcakes evenly among the friends. </a:t>
          </a:r>
        </a:p>
        <a:p>
          <a:r>
            <a:rPr lang="en-US" dirty="0"/>
            <a:t>No one wants to eat half a cupcake, so the number of cupcakes per person should be a whole number. </a:t>
          </a:r>
        </a:p>
        <a:p>
          <a:r>
            <a:rPr lang="en-US" dirty="0"/>
            <a:t>Write a program to determine how many cupcakes each person gets, and how many are left over. </a:t>
          </a: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52390DBA-BD98-4890-94C0-0B13DF7E6A1E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EE9C52DE-89AD-4444-B253-ACEFE2E23961}" type="pres">
      <dgm:prSet presAssocID="{29AC5109-6F00-47A7-ADE7-07D94552F0A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74D47C-23F8-440D-BD4F-81E10C5CFDCD}" type="presOf" srcId="{29AC5109-6F00-47A7-ADE7-07D94552F0A9}" destId="{EE9C52DE-89AD-4444-B253-ACEFE2E23961}" srcOrd="0" destOrd="0" presId="urn:microsoft.com/office/officeart/2005/8/layout/vList2"/>
    <dgm:cxn modelId="{407D7985-48A8-4507-BD2D-F64E9F4F6EA0}" type="presOf" srcId="{0E936BCB-2515-4774-A4A0-DA38C19394FC}" destId="{52390DBA-BD98-4890-94C0-0B13DF7E6A1E}" srcOrd="0" destOrd="0" presId="urn:microsoft.com/office/officeart/2005/8/layout/vList2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893F7D68-F04A-441F-BF10-E086056C6903}" type="presParOf" srcId="{52390DBA-BD98-4890-94C0-0B13DF7E6A1E}" destId="{EE9C52DE-89AD-4444-B253-ACEFE2E239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http://www.eecs.ucf.edu/JuniorKnights/material/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205AC9D-DFDA-4117-8F16-6C0E179681AE}">
      <dgm:prSet/>
      <dgm:spPr/>
      <dgm:t>
        <a:bodyPr/>
        <a:lstStyle/>
        <a:p>
          <a:r>
            <a:rPr lang="en-US" dirty="0"/>
            <a:t>Book for additional reading</a:t>
          </a:r>
          <a:endParaRPr lang="en-US" b="1" i="1" dirty="0"/>
        </a:p>
      </dgm:t>
    </dgm:pt>
    <dgm:pt modelId="{B19C788D-B728-4880-88A8-EF3339CFB20C}" type="parTrans" cxnId="{3518B92C-270C-45C6-85FB-32349169458D}">
      <dgm:prSet/>
      <dgm:spPr/>
      <dgm:t>
        <a:bodyPr/>
        <a:lstStyle/>
        <a:p>
          <a:endParaRPr lang="en-US"/>
        </a:p>
      </dgm:t>
    </dgm:pt>
    <dgm:pt modelId="{2347B2E0-FEC5-4FD0-873C-E1D292B42DD3}" type="sibTrans" cxnId="{3518B92C-270C-45C6-85FB-32349169458D}">
      <dgm:prSet/>
      <dgm:spPr/>
      <dgm:t>
        <a:bodyPr/>
        <a:lstStyle/>
        <a:p>
          <a:endParaRPr lang="en-US"/>
        </a:p>
      </dgm:t>
    </dgm:pt>
    <dgm:pt modelId="{06086957-048C-4C8D-9D32-1A5124E6B90B}">
      <dgm:prSet/>
      <dgm:spPr/>
      <dgm:t>
        <a:bodyPr/>
        <a:lstStyle/>
        <a:p>
          <a:r>
            <a:rPr lang="en-US" dirty="0"/>
            <a:t>These slides are</a:t>
          </a:r>
        </a:p>
      </dgm:t>
    </dgm:pt>
    <dgm:pt modelId="{116CC73E-B0AC-4C3A-BBB8-D03E026C66E7}" type="parTrans" cxnId="{58280A24-CBFA-4236-A5A2-859DC2148EC3}">
      <dgm:prSet/>
      <dgm:spPr/>
      <dgm:t>
        <a:bodyPr/>
        <a:lstStyle/>
        <a:p>
          <a:endParaRPr lang="en-US"/>
        </a:p>
      </dgm:t>
    </dgm:pt>
    <dgm:pt modelId="{978CB761-9E50-4E77-9295-04936ED202F5}" type="sibTrans" cxnId="{58280A24-CBFA-4236-A5A2-859DC2148EC3}">
      <dgm:prSet/>
      <dgm:spPr/>
      <dgm:t>
        <a:bodyPr/>
        <a:lstStyle/>
        <a:p>
          <a:endParaRPr lang="en-US"/>
        </a:p>
      </dgm:t>
    </dgm:pt>
    <dgm:pt modelId="{0A95EFAF-3059-4023-BF9D-5D51F36F15B3}">
      <dgm:prSet/>
      <dgm:spPr/>
      <dgm:t>
        <a:bodyPr/>
        <a:lstStyle/>
        <a:p>
          <a:r>
            <a:rPr lang="en-US" b="0" i="0" dirty="0"/>
            <a:t>github.com/</a:t>
          </a:r>
          <a:r>
            <a:rPr lang="en-US" b="0" i="0" dirty="0" err="1"/>
            <a:t>rsera</a:t>
          </a:r>
          <a:r>
            <a:rPr lang="en-US" b="0" i="0" dirty="0"/>
            <a:t>/junior-knights</a:t>
          </a:r>
        </a:p>
      </dgm:t>
    </dgm:pt>
    <dgm:pt modelId="{6A1B2D26-D41C-4730-B2E6-36B23985CD7C}" type="parTrans" cxnId="{E422E2C3-E69D-40B0-B3CC-2DD2DA23B76A}">
      <dgm:prSet/>
      <dgm:spPr/>
      <dgm:t>
        <a:bodyPr/>
        <a:lstStyle/>
        <a:p>
          <a:endParaRPr lang="en-US"/>
        </a:p>
      </dgm:t>
    </dgm:pt>
    <dgm:pt modelId="{F03F4B71-A101-44A7-9631-851890FA27D7}" type="sibTrans" cxnId="{E422E2C3-E69D-40B0-B3CC-2DD2DA23B76A}">
      <dgm:prSet/>
      <dgm:spPr/>
      <dgm:t>
        <a:bodyPr/>
        <a:lstStyle/>
        <a:p>
          <a:endParaRPr lang="en-US"/>
        </a:p>
      </dgm:t>
    </dgm:pt>
    <dgm:pt modelId="{15D444DE-B4A3-472D-B958-3C8786D2CF19}">
      <dgm:prSet/>
      <dgm:spPr/>
      <dgm:t>
        <a:bodyPr/>
        <a:lstStyle/>
        <a:p>
          <a:r>
            <a:rPr lang="en-US" b="0" i="0" dirty="0"/>
            <a:t>Meeting dates</a:t>
          </a:r>
        </a:p>
      </dgm:t>
    </dgm:pt>
    <dgm:pt modelId="{4364F49D-91B4-4DAB-89AC-5EBC17B339B8}" type="parTrans" cxnId="{6F7A621D-B631-44CC-B36B-36BBA9242F7A}">
      <dgm:prSet/>
      <dgm:spPr/>
      <dgm:t>
        <a:bodyPr/>
        <a:lstStyle/>
        <a:p>
          <a:endParaRPr lang="en-US"/>
        </a:p>
      </dgm:t>
    </dgm:pt>
    <dgm:pt modelId="{09146FCF-45E1-410C-9138-E8727ED189BB}" type="sibTrans" cxnId="{6F7A621D-B631-44CC-B36B-36BBA9242F7A}">
      <dgm:prSet/>
      <dgm:spPr/>
      <dgm:t>
        <a:bodyPr/>
        <a:lstStyle/>
        <a:p>
          <a:endParaRPr lang="en-US"/>
        </a:p>
      </dgm:t>
    </dgm:pt>
    <dgm:pt modelId="{5F1B1324-F520-4701-BC9C-FF544C32A999}">
      <dgm:prSet/>
      <dgm:spPr/>
      <dgm:t>
        <a:bodyPr/>
        <a:lstStyle/>
        <a:p>
          <a:r>
            <a:rPr lang="en-US" dirty="0"/>
            <a:t>The problems for today are</a:t>
          </a:r>
        </a:p>
      </dgm:t>
    </dgm:pt>
    <dgm:pt modelId="{8D8D5922-7862-4740-BE07-80A28C62FA7A}" type="parTrans" cxnId="{F761A0F1-2087-4BAB-9296-E40F188C2CE2}">
      <dgm:prSet/>
      <dgm:spPr/>
      <dgm:t>
        <a:bodyPr/>
        <a:lstStyle/>
        <a:p>
          <a:endParaRPr lang="en-US"/>
        </a:p>
      </dgm:t>
    </dgm:pt>
    <dgm:pt modelId="{8A00C108-EFB0-403F-BAB7-A0C4B0030339}" type="sibTrans" cxnId="{F761A0F1-2087-4BAB-9296-E40F188C2CE2}">
      <dgm:prSet/>
      <dgm:spPr/>
      <dgm:t>
        <a:bodyPr/>
        <a:lstStyle/>
        <a:p>
          <a:endParaRPr lang="en-US"/>
        </a:p>
      </dgm:t>
    </dgm:pt>
    <dgm:pt modelId="{05CD2E7C-39DC-4218-B58A-D6F110A02D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Day 2 Arithmetic Operations.pptx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79E7061-DD78-496D-AB1C-D74DDF8E0A27}" type="parTrans" cxnId="{D5DBEF27-3327-4BC2-AF89-2BF7B2EC357E}">
      <dgm:prSet/>
      <dgm:spPr/>
      <dgm:t>
        <a:bodyPr/>
        <a:lstStyle/>
        <a:p>
          <a:endParaRPr lang="en-US"/>
        </a:p>
      </dgm:t>
    </dgm:pt>
    <dgm:pt modelId="{306C45AB-0112-41BE-983C-CFE25076873B}" type="sibTrans" cxnId="{D5DBEF27-3327-4BC2-AF89-2BF7B2EC357E}">
      <dgm:prSet/>
      <dgm:spPr/>
      <dgm:t>
        <a:bodyPr/>
        <a:lstStyle/>
        <a:p>
          <a:endParaRPr lang="en-US"/>
        </a:p>
      </dgm:t>
    </dgm:pt>
    <dgm:pt modelId="{2C712156-D874-4A9D-81DB-6C2028DEEF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1 Arithmetic Exercises.docx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88DBAD-BC2C-436B-8F13-B8080D9DF2DE}" type="parTrans" cxnId="{F20D1B91-B338-48DC-991C-8F46A9E5D0DB}">
      <dgm:prSet/>
      <dgm:spPr/>
      <dgm:t>
        <a:bodyPr/>
        <a:lstStyle/>
        <a:p>
          <a:endParaRPr lang="en-US"/>
        </a:p>
      </dgm:t>
    </dgm:pt>
    <dgm:pt modelId="{95619DED-8353-4565-836F-FD5015295B00}" type="sibTrans" cxnId="{F20D1B91-B338-48DC-991C-8F46A9E5D0DB}">
      <dgm:prSet/>
      <dgm:spPr/>
      <dgm:t>
        <a:bodyPr/>
        <a:lstStyle/>
        <a:p>
          <a:endParaRPr lang="en-US"/>
        </a:p>
      </dgm:t>
    </dgm:pt>
    <dgm:pt modelId="{AE49B9E4-1B63-4202-ACD8-2DCC062B8838}">
      <dgm:prSet/>
      <dgm:spPr/>
      <dgm:t>
        <a:bodyPr/>
        <a:lstStyle/>
        <a:p>
          <a:r>
            <a:rPr 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http://bit.ly/2PJNKCz</a:t>
          </a:r>
        </a:p>
      </dgm:t>
    </dgm:pt>
    <dgm:pt modelId="{D05D514A-A90E-48E6-A760-D267C74F4E96}" type="parTrans" cxnId="{97FF8912-F667-48C2-9D10-A98772C9824E}">
      <dgm:prSet/>
      <dgm:spPr/>
    </dgm:pt>
    <dgm:pt modelId="{563DBEA3-7F5A-4273-B3EB-E9D26426FD89}" type="sibTrans" cxnId="{97FF8912-F667-48C2-9D10-A98772C9824E}">
      <dgm:prSet/>
      <dgm:spPr/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DE8130C9-8CCB-4F4A-9F90-5D5FCF1C1A33}" type="pres">
      <dgm:prSet presAssocID="{0A95EFAF-3059-4023-BF9D-5D51F36F15B3}" presName="parentLin" presStyleCnt="0"/>
      <dgm:spPr/>
    </dgm:pt>
    <dgm:pt modelId="{8ABC40ED-68F1-4C04-A7EA-7EC4A5F9A566}" type="pres">
      <dgm:prSet presAssocID="{0A95EFAF-3059-4023-BF9D-5D51F36F15B3}" presName="parentLeftMargin" presStyleLbl="node1" presStyleIdx="0" presStyleCnt="2"/>
      <dgm:spPr/>
    </dgm:pt>
    <dgm:pt modelId="{7D58E531-83F3-42B8-84F0-52F879CB8A3E}" type="pres">
      <dgm:prSet presAssocID="{0A95EFAF-3059-4023-BF9D-5D51F36F15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B25C01-E8E0-4E4D-9C24-2314FD9E9CAA}" type="pres">
      <dgm:prSet presAssocID="{0A95EFAF-3059-4023-BF9D-5D51F36F15B3}" presName="negativeSpace" presStyleCnt="0"/>
      <dgm:spPr/>
    </dgm:pt>
    <dgm:pt modelId="{7BEFE999-F660-441C-89D6-D5BC0740A1B4}" type="pres">
      <dgm:prSet presAssocID="{0A95EFAF-3059-4023-BF9D-5D51F36F15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7FF8912-F667-48C2-9D10-A98772C9824E}" srcId="{5F1B1324-F520-4701-BC9C-FF544C32A999}" destId="{AE49B9E4-1B63-4202-ACD8-2DCC062B8838}" srcOrd="1" destOrd="0" parTransId="{D05D514A-A90E-48E6-A760-D267C74F4E96}" sibTransId="{563DBEA3-7F5A-4273-B3EB-E9D26426FD89}"/>
    <dgm:cxn modelId="{6F7A621D-B631-44CC-B36B-36BBA9242F7A}" srcId="{7900D2EE-49A3-4AB2-83D9-BA5FFA7CB94A}" destId="{15D444DE-B4A3-472D-B958-3C8786D2CF19}" srcOrd="1" destOrd="0" parTransId="{4364F49D-91B4-4DAB-89AC-5EBC17B339B8}" sibTransId="{09146FCF-45E1-410C-9138-E8727ED189BB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4CDCC523-48E6-4479-844C-707217AD0C7D}" type="presOf" srcId="{06086957-048C-4C8D-9D32-1A5124E6B90B}" destId="{7BEFE999-F660-441C-89D6-D5BC0740A1B4}" srcOrd="0" destOrd="0" presId="urn:microsoft.com/office/officeart/2005/8/layout/list1"/>
    <dgm:cxn modelId="{58280A24-CBFA-4236-A5A2-859DC2148EC3}" srcId="{0A95EFAF-3059-4023-BF9D-5D51F36F15B3}" destId="{06086957-048C-4C8D-9D32-1A5124E6B90B}" srcOrd="0" destOrd="0" parTransId="{116CC73E-B0AC-4C3A-BBB8-D03E026C66E7}" sibTransId="{978CB761-9E50-4E77-9295-04936ED202F5}"/>
    <dgm:cxn modelId="{D5DBEF27-3327-4BC2-AF89-2BF7B2EC357E}" srcId="{06086957-048C-4C8D-9D32-1A5124E6B90B}" destId="{05CD2E7C-39DC-4218-B58A-D6F110A02DAB}" srcOrd="0" destOrd="0" parTransId="{079E7061-DD78-496D-AB1C-D74DDF8E0A27}" sibTransId="{306C45AB-0112-41BE-983C-CFE25076873B}"/>
    <dgm:cxn modelId="{3518B92C-270C-45C6-85FB-32349169458D}" srcId="{7900D2EE-49A3-4AB2-83D9-BA5FFA7CB94A}" destId="{6205AC9D-DFDA-4117-8F16-6C0E179681AE}" srcOrd="0" destOrd="0" parTransId="{B19C788D-B728-4880-88A8-EF3339CFB20C}" sibTransId="{2347B2E0-FEC5-4FD0-873C-E1D292B42DD3}"/>
    <dgm:cxn modelId="{7CE7732D-CB7D-4813-BC14-1359899A3029}" type="presOf" srcId="{0A95EFAF-3059-4023-BF9D-5D51F36F15B3}" destId="{8ABC40ED-68F1-4C04-A7EA-7EC4A5F9A566}" srcOrd="0" destOrd="0" presId="urn:microsoft.com/office/officeart/2005/8/layout/list1"/>
    <dgm:cxn modelId="{7D3B3237-9510-4158-8538-D5540EB4D55F}" type="presOf" srcId="{6205AC9D-DFDA-4117-8F16-6C0E179681AE}" destId="{C58F71FB-F3DE-492E-8C99-7B87F00ED921}" srcOrd="0" destOrd="0" presId="urn:microsoft.com/office/officeart/2005/8/layout/list1"/>
    <dgm:cxn modelId="{2A22615E-CE79-41CE-B8D1-393F039E490C}" type="presOf" srcId="{AE49B9E4-1B63-4202-ACD8-2DCC062B8838}" destId="{7BEFE999-F660-441C-89D6-D5BC0740A1B4}" srcOrd="0" destOrd="4" presId="urn:microsoft.com/office/officeart/2005/8/layout/list1"/>
    <dgm:cxn modelId="{DC6A4B65-CB97-4611-94D3-4AFA3CBA54B2}" type="presOf" srcId="{05CD2E7C-39DC-4218-B58A-D6F110A02DAB}" destId="{7BEFE999-F660-441C-89D6-D5BC0740A1B4}" srcOrd="0" destOrd="1" presId="urn:microsoft.com/office/officeart/2005/8/layout/list1"/>
    <dgm:cxn modelId="{D9AE6F53-F23E-4D22-A2D2-978384D9EEC5}" type="presOf" srcId="{0A95EFAF-3059-4023-BF9D-5D51F36F15B3}" destId="{7D58E531-83F3-42B8-84F0-52F879CB8A3E}" srcOrd="1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F20D1B91-B338-48DC-991C-8F46A9E5D0DB}" srcId="{5F1B1324-F520-4701-BC9C-FF544C32A999}" destId="{2C712156-D874-4A9D-81DB-6C2028DEEFAB}" srcOrd="0" destOrd="0" parTransId="{9688DBAD-BC2C-436B-8F13-B8080D9DF2DE}" sibTransId="{95619DED-8353-4565-836F-FD5015295B00}"/>
    <dgm:cxn modelId="{98DB2FAA-3E77-4105-8F0B-26191AC638CA}" type="presOf" srcId="{5F1B1324-F520-4701-BC9C-FF544C32A999}" destId="{7BEFE999-F660-441C-89D6-D5BC0740A1B4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422E2C3-E69D-40B0-B3CC-2DD2DA23B76A}" srcId="{C42EF8BB-B80A-4B3C-837B-8D9E7C3C95C5}" destId="{0A95EFAF-3059-4023-BF9D-5D51F36F15B3}" srcOrd="1" destOrd="0" parTransId="{6A1B2D26-D41C-4730-B2E6-36B23985CD7C}" sibTransId="{F03F4B71-A101-44A7-9631-851890FA27D7}"/>
    <dgm:cxn modelId="{A9B9B5D4-319E-4E14-9CD2-ECCFC969B240}" type="presOf" srcId="{2C712156-D874-4A9D-81DB-6C2028DEEFAB}" destId="{7BEFE999-F660-441C-89D6-D5BC0740A1B4}" srcOrd="0" destOrd="3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F761A0F1-2087-4BAB-9296-E40F188C2CE2}" srcId="{0A95EFAF-3059-4023-BF9D-5D51F36F15B3}" destId="{5F1B1324-F520-4701-BC9C-FF544C32A999}" srcOrd="1" destOrd="0" parTransId="{8D8D5922-7862-4740-BE07-80A28C62FA7A}" sibTransId="{8A00C108-EFB0-403F-BAB7-A0C4B0030339}"/>
    <dgm:cxn modelId="{74E138F2-267C-4453-8C1B-978B5EBE6A49}" type="presOf" srcId="{15D444DE-B4A3-472D-B958-3C8786D2CF19}" destId="{C58F71FB-F3DE-492E-8C99-7B87F00ED921}" srcOrd="0" destOrd="1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11EDCA9A-513A-461E-9CC2-CC67E160D74C}" type="presParOf" srcId="{C8E40DC9-A0B9-418C-A815-9CF2E6163A32}" destId="{DE8130C9-8CCB-4F4A-9F90-5D5FCF1C1A33}" srcOrd="4" destOrd="0" presId="urn:microsoft.com/office/officeart/2005/8/layout/list1"/>
    <dgm:cxn modelId="{CBB72766-011A-462D-B878-0F83D396B807}" type="presParOf" srcId="{DE8130C9-8CCB-4F4A-9F90-5D5FCF1C1A33}" destId="{8ABC40ED-68F1-4C04-A7EA-7EC4A5F9A566}" srcOrd="0" destOrd="0" presId="urn:microsoft.com/office/officeart/2005/8/layout/list1"/>
    <dgm:cxn modelId="{C304E28A-D8D6-47CD-95AE-0AB7EB195752}" type="presParOf" srcId="{DE8130C9-8CCB-4F4A-9F90-5D5FCF1C1A33}" destId="{7D58E531-83F3-42B8-84F0-52F879CB8A3E}" srcOrd="1" destOrd="0" presId="urn:microsoft.com/office/officeart/2005/8/layout/list1"/>
    <dgm:cxn modelId="{7518170B-C7A1-4104-9BFF-54605FF43CCA}" type="presParOf" srcId="{C8E40DC9-A0B9-418C-A815-9CF2E6163A32}" destId="{80B25C01-E8E0-4E4D-9C24-2314FD9E9CAA}" srcOrd="5" destOrd="0" presId="urn:microsoft.com/office/officeart/2005/8/layout/list1"/>
    <dgm:cxn modelId="{C961DB57-ABD1-4709-8FE9-A140D171C9F0}" type="presParOf" srcId="{C8E40DC9-A0B9-418C-A815-9CF2E6163A32}" destId="{7BEFE999-F660-441C-89D6-D5BC0740A1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 err="1"/>
            <a:t>int</a:t>
          </a:r>
          <a:r>
            <a:rPr lang="en-US" dirty="0"/>
            <a:t> (integers – whole numbers)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4711630B-99FD-40A2-923E-835E5EFDD96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float (decimal numbers)</a:t>
          </a:r>
        </a:p>
      </dgm:t>
    </dgm:pt>
    <dgm:pt modelId="{A84EA221-0A42-4F5D-BE09-CBA0F3675339}" type="parTrans" cxnId="{71B35240-DD5A-406D-8136-A16B94ACAA43}">
      <dgm:prSet/>
      <dgm:spPr/>
      <dgm:t>
        <a:bodyPr/>
        <a:lstStyle/>
        <a:p>
          <a:endParaRPr lang="en-US"/>
        </a:p>
      </dgm:t>
    </dgm:pt>
    <dgm:pt modelId="{5D033B80-EEB8-430C-8A90-0ED2EA4E9274}" type="sibTrans" cxnId="{71B35240-DD5A-406D-8136-A16B94ACAA43}">
      <dgm:prSet/>
      <dgm:spPr/>
      <dgm:t>
        <a:bodyPr/>
        <a:lstStyle/>
        <a:p>
          <a:endParaRPr lang="en-US"/>
        </a:p>
      </dgm:t>
    </dgm:pt>
    <dgm:pt modelId="{9A5CBCA4-5C4E-4144-9671-907CBF4BE230}">
      <dgm:prSet/>
      <dgm:spPr>
        <a:solidFill>
          <a:schemeClr val="accent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+mn-lt"/>
              <a:cs typeface="Arial" panose="020B0604020202020204" pitchFamily="34" charset="0"/>
            </a:rPr>
            <a:t>string (characters wrapped in quotation marks)</a:t>
          </a:r>
          <a:endParaRPr lang="en-US" dirty="0">
            <a:latin typeface="+mn-lt"/>
          </a:endParaRPr>
        </a:p>
      </dgm:t>
    </dgm:pt>
    <dgm:pt modelId="{AB0C1343-C0B2-49F4-9B4C-FE7FD4E632F3}" type="parTrans" cxnId="{374D63DC-D56D-448E-95C7-D356FCDA84A0}">
      <dgm:prSet/>
      <dgm:spPr/>
      <dgm:t>
        <a:bodyPr/>
        <a:lstStyle/>
        <a:p>
          <a:endParaRPr lang="en-US"/>
        </a:p>
      </dgm:t>
    </dgm:pt>
    <dgm:pt modelId="{7C84641F-3E83-451F-BA93-3006D6246328}" type="sibTrans" cxnId="{374D63DC-D56D-448E-95C7-D356FCDA84A0}">
      <dgm:prSet/>
      <dgm:spPr/>
      <dgm:t>
        <a:bodyPr/>
        <a:lstStyle/>
        <a:p>
          <a:endParaRPr lang="en-US"/>
        </a:p>
      </dgm:t>
    </dgm:pt>
    <dgm:pt modelId="{6E7B783B-2D89-4C7B-80BE-6379ACFC0572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9DBD8C23-CB34-489B-A934-AF0D1471B43D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B73785-C9F8-4AD7-B6AB-567C8A56ADEB}" type="pres">
      <dgm:prSet presAssocID="{726C96F5-970A-4243-91BB-17AB2313B237}" presName="spacer" presStyleCnt="0"/>
      <dgm:spPr/>
    </dgm:pt>
    <dgm:pt modelId="{AFFEB9EF-43A8-4A7D-B7E8-6747F4D9B46C}" type="pres">
      <dgm:prSet presAssocID="{4711630B-99FD-40A2-923E-835E5EFDD9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C434F1-5C15-489C-9146-192B19A284CC}" type="pres">
      <dgm:prSet presAssocID="{5D033B80-EEB8-430C-8A90-0ED2EA4E9274}" presName="spacer" presStyleCnt="0"/>
      <dgm:spPr/>
    </dgm:pt>
    <dgm:pt modelId="{69211BC4-E9E4-4390-9726-C9565E6CF604}" type="pres">
      <dgm:prSet presAssocID="{9A5CBCA4-5C4E-4144-9671-907CBF4BE2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1B35240-DD5A-406D-8136-A16B94ACAA43}" srcId="{0E936BCB-2515-4774-A4A0-DA38C19394FC}" destId="{4711630B-99FD-40A2-923E-835E5EFDD962}" srcOrd="1" destOrd="0" parTransId="{A84EA221-0A42-4F5D-BE09-CBA0F3675339}" sibTransId="{5D033B80-EEB8-430C-8A90-0ED2EA4E9274}"/>
    <dgm:cxn modelId="{EFECC44A-1FAC-4113-BED6-DB694E3B66D5}" type="presOf" srcId="{4711630B-99FD-40A2-923E-835E5EFDD962}" destId="{AFFEB9EF-43A8-4A7D-B7E8-6747F4D9B46C}" srcOrd="0" destOrd="0" presId="urn:microsoft.com/office/officeart/2005/8/layout/vList2"/>
    <dgm:cxn modelId="{BB16134F-CA93-4111-8E2B-053A26A6A052}" type="presOf" srcId="{9A5CBCA4-5C4E-4144-9671-907CBF4BE230}" destId="{69211BC4-E9E4-4390-9726-C9565E6CF604}" srcOrd="0" destOrd="0" presId="urn:microsoft.com/office/officeart/2005/8/layout/vList2"/>
    <dgm:cxn modelId="{9A985CB0-A4D3-4A9B-91F2-43BA6D1F9927}" type="presOf" srcId="{0E936BCB-2515-4774-A4A0-DA38C19394FC}" destId="{6E7B783B-2D89-4C7B-80BE-6379ACFC0572}" srcOrd="0" destOrd="0" presId="urn:microsoft.com/office/officeart/2005/8/layout/vList2"/>
    <dgm:cxn modelId="{374D63DC-D56D-448E-95C7-D356FCDA84A0}" srcId="{0E936BCB-2515-4774-A4A0-DA38C19394FC}" destId="{9A5CBCA4-5C4E-4144-9671-907CBF4BE230}" srcOrd="2" destOrd="0" parTransId="{AB0C1343-C0B2-49F4-9B4C-FE7FD4E632F3}" sibTransId="{7C84641F-3E83-451F-BA93-3006D6246328}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42A836F2-F6A2-4CBF-8AC8-5C057B6FC76C}" type="presOf" srcId="{4E337332-B63F-4771-BCD9-D1138A3D7A9B}" destId="{9DBD8C23-CB34-489B-A934-AF0D1471B43D}" srcOrd="0" destOrd="0" presId="urn:microsoft.com/office/officeart/2005/8/layout/vList2"/>
    <dgm:cxn modelId="{286D8758-A016-47ED-98A6-D3D9A519F1E1}" type="presParOf" srcId="{6E7B783B-2D89-4C7B-80BE-6379ACFC0572}" destId="{9DBD8C23-CB34-489B-A934-AF0D1471B43D}" srcOrd="0" destOrd="0" presId="urn:microsoft.com/office/officeart/2005/8/layout/vList2"/>
    <dgm:cxn modelId="{47649E29-ADEE-4763-85E4-5510E0A527F4}" type="presParOf" srcId="{6E7B783B-2D89-4C7B-80BE-6379ACFC0572}" destId="{C8B73785-C9F8-4AD7-B6AB-567C8A56ADEB}" srcOrd="1" destOrd="0" presId="urn:microsoft.com/office/officeart/2005/8/layout/vList2"/>
    <dgm:cxn modelId="{D216DA46-E7C8-4A21-94CD-CA583168EEC1}" type="presParOf" srcId="{6E7B783B-2D89-4C7B-80BE-6379ACFC0572}" destId="{AFFEB9EF-43A8-4A7D-B7E8-6747F4D9B46C}" srcOrd="2" destOrd="0" presId="urn:microsoft.com/office/officeart/2005/8/layout/vList2"/>
    <dgm:cxn modelId="{71D51E90-7616-40B1-8759-A057CA7BC6DF}" type="presParOf" srcId="{6E7B783B-2D89-4C7B-80BE-6379ACFC0572}" destId="{0EC434F1-5C15-489C-9146-192B19A284CC}" srcOrd="3" destOrd="0" presId="urn:microsoft.com/office/officeart/2005/8/layout/vList2"/>
    <dgm:cxn modelId="{5548CC5F-35AB-427A-8B88-F78EB05C0080}" type="presParOf" srcId="{6E7B783B-2D89-4C7B-80BE-6379ACFC0572}" destId="{69211BC4-E9E4-4390-9726-C9565E6CF6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What data types are each of the variables below?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length = 5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2484733E-74FD-4A00-813F-9F03B520F550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/>
            <a:t>result = 5+3</a:t>
          </a:r>
          <a:endParaRPr lang="en-US" dirty="0"/>
        </a:p>
      </dgm:t>
    </dgm:pt>
    <dgm:pt modelId="{65A3256F-DDCB-4E2F-BE5A-0648ED7C0296}" type="parTrans" cxnId="{55869549-4F70-4D6D-8F23-E9CF5A97B18B}">
      <dgm:prSet/>
      <dgm:spPr/>
      <dgm:t>
        <a:bodyPr/>
        <a:lstStyle/>
        <a:p>
          <a:endParaRPr lang="en-US"/>
        </a:p>
      </dgm:t>
    </dgm:pt>
    <dgm:pt modelId="{1CD40154-5D7B-4D8B-B45E-05CE2645A529}" type="sibTrans" cxnId="{55869549-4F70-4D6D-8F23-E9CF5A97B18B}">
      <dgm:prSet/>
      <dgm:spPr/>
      <dgm:t>
        <a:bodyPr/>
        <a:lstStyle/>
        <a:p>
          <a:endParaRPr lang="en-US"/>
        </a:p>
      </dgm:t>
    </dgm:pt>
    <dgm:pt modelId="{D47EB656-EBCC-4042-B505-CB7CD9EF15D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/>
            <a:t>radius = 2.5</a:t>
          </a:r>
          <a:endParaRPr lang="en-US" dirty="0"/>
        </a:p>
      </dgm:t>
    </dgm:pt>
    <dgm:pt modelId="{FB9C41A9-74C0-4948-914F-E9B758F501C2}" type="parTrans" cxnId="{730FB9CD-D87A-46EA-A2A2-E387A3C4F559}">
      <dgm:prSet/>
      <dgm:spPr/>
      <dgm:t>
        <a:bodyPr/>
        <a:lstStyle/>
        <a:p>
          <a:endParaRPr lang="en-US"/>
        </a:p>
      </dgm:t>
    </dgm:pt>
    <dgm:pt modelId="{33F7F5B0-A433-401B-AFF0-B29EF65EE0BA}" type="sibTrans" cxnId="{730FB9CD-D87A-46EA-A2A2-E387A3C4F559}">
      <dgm:prSet/>
      <dgm:spPr/>
      <dgm:t>
        <a:bodyPr/>
        <a:lstStyle/>
        <a:p>
          <a:endParaRPr lang="en-US"/>
        </a:p>
      </dgm:t>
    </dgm:pt>
    <dgm:pt modelId="{1E26B962-7A01-46F0-AF68-05C8EA21237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/>
            <a:t>animal = “cat”</a:t>
          </a:r>
          <a:endParaRPr lang="en-US" dirty="0"/>
        </a:p>
      </dgm:t>
    </dgm:pt>
    <dgm:pt modelId="{FB1BE8A5-B990-4852-B4A4-E7C9835C8B80}" type="parTrans" cxnId="{A8DE156E-FC42-4F56-BDC9-F36F29F20981}">
      <dgm:prSet/>
      <dgm:spPr/>
      <dgm:t>
        <a:bodyPr/>
        <a:lstStyle/>
        <a:p>
          <a:endParaRPr lang="en-US"/>
        </a:p>
      </dgm:t>
    </dgm:pt>
    <dgm:pt modelId="{B9995F12-E543-4232-B686-BD8DE28C643F}" type="sibTrans" cxnId="{A8DE156E-FC42-4F56-BDC9-F36F29F20981}">
      <dgm:prSet/>
      <dgm:spPr/>
      <dgm:t>
        <a:bodyPr/>
        <a:lstStyle/>
        <a:p>
          <a:endParaRPr lang="en-US"/>
        </a:p>
      </dgm:t>
    </dgm:pt>
    <dgm:pt modelId="{D89441FD-D312-478C-8DF4-CFFC91064752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/>
            <a:t>answer = result</a:t>
          </a:r>
          <a:endParaRPr lang="en-US" dirty="0"/>
        </a:p>
      </dgm:t>
    </dgm:pt>
    <dgm:pt modelId="{73CCF864-B69A-40A1-9833-54A1C3FD5D85}" type="parTrans" cxnId="{D1EF023C-6FBE-4B7A-9142-26AA2BA3263E}">
      <dgm:prSet/>
      <dgm:spPr/>
      <dgm:t>
        <a:bodyPr/>
        <a:lstStyle/>
        <a:p>
          <a:endParaRPr lang="en-US"/>
        </a:p>
      </dgm:t>
    </dgm:pt>
    <dgm:pt modelId="{B2425043-457B-4F84-93F4-03D7B713E91D}" type="sibTrans" cxnId="{D1EF023C-6FBE-4B7A-9142-26AA2BA3263E}">
      <dgm:prSet/>
      <dgm:spPr/>
      <dgm:t>
        <a:bodyPr/>
        <a:lstStyle/>
        <a:p>
          <a:endParaRPr lang="en-US"/>
        </a:p>
      </dgm:t>
    </dgm:pt>
    <dgm:pt modelId="{09C623F2-A04F-405A-AA36-768C0ABFA3BB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" dirty="0"/>
            <a:t>size = “5”</a:t>
          </a:r>
          <a:endParaRPr lang="en-US" dirty="0"/>
        </a:p>
      </dgm:t>
    </dgm:pt>
    <dgm:pt modelId="{584085A7-5579-4049-AED4-22F18235ED0A}" type="parTrans" cxnId="{429FE4CA-C70D-486C-9230-9275F0DBC28F}">
      <dgm:prSet/>
      <dgm:spPr/>
      <dgm:t>
        <a:bodyPr/>
        <a:lstStyle/>
        <a:p>
          <a:endParaRPr lang="en-US"/>
        </a:p>
      </dgm:t>
    </dgm:pt>
    <dgm:pt modelId="{3A7AF5B4-654C-4265-A51B-14D81F893E69}" type="sibTrans" cxnId="{429FE4CA-C70D-486C-9230-9275F0DBC28F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46CD1132-A922-4ED6-9F2C-0CE837935CCD}" type="presOf" srcId="{D47EB656-EBCC-4042-B505-CB7CD9EF15D3}" destId="{C58F71FB-F3DE-492E-8C99-7B87F00ED921}" srcOrd="0" destOrd="2" presId="urn:microsoft.com/office/officeart/2005/8/layout/list1"/>
    <dgm:cxn modelId="{D1EF023C-6FBE-4B7A-9142-26AA2BA3263E}" srcId="{7900D2EE-49A3-4AB2-83D9-BA5FFA7CB94A}" destId="{D89441FD-D312-478C-8DF4-CFFC91064752}" srcOrd="4" destOrd="0" parTransId="{73CCF864-B69A-40A1-9833-54A1C3FD5D85}" sibTransId="{B2425043-457B-4F84-93F4-03D7B713E91D}"/>
    <dgm:cxn modelId="{55869549-4F70-4D6D-8F23-E9CF5A97B18B}" srcId="{7900D2EE-49A3-4AB2-83D9-BA5FFA7CB94A}" destId="{2484733E-74FD-4A00-813F-9F03B520F550}" srcOrd="1" destOrd="0" parTransId="{65A3256F-DDCB-4E2F-BE5A-0648ED7C0296}" sibTransId="{1CD40154-5D7B-4D8B-B45E-05CE2645A529}"/>
    <dgm:cxn modelId="{A8DE156E-FC42-4F56-BDC9-F36F29F20981}" srcId="{7900D2EE-49A3-4AB2-83D9-BA5FFA7CB94A}" destId="{1E26B962-7A01-46F0-AF68-05C8EA212373}" srcOrd="3" destOrd="0" parTransId="{FB1BE8A5-B990-4852-B4A4-E7C9835C8B80}" sibTransId="{B9995F12-E543-4232-B686-BD8DE28C643F}"/>
    <dgm:cxn modelId="{C90C946F-A86F-422E-938F-ABE159E0A828}" type="presOf" srcId="{D89441FD-D312-478C-8DF4-CFFC91064752}" destId="{C58F71FB-F3DE-492E-8C99-7B87F00ED921}" srcOrd="0" destOrd="4" presId="urn:microsoft.com/office/officeart/2005/8/layout/list1"/>
    <dgm:cxn modelId="{E87B8580-A9A5-4331-88D0-2E5E1BADFC61}" type="presOf" srcId="{1E26B962-7A01-46F0-AF68-05C8EA212373}" destId="{C58F71FB-F3DE-492E-8C99-7B87F00ED921}" srcOrd="0" destOrd="3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AAFC2AC-FAB9-4EE4-BA44-FD09FE723A41}" type="presOf" srcId="{2484733E-74FD-4A00-813F-9F03B520F550}" destId="{C58F71FB-F3DE-492E-8C99-7B87F00ED921}" srcOrd="0" destOrd="1" presId="urn:microsoft.com/office/officeart/2005/8/layout/list1"/>
    <dgm:cxn modelId="{8B5AFFC0-3502-4E01-8A20-F837A0D03B59}" type="presOf" srcId="{09C623F2-A04F-405A-AA36-768C0ABFA3BB}" destId="{C58F71FB-F3DE-492E-8C99-7B87F00ED921}" srcOrd="0" destOrd="5" presId="urn:microsoft.com/office/officeart/2005/8/layout/list1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429FE4CA-C70D-486C-9230-9275F0DBC28F}" srcId="{7900D2EE-49A3-4AB2-83D9-BA5FFA7CB94A}" destId="{09C623F2-A04F-405A-AA36-768C0ABFA3BB}" srcOrd="5" destOrd="0" parTransId="{584085A7-5579-4049-AED4-22F18235ED0A}" sibTransId="{3A7AF5B4-654C-4265-A51B-14D81F893E69}"/>
    <dgm:cxn modelId="{730FB9CD-D87A-46EA-A2A2-E387A3C4F559}" srcId="{7900D2EE-49A3-4AB2-83D9-BA5FFA7CB94A}" destId="{D47EB656-EBCC-4042-B505-CB7CD9EF15D3}" srcOrd="2" destOrd="0" parTransId="{FB9C41A9-74C0-4948-914F-E9B758F501C2}" sibTransId="{33F7F5B0-A433-401B-AFF0-B29EF65EE0BA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Variable name always goes on the left of the =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4711630B-99FD-40A2-923E-835E5EFDD96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Value to store in the variable goes on the right of the =</a:t>
          </a:r>
        </a:p>
      </dgm:t>
    </dgm:pt>
    <dgm:pt modelId="{A84EA221-0A42-4F5D-BE09-CBA0F3675339}" type="parTrans" cxnId="{71B35240-DD5A-406D-8136-A16B94ACAA43}">
      <dgm:prSet/>
      <dgm:spPr/>
      <dgm:t>
        <a:bodyPr/>
        <a:lstStyle/>
        <a:p>
          <a:endParaRPr lang="en-US"/>
        </a:p>
      </dgm:t>
    </dgm:pt>
    <dgm:pt modelId="{5D033B80-EEB8-430C-8A90-0ED2EA4E9274}" type="sibTrans" cxnId="{71B35240-DD5A-406D-8136-A16B94ACAA43}">
      <dgm:prSet/>
      <dgm:spPr/>
      <dgm:t>
        <a:bodyPr/>
        <a:lstStyle/>
        <a:p>
          <a:endParaRPr lang="en-US"/>
        </a:p>
      </dgm:t>
    </dgm:pt>
    <dgm:pt modelId="{9A5CBCA4-5C4E-4144-9671-907CBF4BE230}">
      <dgm:prSet/>
      <dgm:spPr>
        <a:solidFill>
          <a:schemeClr val="accent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+mn-lt"/>
            </a:rPr>
            <a:t>The name is the label where that value is stored</a:t>
          </a:r>
        </a:p>
      </dgm:t>
    </dgm:pt>
    <dgm:pt modelId="{AB0C1343-C0B2-49F4-9B4C-FE7FD4E632F3}" type="parTrans" cxnId="{374D63DC-D56D-448E-95C7-D356FCDA84A0}">
      <dgm:prSet/>
      <dgm:spPr/>
      <dgm:t>
        <a:bodyPr/>
        <a:lstStyle/>
        <a:p>
          <a:endParaRPr lang="en-US"/>
        </a:p>
      </dgm:t>
    </dgm:pt>
    <dgm:pt modelId="{7C84641F-3E83-451F-BA93-3006D6246328}" type="sibTrans" cxnId="{374D63DC-D56D-448E-95C7-D356FCDA84A0}">
      <dgm:prSet/>
      <dgm:spPr/>
      <dgm:t>
        <a:bodyPr/>
        <a:lstStyle/>
        <a:p>
          <a:endParaRPr lang="en-US"/>
        </a:p>
      </dgm:t>
    </dgm:pt>
    <dgm:pt modelId="{6E7B783B-2D89-4C7B-80BE-6379ACFC0572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9DBD8C23-CB34-489B-A934-AF0D1471B43D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B73785-C9F8-4AD7-B6AB-567C8A56ADEB}" type="pres">
      <dgm:prSet presAssocID="{726C96F5-970A-4243-91BB-17AB2313B237}" presName="spacer" presStyleCnt="0"/>
      <dgm:spPr/>
    </dgm:pt>
    <dgm:pt modelId="{AFFEB9EF-43A8-4A7D-B7E8-6747F4D9B46C}" type="pres">
      <dgm:prSet presAssocID="{4711630B-99FD-40A2-923E-835E5EFDD9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C434F1-5C15-489C-9146-192B19A284CC}" type="pres">
      <dgm:prSet presAssocID="{5D033B80-EEB8-430C-8A90-0ED2EA4E9274}" presName="spacer" presStyleCnt="0"/>
      <dgm:spPr/>
    </dgm:pt>
    <dgm:pt modelId="{69211BC4-E9E4-4390-9726-C9565E6CF604}" type="pres">
      <dgm:prSet presAssocID="{9A5CBCA4-5C4E-4144-9671-907CBF4BE2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1B35240-DD5A-406D-8136-A16B94ACAA43}" srcId="{0E936BCB-2515-4774-A4A0-DA38C19394FC}" destId="{4711630B-99FD-40A2-923E-835E5EFDD962}" srcOrd="1" destOrd="0" parTransId="{A84EA221-0A42-4F5D-BE09-CBA0F3675339}" sibTransId="{5D033B80-EEB8-430C-8A90-0ED2EA4E9274}"/>
    <dgm:cxn modelId="{EFECC44A-1FAC-4113-BED6-DB694E3B66D5}" type="presOf" srcId="{4711630B-99FD-40A2-923E-835E5EFDD962}" destId="{AFFEB9EF-43A8-4A7D-B7E8-6747F4D9B46C}" srcOrd="0" destOrd="0" presId="urn:microsoft.com/office/officeart/2005/8/layout/vList2"/>
    <dgm:cxn modelId="{BB16134F-CA93-4111-8E2B-053A26A6A052}" type="presOf" srcId="{9A5CBCA4-5C4E-4144-9671-907CBF4BE230}" destId="{69211BC4-E9E4-4390-9726-C9565E6CF604}" srcOrd="0" destOrd="0" presId="urn:microsoft.com/office/officeart/2005/8/layout/vList2"/>
    <dgm:cxn modelId="{9A985CB0-A4D3-4A9B-91F2-43BA6D1F9927}" type="presOf" srcId="{0E936BCB-2515-4774-A4A0-DA38C19394FC}" destId="{6E7B783B-2D89-4C7B-80BE-6379ACFC0572}" srcOrd="0" destOrd="0" presId="urn:microsoft.com/office/officeart/2005/8/layout/vList2"/>
    <dgm:cxn modelId="{374D63DC-D56D-448E-95C7-D356FCDA84A0}" srcId="{0E936BCB-2515-4774-A4A0-DA38C19394FC}" destId="{9A5CBCA4-5C4E-4144-9671-907CBF4BE230}" srcOrd="2" destOrd="0" parTransId="{AB0C1343-C0B2-49F4-9B4C-FE7FD4E632F3}" sibTransId="{7C84641F-3E83-451F-BA93-3006D6246328}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42A836F2-F6A2-4CBF-8AC8-5C057B6FC76C}" type="presOf" srcId="{4E337332-B63F-4771-BCD9-D1138A3D7A9B}" destId="{9DBD8C23-CB34-489B-A934-AF0D1471B43D}" srcOrd="0" destOrd="0" presId="urn:microsoft.com/office/officeart/2005/8/layout/vList2"/>
    <dgm:cxn modelId="{286D8758-A016-47ED-98A6-D3D9A519F1E1}" type="presParOf" srcId="{6E7B783B-2D89-4C7B-80BE-6379ACFC0572}" destId="{9DBD8C23-CB34-489B-A934-AF0D1471B43D}" srcOrd="0" destOrd="0" presId="urn:microsoft.com/office/officeart/2005/8/layout/vList2"/>
    <dgm:cxn modelId="{47649E29-ADEE-4763-85E4-5510E0A527F4}" type="presParOf" srcId="{6E7B783B-2D89-4C7B-80BE-6379ACFC0572}" destId="{C8B73785-C9F8-4AD7-B6AB-567C8A56ADEB}" srcOrd="1" destOrd="0" presId="urn:microsoft.com/office/officeart/2005/8/layout/vList2"/>
    <dgm:cxn modelId="{D216DA46-E7C8-4A21-94CD-CA583168EEC1}" type="presParOf" srcId="{6E7B783B-2D89-4C7B-80BE-6379ACFC0572}" destId="{AFFEB9EF-43A8-4A7D-B7E8-6747F4D9B46C}" srcOrd="2" destOrd="0" presId="urn:microsoft.com/office/officeart/2005/8/layout/vList2"/>
    <dgm:cxn modelId="{71D51E90-7616-40B1-8759-A057CA7BC6DF}" type="presParOf" srcId="{6E7B783B-2D89-4C7B-80BE-6379ACFC0572}" destId="{0EC434F1-5C15-489C-9146-192B19A284CC}" srcOrd="3" destOrd="0" presId="urn:microsoft.com/office/officeart/2005/8/layout/vList2"/>
    <dgm:cxn modelId="{5548CC5F-35AB-427A-8B88-F78EB05C0080}" type="presParOf" srcId="{6E7B783B-2D89-4C7B-80BE-6379ACFC0572}" destId="{69211BC4-E9E4-4390-9726-C9565E6CF6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dirty="0"/>
            <a:t>print(“The answer is”,  </a:t>
          </a:r>
          <a:r>
            <a:rPr lang="en-US" sz="3600" dirty="0" err="1"/>
            <a:t>ans</a:t>
          </a:r>
          <a:r>
            <a:rPr lang="en-US" sz="3600" dirty="0"/>
            <a:t>)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“Arguments” go inside parentheses; separate arguments with a comma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C802E43C-E3BD-4804-93B7-4226737F32DF}">
      <dgm:prSet/>
      <dgm:spPr/>
      <dgm:t>
        <a:bodyPr/>
        <a:lstStyle/>
        <a:p>
          <a:r>
            <a:rPr lang="en-US" dirty="0"/>
            <a:t>There are two arguments in the above example; one string and one variable</a:t>
          </a:r>
        </a:p>
      </dgm:t>
    </dgm:pt>
    <dgm:pt modelId="{8E52C0AE-82CD-4305-8D19-FF61E67D0DEC}" type="parTrans" cxnId="{30919621-5273-4457-8CF2-FB9E71C6FBD1}">
      <dgm:prSet/>
      <dgm:spPr/>
      <dgm:t>
        <a:bodyPr/>
        <a:lstStyle/>
        <a:p>
          <a:endParaRPr lang="en-US"/>
        </a:p>
      </dgm:t>
    </dgm:pt>
    <dgm:pt modelId="{7FCEDD94-88AB-4A85-9380-5A352A83DDA4}" type="sibTrans" cxnId="{30919621-5273-4457-8CF2-FB9E71C6FBD1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30919621-5273-4457-8CF2-FB9E71C6FBD1}" srcId="{7900D2EE-49A3-4AB2-83D9-BA5FFA7CB94A}" destId="{C802E43C-E3BD-4804-93B7-4226737F32DF}" srcOrd="1" destOrd="0" parTransId="{8E52C0AE-82CD-4305-8D19-FF61E67D0DEC}" sibTransId="{7FCEDD94-88AB-4A85-9380-5A352A83DDA4}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528E0067-1697-4D18-BA52-34792E25A764}" type="presOf" srcId="{C802E43C-E3BD-4804-93B7-4226737F32DF}" destId="{C58F71FB-F3DE-492E-8C99-7B87F00ED921}" srcOrd="0" destOrd="1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name = input(“Please enter your name”)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>
            <a:buSzPts val="1800"/>
            <a:buChar char="●"/>
          </a:pPr>
          <a:r>
            <a:rPr lang="en-US" dirty="0"/>
            <a:t>Always store the return value in a variable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024FF96D-1329-40F7-9B28-44EF70640616}">
      <dgm:prSet/>
      <dgm:spPr/>
      <dgm:t>
        <a:bodyPr/>
        <a:lstStyle/>
        <a:p>
          <a:r>
            <a:rPr lang="en-US" dirty="0"/>
            <a:t>Add a message to the user inside quotes inside the parentheses</a:t>
          </a:r>
        </a:p>
      </dgm:t>
    </dgm:pt>
    <dgm:pt modelId="{B28D72B7-FDE8-40DA-A0F0-E7B909E314CB}" type="parTrans" cxnId="{1E4EF2C1-7992-4900-92F0-EE83E50C8CD9}">
      <dgm:prSet/>
      <dgm:spPr/>
      <dgm:t>
        <a:bodyPr/>
        <a:lstStyle/>
        <a:p>
          <a:endParaRPr lang="en-US"/>
        </a:p>
      </dgm:t>
    </dgm:pt>
    <dgm:pt modelId="{E8D550E9-7CA0-4E02-8EF1-B4EF7C399DC4}" type="sibTrans" cxnId="{1E4EF2C1-7992-4900-92F0-EE83E50C8CD9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1E4EF2C1-7992-4900-92F0-EE83E50C8CD9}" srcId="{7900D2EE-49A3-4AB2-83D9-BA5FFA7CB94A}" destId="{024FF96D-1329-40F7-9B28-44EF70640616}" srcOrd="1" destOrd="0" parTransId="{B28D72B7-FDE8-40DA-A0F0-E7B909E314CB}" sibTransId="{E8D550E9-7CA0-4E02-8EF1-B4EF7C399DC4}"/>
    <dgm:cxn modelId="{5FF75BC2-CD63-4466-85F7-410513DE3863}" type="presOf" srcId="{024FF96D-1329-40F7-9B28-44EF70640616}" destId="{C58F71FB-F3DE-492E-8C99-7B87F00ED921}" srcOrd="0" destOrd="1" presId="urn:microsoft.com/office/officeart/2005/8/layout/list1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length = </a:t>
          </a:r>
          <a:r>
            <a:rPr lang="en-US" sz="2800" dirty="0" err="1"/>
            <a:t>int</a:t>
          </a:r>
          <a:r>
            <a:rPr lang="en-US" sz="2800" dirty="0"/>
            <a:t>(input(“Please enter the length”))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>
            <a:buSzPts val="1800"/>
            <a:buChar char="●"/>
          </a:pPr>
          <a:r>
            <a:rPr lang="en-US" dirty="0"/>
            <a:t>Always store the return value in a variable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024FF96D-1329-40F7-9B28-44EF70640616}">
      <dgm:prSet/>
      <dgm:spPr/>
      <dgm:t>
        <a:bodyPr/>
        <a:lstStyle/>
        <a:p>
          <a:r>
            <a:rPr lang="en-US" dirty="0"/>
            <a:t>Add a message to the user inside quotes inside the parentheses</a:t>
          </a:r>
        </a:p>
      </dgm:t>
    </dgm:pt>
    <dgm:pt modelId="{B28D72B7-FDE8-40DA-A0F0-E7B909E314CB}" type="parTrans" cxnId="{1E4EF2C1-7992-4900-92F0-EE83E50C8CD9}">
      <dgm:prSet/>
      <dgm:spPr/>
      <dgm:t>
        <a:bodyPr/>
        <a:lstStyle/>
        <a:p>
          <a:endParaRPr lang="en-US"/>
        </a:p>
      </dgm:t>
    </dgm:pt>
    <dgm:pt modelId="{E8D550E9-7CA0-4E02-8EF1-B4EF7C399DC4}" type="sibTrans" cxnId="{1E4EF2C1-7992-4900-92F0-EE83E50C8CD9}">
      <dgm:prSet/>
      <dgm:spPr/>
      <dgm:t>
        <a:bodyPr/>
        <a:lstStyle/>
        <a:p>
          <a:endParaRPr lang="en-US"/>
        </a:p>
      </dgm:t>
    </dgm:pt>
    <dgm:pt modelId="{C9C9F963-CA9D-404B-9E18-7EFCFF87F10C}">
      <dgm:prSet/>
      <dgm:spPr/>
      <dgm:t>
        <a:bodyPr/>
        <a:lstStyle/>
        <a:p>
          <a:r>
            <a:rPr lang="en-US" dirty="0"/>
            <a:t>“Cast” the return value for data types other than strings</a:t>
          </a:r>
        </a:p>
      </dgm:t>
    </dgm:pt>
    <dgm:pt modelId="{2524940B-78CD-4B73-A2C9-D2A675578EED}" type="parTrans" cxnId="{AF7D3523-827E-4F6B-A2A4-CB5C99AFE61B}">
      <dgm:prSet/>
      <dgm:spPr/>
      <dgm:t>
        <a:bodyPr/>
        <a:lstStyle/>
        <a:p>
          <a:endParaRPr lang="en-US"/>
        </a:p>
      </dgm:t>
    </dgm:pt>
    <dgm:pt modelId="{486F85EA-41CA-469A-A700-9C57CA9E84F2}" type="sibTrans" cxnId="{AF7D3523-827E-4F6B-A2A4-CB5C99AFE61B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AF7D3523-827E-4F6B-A2A4-CB5C99AFE61B}" srcId="{7900D2EE-49A3-4AB2-83D9-BA5FFA7CB94A}" destId="{C9C9F963-CA9D-404B-9E18-7EFCFF87F10C}" srcOrd="2" destOrd="0" parTransId="{2524940B-78CD-4B73-A2C9-D2A675578EED}" sibTransId="{486F85EA-41CA-469A-A700-9C57CA9E84F2}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1FF87BAC-B051-492D-BC7F-68781A5CAD49}" type="presOf" srcId="{C9C9F963-CA9D-404B-9E18-7EFCFF87F10C}" destId="{C58F71FB-F3DE-492E-8C99-7B87F00ED921}" srcOrd="0" destOrd="2" presId="urn:microsoft.com/office/officeart/2005/8/layout/list1"/>
    <dgm:cxn modelId="{1E4EF2C1-7992-4900-92F0-EE83E50C8CD9}" srcId="{7900D2EE-49A3-4AB2-83D9-BA5FFA7CB94A}" destId="{024FF96D-1329-40F7-9B28-44EF70640616}" srcOrd="1" destOrd="0" parTransId="{B28D72B7-FDE8-40DA-A0F0-E7B909E314CB}" sibTransId="{E8D550E9-7CA0-4E02-8EF1-B4EF7C399DC4}"/>
    <dgm:cxn modelId="{5FF75BC2-CD63-4466-85F7-410513DE3863}" type="presOf" srcId="{024FF96D-1329-40F7-9B28-44EF70640616}" destId="{C58F71FB-F3DE-492E-8C99-7B87F00ED921}" srcOrd="0" destOrd="1" presId="urn:microsoft.com/office/officeart/2005/8/layout/list1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3EC3DD-5B0E-4E48-9402-85E1C44E0D96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75127F-4A35-488E-9AE4-AEC245BBCC1A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6000" b="1" dirty="0"/>
            <a:t>+</a:t>
          </a:r>
        </a:p>
      </dgm:t>
    </dgm:pt>
    <dgm:pt modelId="{BE37EB94-257C-457D-A17A-9C95C35EB2F8}" type="parTrans" cxnId="{2DBDE8D4-474F-4FD9-BD13-F2BE8F519675}">
      <dgm:prSet/>
      <dgm:spPr/>
      <dgm:t>
        <a:bodyPr/>
        <a:lstStyle/>
        <a:p>
          <a:endParaRPr lang="en-US"/>
        </a:p>
      </dgm:t>
    </dgm:pt>
    <dgm:pt modelId="{8B175B7A-41F8-4688-A5F3-C9D2A6E8C1BD}" type="sibTrans" cxnId="{2DBDE8D4-474F-4FD9-BD13-F2BE8F519675}">
      <dgm:prSet/>
      <dgm:spPr/>
      <dgm:t>
        <a:bodyPr/>
        <a:lstStyle/>
        <a:p>
          <a:endParaRPr lang="en-US"/>
        </a:p>
      </dgm:t>
    </dgm:pt>
    <dgm:pt modelId="{B77105D4-FB2C-4C25-8BE7-F88AA1DC0DE6}">
      <dgm:prSet/>
      <dgm:spPr/>
      <dgm:t>
        <a:bodyPr/>
        <a:lstStyle/>
        <a:p>
          <a:r>
            <a:rPr lang="en-US" dirty="0"/>
            <a:t>Addition</a:t>
          </a:r>
        </a:p>
      </dgm:t>
    </dgm:pt>
    <dgm:pt modelId="{259311D6-B21C-4BCE-9D05-865DD6ECCB48}" type="parTrans" cxnId="{9454583A-1602-47AD-A259-12CE8BE125BE}">
      <dgm:prSet/>
      <dgm:spPr/>
      <dgm:t>
        <a:bodyPr/>
        <a:lstStyle/>
        <a:p>
          <a:endParaRPr lang="en-US"/>
        </a:p>
      </dgm:t>
    </dgm:pt>
    <dgm:pt modelId="{105E0C7C-9883-4C56-A7A6-3330A9221CC2}" type="sibTrans" cxnId="{9454583A-1602-47AD-A259-12CE8BE125BE}">
      <dgm:prSet/>
      <dgm:spPr/>
      <dgm:t>
        <a:bodyPr/>
        <a:lstStyle/>
        <a:p>
          <a:endParaRPr lang="en-US"/>
        </a:p>
      </dgm:t>
    </dgm:pt>
    <dgm:pt modelId="{9771264B-DFA0-48E1-B4A7-956DDCE2B06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6000" b="1" dirty="0"/>
            <a:t>-</a:t>
          </a:r>
        </a:p>
      </dgm:t>
    </dgm:pt>
    <dgm:pt modelId="{5683B9B9-C27E-4544-891A-7BDEC079EED4}" type="parTrans" cxnId="{13CD5207-B9AD-4A2A-B15E-685306EB89F1}">
      <dgm:prSet/>
      <dgm:spPr/>
      <dgm:t>
        <a:bodyPr/>
        <a:lstStyle/>
        <a:p>
          <a:endParaRPr lang="en-US"/>
        </a:p>
      </dgm:t>
    </dgm:pt>
    <dgm:pt modelId="{DB50D6C7-11DD-4D26-9398-BCF299C6C5A2}" type="sibTrans" cxnId="{13CD5207-B9AD-4A2A-B15E-685306EB89F1}">
      <dgm:prSet/>
      <dgm:spPr/>
      <dgm:t>
        <a:bodyPr/>
        <a:lstStyle/>
        <a:p>
          <a:endParaRPr lang="en-US"/>
        </a:p>
      </dgm:t>
    </dgm:pt>
    <dgm:pt modelId="{BB79C21B-7772-4CD8-8B79-6CB6B1CE0F47}">
      <dgm:prSet/>
      <dgm:spPr/>
      <dgm:t>
        <a:bodyPr/>
        <a:lstStyle/>
        <a:p>
          <a:r>
            <a:rPr lang="en-US" dirty="0"/>
            <a:t>Subtraction</a:t>
          </a:r>
        </a:p>
      </dgm:t>
    </dgm:pt>
    <dgm:pt modelId="{9B5D7C93-4966-4AF9-B123-930DEFBB70CF}" type="parTrans" cxnId="{4E1274CE-9D4E-4481-93B6-5FF2F72509BC}">
      <dgm:prSet/>
      <dgm:spPr/>
      <dgm:t>
        <a:bodyPr/>
        <a:lstStyle/>
        <a:p>
          <a:endParaRPr lang="en-US"/>
        </a:p>
      </dgm:t>
    </dgm:pt>
    <dgm:pt modelId="{6271276F-7EE9-427D-A6C7-DC88010278AA}" type="sibTrans" cxnId="{4E1274CE-9D4E-4481-93B6-5FF2F72509BC}">
      <dgm:prSet/>
      <dgm:spPr/>
      <dgm:t>
        <a:bodyPr/>
        <a:lstStyle/>
        <a:p>
          <a:endParaRPr lang="en-US"/>
        </a:p>
      </dgm:t>
    </dgm:pt>
    <dgm:pt modelId="{504E4AC2-6E82-466C-8A49-8F15A530A59D}">
      <dgm:prSet custT="1"/>
      <dgm:spPr/>
      <dgm:t>
        <a:bodyPr/>
        <a:lstStyle/>
        <a:p>
          <a:r>
            <a:rPr lang="en-US" sz="6000" b="0" dirty="0"/>
            <a:t>*</a:t>
          </a:r>
        </a:p>
      </dgm:t>
    </dgm:pt>
    <dgm:pt modelId="{D1B20294-8926-4F22-8C59-B5863C8CF622}" type="parTrans" cxnId="{0C3E2941-A43F-4DAD-970A-9DA8FAF24AE3}">
      <dgm:prSet/>
      <dgm:spPr/>
      <dgm:t>
        <a:bodyPr/>
        <a:lstStyle/>
        <a:p>
          <a:endParaRPr lang="en-US"/>
        </a:p>
      </dgm:t>
    </dgm:pt>
    <dgm:pt modelId="{9FB255BD-1E14-4D63-BAB9-E99E7025E0BB}" type="sibTrans" cxnId="{0C3E2941-A43F-4DAD-970A-9DA8FAF24AE3}">
      <dgm:prSet/>
      <dgm:spPr/>
      <dgm:t>
        <a:bodyPr/>
        <a:lstStyle/>
        <a:p>
          <a:endParaRPr lang="en-US"/>
        </a:p>
      </dgm:t>
    </dgm:pt>
    <dgm:pt modelId="{2228D9EF-9486-42B9-BCA1-6348F3E0034C}">
      <dgm:prSet/>
      <dgm:spPr/>
      <dgm:t>
        <a:bodyPr/>
        <a:lstStyle/>
        <a:p>
          <a:r>
            <a:rPr lang="en-US" dirty="0"/>
            <a:t>Multiplication</a:t>
          </a:r>
        </a:p>
      </dgm:t>
    </dgm:pt>
    <dgm:pt modelId="{45410A5E-66F3-4D8E-95EF-BFD00588B807}" type="parTrans" cxnId="{1856EFA2-14F3-4840-A5A6-A5CAD0513CD5}">
      <dgm:prSet/>
      <dgm:spPr/>
      <dgm:t>
        <a:bodyPr/>
        <a:lstStyle/>
        <a:p>
          <a:endParaRPr lang="en-US"/>
        </a:p>
      </dgm:t>
    </dgm:pt>
    <dgm:pt modelId="{B20993DF-A545-4F5E-BAA3-A69E342938F7}" type="sibTrans" cxnId="{1856EFA2-14F3-4840-A5A6-A5CAD0513CD5}">
      <dgm:prSet/>
      <dgm:spPr/>
      <dgm:t>
        <a:bodyPr/>
        <a:lstStyle/>
        <a:p>
          <a:endParaRPr lang="en-US"/>
        </a:p>
      </dgm:t>
    </dgm:pt>
    <dgm:pt modelId="{C0C52CBD-98F0-4642-B3E7-89A695D71B05}">
      <dgm:prSet custT="1"/>
      <dgm:spPr/>
      <dgm:t>
        <a:bodyPr/>
        <a:lstStyle/>
        <a:p>
          <a:r>
            <a:rPr lang="en-US" sz="6000" b="1" dirty="0"/>
            <a:t>/</a:t>
          </a:r>
        </a:p>
      </dgm:t>
    </dgm:pt>
    <dgm:pt modelId="{3D2F205E-E1A8-4748-9086-5BDDDB972E20}" type="parTrans" cxnId="{49E7FF1E-F407-4BD6-89C8-EF199C13EE9A}">
      <dgm:prSet/>
      <dgm:spPr/>
      <dgm:t>
        <a:bodyPr/>
        <a:lstStyle/>
        <a:p>
          <a:endParaRPr lang="en-US"/>
        </a:p>
      </dgm:t>
    </dgm:pt>
    <dgm:pt modelId="{C98C1ABC-2BDC-4493-95D0-106B270F3010}" type="sibTrans" cxnId="{49E7FF1E-F407-4BD6-89C8-EF199C13EE9A}">
      <dgm:prSet/>
      <dgm:spPr/>
      <dgm:t>
        <a:bodyPr/>
        <a:lstStyle/>
        <a:p>
          <a:endParaRPr lang="en-US"/>
        </a:p>
      </dgm:t>
    </dgm:pt>
    <dgm:pt modelId="{ABFF8FB0-B596-4762-928A-09C8F9E083AA}">
      <dgm:prSet/>
      <dgm:spPr/>
      <dgm:t>
        <a:bodyPr/>
        <a:lstStyle/>
        <a:p>
          <a:r>
            <a:rPr lang="en-US" dirty="0"/>
            <a:t>Division</a:t>
          </a:r>
        </a:p>
      </dgm:t>
    </dgm:pt>
    <dgm:pt modelId="{F643CC14-331F-46F4-B9AF-F6868A6E01B8}" type="parTrans" cxnId="{68FD10BA-F0D7-4811-BED0-A0F1C09F2128}">
      <dgm:prSet/>
      <dgm:spPr/>
      <dgm:t>
        <a:bodyPr/>
        <a:lstStyle/>
        <a:p>
          <a:endParaRPr lang="en-US"/>
        </a:p>
      </dgm:t>
    </dgm:pt>
    <dgm:pt modelId="{7428719A-3BC1-4ED7-8ED0-B30B37014542}" type="sibTrans" cxnId="{68FD10BA-F0D7-4811-BED0-A0F1C09F2128}">
      <dgm:prSet/>
      <dgm:spPr/>
      <dgm:t>
        <a:bodyPr/>
        <a:lstStyle/>
        <a:p>
          <a:endParaRPr lang="en-US"/>
        </a:p>
      </dgm:t>
    </dgm:pt>
    <dgm:pt modelId="{7C01CAC7-966D-418C-B869-37C6477D514F}" type="pres">
      <dgm:prSet presAssocID="{303EC3DD-5B0E-4E48-9402-85E1C44E0D96}" presName="Name0" presStyleCnt="0">
        <dgm:presLayoutVars>
          <dgm:dir/>
          <dgm:animLvl val="lvl"/>
          <dgm:resizeHandles val="exact"/>
        </dgm:presLayoutVars>
      </dgm:prSet>
      <dgm:spPr/>
    </dgm:pt>
    <dgm:pt modelId="{43D242A4-1F3D-465B-85D0-7F318A30123B}" type="pres">
      <dgm:prSet presAssocID="{BF75127F-4A35-488E-9AE4-AEC245BBCC1A}" presName="linNode" presStyleCnt="0"/>
      <dgm:spPr/>
    </dgm:pt>
    <dgm:pt modelId="{6D3C1FD5-B395-4CD1-93FB-6CF03D67FC6C}" type="pres">
      <dgm:prSet presAssocID="{BF75127F-4A35-488E-9AE4-AEC245BBCC1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0ABE27D-F3CD-46DA-9A9F-C07F8BBB0685}" type="pres">
      <dgm:prSet presAssocID="{BF75127F-4A35-488E-9AE4-AEC245BBCC1A}" presName="descendantText" presStyleLbl="alignAccFollowNode1" presStyleIdx="0" presStyleCnt="4">
        <dgm:presLayoutVars>
          <dgm:bulletEnabled val="1"/>
        </dgm:presLayoutVars>
      </dgm:prSet>
      <dgm:spPr/>
    </dgm:pt>
    <dgm:pt modelId="{D7F25E28-D9DC-4179-A88C-1B091F415F6A}" type="pres">
      <dgm:prSet presAssocID="{8B175B7A-41F8-4688-A5F3-C9D2A6E8C1BD}" presName="sp" presStyleCnt="0"/>
      <dgm:spPr/>
    </dgm:pt>
    <dgm:pt modelId="{CAB1F87D-A3A0-4E3E-8B7D-C622246BA90F}" type="pres">
      <dgm:prSet presAssocID="{9771264B-DFA0-48E1-B4A7-956DDCE2B06F}" presName="linNode" presStyleCnt="0"/>
      <dgm:spPr/>
    </dgm:pt>
    <dgm:pt modelId="{ACC8DB18-D592-4E90-A26D-2413AF3F4EE7}" type="pres">
      <dgm:prSet presAssocID="{9771264B-DFA0-48E1-B4A7-956DDCE2B06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A01A45C-4B59-4223-8CDA-03D30DDEF9FC}" type="pres">
      <dgm:prSet presAssocID="{9771264B-DFA0-48E1-B4A7-956DDCE2B06F}" presName="descendantText" presStyleLbl="alignAccFollowNode1" presStyleIdx="1" presStyleCnt="4">
        <dgm:presLayoutVars>
          <dgm:bulletEnabled val="1"/>
        </dgm:presLayoutVars>
      </dgm:prSet>
      <dgm:spPr/>
    </dgm:pt>
    <dgm:pt modelId="{04593E86-CC48-4630-8B82-E01998CA31F7}" type="pres">
      <dgm:prSet presAssocID="{DB50D6C7-11DD-4D26-9398-BCF299C6C5A2}" presName="sp" presStyleCnt="0"/>
      <dgm:spPr/>
    </dgm:pt>
    <dgm:pt modelId="{5A157434-71A0-4842-A238-7A5642923875}" type="pres">
      <dgm:prSet presAssocID="{504E4AC2-6E82-466C-8A49-8F15A530A59D}" presName="linNode" presStyleCnt="0"/>
      <dgm:spPr/>
    </dgm:pt>
    <dgm:pt modelId="{74E68A21-1143-4B76-888E-63B4D212FDCE}" type="pres">
      <dgm:prSet presAssocID="{504E4AC2-6E82-466C-8A49-8F15A530A59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0BCD95D-3696-4086-8C82-6C3D93C80A76}" type="pres">
      <dgm:prSet presAssocID="{504E4AC2-6E82-466C-8A49-8F15A530A59D}" presName="descendantText" presStyleLbl="alignAccFollowNode1" presStyleIdx="2" presStyleCnt="4">
        <dgm:presLayoutVars>
          <dgm:bulletEnabled val="1"/>
        </dgm:presLayoutVars>
      </dgm:prSet>
      <dgm:spPr/>
    </dgm:pt>
    <dgm:pt modelId="{9AF0765A-E614-4828-BEB8-5649C02D067A}" type="pres">
      <dgm:prSet presAssocID="{9FB255BD-1E14-4D63-BAB9-E99E7025E0BB}" presName="sp" presStyleCnt="0"/>
      <dgm:spPr/>
    </dgm:pt>
    <dgm:pt modelId="{DBF050BD-A9EC-4BF7-8050-DE680EAD04F4}" type="pres">
      <dgm:prSet presAssocID="{C0C52CBD-98F0-4642-B3E7-89A695D71B05}" presName="linNode" presStyleCnt="0"/>
      <dgm:spPr/>
    </dgm:pt>
    <dgm:pt modelId="{E740981C-65BD-40F9-BCFE-FF218B341C5E}" type="pres">
      <dgm:prSet presAssocID="{C0C52CBD-98F0-4642-B3E7-89A695D71B0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0DCECF6-A56E-4D6A-9063-00320EE74CFD}" type="pres">
      <dgm:prSet presAssocID="{C0C52CBD-98F0-4642-B3E7-89A695D71B0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3CD5207-B9AD-4A2A-B15E-685306EB89F1}" srcId="{303EC3DD-5B0E-4E48-9402-85E1C44E0D96}" destId="{9771264B-DFA0-48E1-B4A7-956DDCE2B06F}" srcOrd="1" destOrd="0" parTransId="{5683B9B9-C27E-4544-891A-7BDEC079EED4}" sibTransId="{DB50D6C7-11DD-4D26-9398-BCF299C6C5A2}"/>
    <dgm:cxn modelId="{D4FD6C0E-67E5-4852-B633-B972901BCC5F}" type="presOf" srcId="{BB79C21B-7772-4CD8-8B79-6CB6B1CE0F47}" destId="{8A01A45C-4B59-4223-8CDA-03D30DDEF9FC}" srcOrd="0" destOrd="0" presId="urn:microsoft.com/office/officeart/2005/8/layout/vList5"/>
    <dgm:cxn modelId="{830EF11A-8C7F-43D9-BA8A-2DB731CAC974}" type="presOf" srcId="{303EC3DD-5B0E-4E48-9402-85E1C44E0D96}" destId="{7C01CAC7-966D-418C-B869-37C6477D514F}" srcOrd="0" destOrd="0" presId="urn:microsoft.com/office/officeart/2005/8/layout/vList5"/>
    <dgm:cxn modelId="{49E7FF1E-F407-4BD6-89C8-EF199C13EE9A}" srcId="{303EC3DD-5B0E-4E48-9402-85E1C44E0D96}" destId="{C0C52CBD-98F0-4642-B3E7-89A695D71B05}" srcOrd="3" destOrd="0" parTransId="{3D2F205E-E1A8-4748-9086-5BDDDB972E20}" sibTransId="{C98C1ABC-2BDC-4493-95D0-106B270F3010}"/>
    <dgm:cxn modelId="{D4BDD930-BB68-42D5-BF9B-D4948EF3BBC1}" type="presOf" srcId="{B77105D4-FB2C-4C25-8BE7-F88AA1DC0DE6}" destId="{90ABE27D-F3CD-46DA-9A9F-C07F8BBB0685}" srcOrd="0" destOrd="0" presId="urn:microsoft.com/office/officeart/2005/8/layout/vList5"/>
    <dgm:cxn modelId="{9454583A-1602-47AD-A259-12CE8BE125BE}" srcId="{BF75127F-4A35-488E-9AE4-AEC245BBCC1A}" destId="{B77105D4-FB2C-4C25-8BE7-F88AA1DC0DE6}" srcOrd="0" destOrd="0" parTransId="{259311D6-B21C-4BCE-9D05-865DD6ECCB48}" sibTransId="{105E0C7C-9883-4C56-A7A6-3330A9221CC2}"/>
    <dgm:cxn modelId="{0C3E2941-A43F-4DAD-970A-9DA8FAF24AE3}" srcId="{303EC3DD-5B0E-4E48-9402-85E1C44E0D96}" destId="{504E4AC2-6E82-466C-8A49-8F15A530A59D}" srcOrd="2" destOrd="0" parTransId="{D1B20294-8926-4F22-8C59-B5863C8CF622}" sibTransId="{9FB255BD-1E14-4D63-BAB9-E99E7025E0BB}"/>
    <dgm:cxn modelId="{F415B267-3C6D-4221-9796-63DAFFA50F67}" type="presOf" srcId="{BF75127F-4A35-488E-9AE4-AEC245BBCC1A}" destId="{6D3C1FD5-B395-4CD1-93FB-6CF03D67FC6C}" srcOrd="0" destOrd="0" presId="urn:microsoft.com/office/officeart/2005/8/layout/vList5"/>
    <dgm:cxn modelId="{159E436A-FE89-4EC2-8A9D-B2065129FA4F}" type="presOf" srcId="{9771264B-DFA0-48E1-B4A7-956DDCE2B06F}" destId="{ACC8DB18-D592-4E90-A26D-2413AF3F4EE7}" srcOrd="0" destOrd="0" presId="urn:microsoft.com/office/officeart/2005/8/layout/vList5"/>
    <dgm:cxn modelId="{E7549051-8A0A-44A6-AFA0-0D903FC3B5B9}" type="presOf" srcId="{C0C52CBD-98F0-4642-B3E7-89A695D71B05}" destId="{E740981C-65BD-40F9-BCFE-FF218B341C5E}" srcOrd="0" destOrd="0" presId="urn:microsoft.com/office/officeart/2005/8/layout/vList5"/>
    <dgm:cxn modelId="{C25AE279-FD8B-4D1A-B3BE-B05707083CDF}" type="presOf" srcId="{ABFF8FB0-B596-4762-928A-09C8F9E083AA}" destId="{20DCECF6-A56E-4D6A-9063-00320EE74CFD}" srcOrd="0" destOrd="0" presId="urn:microsoft.com/office/officeart/2005/8/layout/vList5"/>
    <dgm:cxn modelId="{FC372085-23FB-45A4-8685-70C7F6785648}" type="presOf" srcId="{504E4AC2-6E82-466C-8A49-8F15A530A59D}" destId="{74E68A21-1143-4B76-888E-63B4D212FDCE}" srcOrd="0" destOrd="0" presId="urn:microsoft.com/office/officeart/2005/8/layout/vList5"/>
    <dgm:cxn modelId="{1856EFA2-14F3-4840-A5A6-A5CAD0513CD5}" srcId="{504E4AC2-6E82-466C-8A49-8F15A530A59D}" destId="{2228D9EF-9486-42B9-BCA1-6348F3E0034C}" srcOrd="0" destOrd="0" parTransId="{45410A5E-66F3-4D8E-95EF-BFD00588B807}" sibTransId="{B20993DF-A545-4F5E-BAA3-A69E342938F7}"/>
    <dgm:cxn modelId="{0D0180AE-7D48-4D24-8F62-6A0295C09250}" type="presOf" srcId="{2228D9EF-9486-42B9-BCA1-6348F3E0034C}" destId="{90BCD95D-3696-4086-8C82-6C3D93C80A76}" srcOrd="0" destOrd="0" presId="urn:microsoft.com/office/officeart/2005/8/layout/vList5"/>
    <dgm:cxn modelId="{68FD10BA-F0D7-4811-BED0-A0F1C09F2128}" srcId="{C0C52CBD-98F0-4642-B3E7-89A695D71B05}" destId="{ABFF8FB0-B596-4762-928A-09C8F9E083AA}" srcOrd="0" destOrd="0" parTransId="{F643CC14-331F-46F4-B9AF-F6868A6E01B8}" sibTransId="{7428719A-3BC1-4ED7-8ED0-B30B37014542}"/>
    <dgm:cxn modelId="{4E1274CE-9D4E-4481-93B6-5FF2F72509BC}" srcId="{9771264B-DFA0-48E1-B4A7-956DDCE2B06F}" destId="{BB79C21B-7772-4CD8-8B79-6CB6B1CE0F47}" srcOrd="0" destOrd="0" parTransId="{9B5D7C93-4966-4AF9-B123-930DEFBB70CF}" sibTransId="{6271276F-7EE9-427D-A6C7-DC88010278AA}"/>
    <dgm:cxn modelId="{2DBDE8D4-474F-4FD9-BD13-F2BE8F519675}" srcId="{303EC3DD-5B0E-4E48-9402-85E1C44E0D96}" destId="{BF75127F-4A35-488E-9AE4-AEC245BBCC1A}" srcOrd="0" destOrd="0" parTransId="{BE37EB94-257C-457D-A17A-9C95C35EB2F8}" sibTransId="{8B175B7A-41F8-4688-A5F3-C9D2A6E8C1BD}"/>
    <dgm:cxn modelId="{09305C9D-7E8B-4847-B1A8-4E616147CF9D}" type="presParOf" srcId="{7C01CAC7-966D-418C-B869-37C6477D514F}" destId="{43D242A4-1F3D-465B-85D0-7F318A30123B}" srcOrd="0" destOrd="0" presId="urn:microsoft.com/office/officeart/2005/8/layout/vList5"/>
    <dgm:cxn modelId="{1C4500B9-063E-458B-B071-B85BC53A71E8}" type="presParOf" srcId="{43D242A4-1F3D-465B-85D0-7F318A30123B}" destId="{6D3C1FD5-B395-4CD1-93FB-6CF03D67FC6C}" srcOrd="0" destOrd="0" presId="urn:microsoft.com/office/officeart/2005/8/layout/vList5"/>
    <dgm:cxn modelId="{26A77EA7-100F-4157-8A83-53004A6786AA}" type="presParOf" srcId="{43D242A4-1F3D-465B-85D0-7F318A30123B}" destId="{90ABE27D-F3CD-46DA-9A9F-C07F8BBB0685}" srcOrd="1" destOrd="0" presId="urn:microsoft.com/office/officeart/2005/8/layout/vList5"/>
    <dgm:cxn modelId="{17D55096-7AD5-4276-83B0-CD8A20C343E3}" type="presParOf" srcId="{7C01CAC7-966D-418C-B869-37C6477D514F}" destId="{D7F25E28-D9DC-4179-A88C-1B091F415F6A}" srcOrd="1" destOrd="0" presId="urn:microsoft.com/office/officeart/2005/8/layout/vList5"/>
    <dgm:cxn modelId="{F26BCAA3-4092-4F9D-A1FD-DA2002ECBAEE}" type="presParOf" srcId="{7C01CAC7-966D-418C-B869-37C6477D514F}" destId="{CAB1F87D-A3A0-4E3E-8B7D-C622246BA90F}" srcOrd="2" destOrd="0" presId="urn:microsoft.com/office/officeart/2005/8/layout/vList5"/>
    <dgm:cxn modelId="{9FCD5B94-9F71-489D-85C8-4F924222509F}" type="presParOf" srcId="{CAB1F87D-A3A0-4E3E-8B7D-C622246BA90F}" destId="{ACC8DB18-D592-4E90-A26D-2413AF3F4EE7}" srcOrd="0" destOrd="0" presId="urn:microsoft.com/office/officeart/2005/8/layout/vList5"/>
    <dgm:cxn modelId="{054C7813-6F30-4556-8E6A-25B95DE51DA9}" type="presParOf" srcId="{CAB1F87D-A3A0-4E3E-8B7D-C622246BA90F}" destId="{8A01A45C-4B59-4223-8CDA-03D30DDEF9FC}" srcOrd="1" destOrd="0" presId="urn:microsoft.com/office/officeart/2005/8/layout/vList5"/>
    <dgm:cxn modelId="{F94F00DB-F0DF-4C14-9315-AFCF8DDEF330}" type="presParOf" srcId="{7C01CAC7-966D-418C-B869-37C6477D514F}" destId="{04593E86-CC48-4630-8B82-E01998CA31F7}" srcOrd="3" destOrd="0" presId="urn:microsoft.com/office/officeart/2005/8/layout/vList5"/>
    <dgm:cxn modelId="{E697DF69-D85E-4242-A1DD-04860A432D8E}" type="presParOf" srcId="{7C01CAC7-966D-418C-B869-37C6477D514F}" destId="{5A157434-71A0-4842-A238-7A5642923875}" srcOrd="4" destOrd="0" presId="urn:microsoft.com/office/officeart/2005/8/layout/vList5"/>
    <dgm:cxn modelId="{19FD4EA1-06A8-4774-A172-C0E2343E4A41}" type="presParOf" srcId="{5A157434-71A0-4842-A238-7A5642923875}" destId="{74E68A21-1143-4B76-888E-63B4D212FDCE}" srcOrd="0" destOrd="0" presId="urn:microsoft.com/office/officeart/2005/8/layout/vList5"/>
    <dgm:cxn modelId="{625F1A28-C420-42B3-9837-B910D9C39137}" type="presParOf" srcId="{5A157434-71A0-4842-A238-7A5642923875}" destId="{90BCD95D-3696-4086-8C82-6C3D93C80A76}" srcOrd="1" destOrd="0" presId="urn:microsoft.com/office/officeart/2005/8/layout/vList5"/>
    <dgm:cxn modelId="{63D82851-5A6C-42F6-8FF5-8F1A2F8ADA4C}" type="presParOf" srcId="{7C01CAC7-966D-418C-B869-37C6477D514F}" destId="{9AF0765A-E614-4828-BEB8-5649C02D067A}" srcOrd="5" destOrd="0" presId="urn:microsoft.com/office/officeart/2005/8/layout/vList5"/>
    <dgm:cxn modelId="{F61C0C97-C364-4F74-87FE-7472CDCC183F}" type="presParOf" srcId="{7C01CAC7-966D-418C-B869-37C6477D514F}" destId="{DBF050BD-A9EC-4BF7-8050-DE680EAD04F4}" srcOrd="6" destOrd="0" presId="urn:microsoft.com/office/officeart/2005/8/layout/vList5"/>
    <dgm:cxn modelId="{3FE3CA07-FB06-45A3-8921-6E248BC017D5}" type="presParOf" srcId="{DBF050BD-A9EC-4BF7-8050-DE680EAD04F4}" destId="{E740981C-65BD-40F9-BCFE-FF218B341C5E}" srcOrd="0" destOrd="0" presId="urn:microsoft.com/office/officeart/2005/8/layout/vList5"/>
    <dgm:cxn modelId="{4A62A831-D451-4F23-ACB8-E94A39426AAC}" type="presParOf" srcId="{DBF050BD-A9EC-4BF7-8050-DE680EAD04F4}" destId="{20DCECF6-A56E-4D6A-9063-00320EE74C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AC5109-6F00-47A7-ADE7-07D94552F0A9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5800" dirty="0">
              <a:solidFill>
                <a:schemeClr val="tx1"/>
              </a:solidFill>
            </a:rPr>
            <a:t>Write a program to calculate the a</a:t>
          </a:r>
          <a:r>
            <a:rPr lang="en" sz="5800" dirty="0">
              <a:solidFill>
                <a:schemeClr val="tx1"/>
              </a:solidFill>
            </a:rPr>
            <a:t>rea of a </a:t>
          </a:r>
          <a:r>
            <a:rPr lang="en" sz="5400" dirty="0">
              <a:solidFill>
                <a:schemeClr val="tx1"/>
              </a:solidFill>
            </a:rPr>
            <a:t>rectangle</a:t>
          </a:r>
          <a:endParaRPr lang="en-US" sz="5800" dirty="0">
            <a:solidFill>
              <a:schemeClr val="tx1"/>
            </a:solidFill>
          </a:endParaRP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5A4F3D59-82E4-478E-AB3A-CA3CDA268E1B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9D6EF8B9-F0E4-4960-94D4-F5AC618D920E}" type="pres">
      <dgm:prSet presAssocID="{29AC5109-6F00-47A7-ADE7-07D94552F0A9}" presName="parentText" presStyleLbl="node1" presStyleIdx="0" presStyleCnt="1" custLinFactNeighborX="-307" custLinFactNeighborY="-1884">
        <dgm:presLayoutVars>
          <dgm:chMax val="0"/>
          <dgm:bulletEnabled val="1"/>
        </dgm:presLayoutVars>
      </dgm:prSet>
      <dgm:spPr/>
    </dgm:pt>
  </dgm:ptLst>
  <dgm:cxnLst>
    <dgm:cxn modelId="{C09F4001-4B58-4A99-A579-3CE32885BD5E}" type="presOf" srcId="{29AC5109-6F00-47A7-ADE7-07D94552F0A9}" destId="{9D6EF8B9-F0E4-4960-94D4-F5AC618D920E}" srcOrd="0" destOrd="0" presId="urn:microsoft.com/office/officeart/2005/8/layout/vList2"/>
    <dgm:cxn modelId="{F55C8716-2A4A-46F2-BA73-824B21608F06}" type="presOf" srcId="{0E936BCB-2515-4774-A4A0-DA38C19394FC}" destId="{5A4F3D59-82E4-478E-AB3A-CA3CDA268E1B}" srcOrd="0" destOrd="0" presId="urn:microsoft.com/office/officeart/2005/8/layout/vList2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16276165-E88D-4867-BF00-2DF1817F676F}" type="presParOf" srcId="{5A4F3D59-82E4-478E-AB3A-CA3CDA268E1B}" destId="{9D6EF8B9-F0E4-4960-94D4-F5AC618D92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DFCB4-B01A-4776-B6DC-B4DD159BFCAF}">
      <dsp:nvSpPr>
        <dsp:cNvPr id="0" name=""/>
        <dsp:cNvSpPr/>
      </dsp:nvSpPr>
      <dsp:spPr>
        <a:xfrm>
          <a:off x="0" y="927300"/>
          <a:ext cx="6151562" cy="3422250"/>
        </a:xfrm>
        <a:prstGeom prst="roundRect">
          <a:avLst/>
        </a:prstGeom>
        <a:gradFill rotWithShape="0">
          <a:gsLst>
            <a:gs pos="70000">
              <a:schemeClr val="tx1"/>
            </a:gs>
            <a:gs pos="100000">
              <a:schemeClr val="dk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Data is stored as particular types</a:t>
          </a:r>
        </a:p>
      </dsp:txBody>
      <dsp:txXfrm>
        <a:off x="167060" y="1094360"/>
        <a:ext cx="5817442" cy="30881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667834"/>
          <a:ext cx="10177699" cy="243810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895604" rIns="789903" bIns="305816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area = length * width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/>
            <a:t>length = area / width</a:t>
          </a:r>
          <a:endParaRPr lang="en-US" sz="4300" kern="1200" dirty="0"/>
        </a:p>
      </dsp:txBody>
      <dsp:txXfrm>
        <a:off x="0" y="667834"/>
        <a:ext cx="10177699" cy="2438100"/>
      </dsp:txXfrm>
    </dsp:sp>
    <dsp:sp modelId="{1E5CE579-12CC-4928-A5C7-93AFAA63C391}">
      <dsp:nvSpPr>
        <dsp:cNvPr id="0" name=""/>
        <dsp:cNvSpPr/>
      </dsp:nvSpPr>
      <dsp:spPr>
        <a:xfrm>
          <a:off x="508884" y="33154"/>
          <a:ext cx="8899573" cy="1269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You can solve equations for other variables:</a:t>
          </a:r>
        </a:p>
      </dsp:txBody>
      <dsp:txXfrm>
        <a:off x="570849" y="95119"/>
        <a:ext cx="8775643" cy="11454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C52DE-89AD-4444-B253-ACEFE2E23961}">
      <dsp:nvSpPr>
        <dsp:cNvPr id="0" name=""/>
        <dsp:cNvSpPr/>
      </dsp:nvSpPr>
      <dsp:spPr>
        <a:xfrm>
          <a:off x="0" y="287388"/>
          <a:ext cx="10298034" cy="2527199"/>
        </a:xfrm>
        <a:prstGeom prst="roundRect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Write a program that calculates the total cost of an item with tax, given the item’s cost and the current tax rate.</a:t>
          </a:r>
        </a:p>
      </dsp:txBody>
      <dsp:txXfrm>
        <a:off x="123368" y="410756"/>
        <a:ext cx="10051298" cy="22804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BE27D-F3CD-46DA-9A9F-C07F8BBB0685}">
      <dsp:nvSpPr>
        <dsp:cNvPr id="0" name=""/>
        <dsp:cNvSpPr/>
      </dsp:nvSpPr>
      <dsp:spPr>
        <a:xfrm rot="5400000">
          <a:off x="6602799" y="-2794026"/>
          <a:ext cx="799728" cy="65907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Exponentiation</a:t>
          </a:r>
        </a:p>
      </dsp:txBody>
      <dsp:txXfrm rot="-5400000">
        <a:off x="3707293" y="140520"/>
        <a:ext cx="6551701" cy="721648"/>
      </dsp:txXfrm>
    </dsp:sp>
    <dsp:sp modelId="{6D3C1FD5-B395-4CD1-93FB-6CF03D67FC6C}">
      <dsp:nvSpPr>
        <dsp:cNvPr id="0" name=""/>
        <dsp:cNvSpPr/>
      </dsp:nvSpPr>
      <dsp:spPr>
        <a:xfrm>
          <a:off x="0" y="1514"/>
          <a:ext cx="3707292" cy="999660"/>
        </a:xfrm>
        <a:prstGeom prst="roundRect">
          <a:avLst/>
        </a:prstGeom>
        <a:solidFill>
          <a:schemeClr val="accent5">
            <a:lumMod val="50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**</a:t>
          </a:r>
        </a:p>
      </dsp:txBody>
      <dsp:txXfrm>
        <a:off x="48799" y="50313"/>
        <a:ext cx="3609694" cy="902062"/>
      </dsp:txXfrm>
    </dsp:sp>
    <dsp:sp modelId="{8A01A45C-4B59-4223-8CDA-03D30DDEF9FC}">
      <dsp:nvSpPr>
        <dsp:cNvPr id="0" name=""/>
        <dsp:cNvSpPr/>
      </dsp:nvSpPr>
      <dsp:spPr>
        <a:xfrm rot="5400000">
          <a:off x="6602799" y="-1744382"/>
          <a:ext cx="799728" cy="6590741"/>
        </a:xfrm>
        <a:prstGeom prst="round2SameRect">
          <a:avLst/>
        </a:prstGeom>
        <a:solidFill>
          <a:schemeClr val="accent5">
            <a:tint val="40000"/>
            <a:alpha val="90000"/>
            <a:hueOff val="-869430"/>
            <a:satOff val="-18646"/>
            <a:lumOff val="-104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69430"/>
              <a:satOff val="-18646"/>
              <a:lumOff val="-10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Integer division</a:t>
          </a:r>
        </a:p>
      </dsp:txBody>
      <dsp:txXfrm rot="-5400000">
        <a:off x="3707293" y="1190164"/>
        <a:ext cx="6551701" cy="721648"/>
      </dsp:txXfrm>
    </dsp:sp>
    <dsp:sp modelId="{ACC8DB18-D592-4E90-A26D-2413AF3F4EE7}">
      <dsp:nvSpPr>
        <dsp:cNvPr id="0" name=""/>
        <dsp:cNvSpPr/>
      </dsp:nvSpPr>
      <dsp:spPr>
        <a:xfrm>
          <a:off x="0" y="1051157"/>
          <a:ext cx="3707292" cy="999660"/>
        </a:xfrm>
        <a:prstGeom prst="roundRect">
          <a:avLst/>
        </a:prstGeom>
        <a:solidFill>
          <a:schemeClr val="accent3">
            <a:lumMod val="75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//</a:t>
          </a:r>
        </a:p>
      </dsp:txBody>
      <dsp:txXfrm>
        <a:off x="48799" y="1099956"/>
        <a:ext cx="3609694" cy="902062"/>
      </dsp:txXfrm>
    </dsp:sp>
    <dsp:sp modelId="{90BCD95D-3696-4086-8C82-6C3D93C80A76}">
      <dsp:nvSpPr>
        <dsp:cNvPr id="0" name=""/>
        <dsp:cNvSpPr/>
      </dsp:nvSpPr>
      <dsp:spPr>
        <a:xfrm rot="5400000">
          <a:off x="6602799" y="-694739"/>
          <a:ext cx="799728" cy="6590741"/>
        </a:xfrm>
        <a:prstGeom prst="round2SameRect">
          <a:avLst/>
        </a:prstGeom>
        <a:solidFill>
          <a:schemeClr val="accent5">
            <a:tint val="40000"/>
            <a:alpha val="90000"/>
            <a:hueOff val="-1738861"/>
            <a:satOff val="-37292"/>
            <a:lumOff val="-20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38861"/>
              <a:satOff val="-37292"/>
              <a:lumOff val="-20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Modulus (mod)</a:t>
          </a:r>
        </a:p>
      </dsp:txBody>
      <dsp:txXfrm rot="-5400000">
        <a:off x="3707293" y="2239807"/>
        <a:ext cx="6551701" cy="721648"/>
      </dsp:txXfrm>
    </dsp:sp>
    <dsp:sp modelId="{74E68A21-1143-4B76-888E-63B4D212FDCE}">
      <dsp:nvSpPr>
        <dsp:cNvPr id="0" name=""/>
        <dsp:cNvSpPr/>
      </dsp:nvSpPr>
      <dsp:spPr>
        <a:xfrm>
          <a:off x="0" y="2100801"/>
          <a:ext cx="3707292" cy="999660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kern="1200" dirty="0"/>
            <a:t>%</a:t>
          </a:r>
        </a:p>
      </dsp:txBody>
      <dsp:txXfrm>
        <a:off x="48799" y="2149600"/>
        <a:ext cx="3609694" cy="9020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410074"/>
          <a:ext cx="10177699" cy="270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541528" rIns="78990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0 = 1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1 = 2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2 = 4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3 = 8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4 = 16</a:t>
          </a:r>
        </a:p>
      </dsp:txBody>
      <dsp:txXfrm>
        <a:off x="0" y="410074"/>
        <a:ext cx="10177699" cy="2702700"/>
      </dsp:txXfrm>
    </dsp:sp>
    <dsp:sp modelId="{1E5CE579-12CC-4928-A5C7-93AFAA63C391}">
      <dsp:nvSpPr>
        <dsp:cNvPr id="0" name=""/>
        <dsp:cNvSpPr/>
      </dsp:nvSpPr>
      <dsp:spPr>
        <a:xfrm>
          <a:off x="508884" y="26314"/>
          <a:ext cx="8576339" cy="76752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a ** b raises a to the power of b</a:t>
          </a:r>
        </a:p>
      </dsp:txBody>
      <dsp:txXfrm>
        <a:off x="546351" y="63781"/>
        <a:ext cx="8501405" cy="6925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1102104"/>
          <a:ext cx="10177699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104140" rIns="789903" bIns="199136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4 // 2 = 2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10 // 2 = 5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3 // 2 = 1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7 // 2 = 3</a:t>
          </a:r>
        </a:p>
      </dsp:txBody>
      <dsp:txXfrm>
        <a:off x="0" y="1102104"/>
        <a:ext cx="10177699" cy="1984500"/>
      </dsp:txXfrm>
    </dsp:sp>
    <dsp:sp modelId="{1E5CE579-12CC-4928-A5C7-93AFAA63C391}">
      <dsp:nvSpPr>
        <dsp:cNvPr id="0" name=""/>
        <dsp:cNvSpPr/>
      </dsp:nvSpPr>
      <dsp:spPr>
        <a:xfrm>
          <a:off x="360904" y="66142"/>
          <a:ext cx="8815437" cy="109219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Integer division is the whole number result of the division, just leave off the remainder</a:t>
          </a:r>
          <a:endParaRPr lang="en-US" sz="4400" kern="1200" dirty="0"/>
        </a:p>
      </dsp:txBody>
      <dsp:txXfrm>
        <a:off x="414220" y="119458"/>
        <a:ext cx="8708805" cy="98555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830496"/>
          <a:ext cx="10177699" cy="23067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138964" rIns="78990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1 = 5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2 = 2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3 =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4 =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5 =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6 = 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0" y="830496"/>
        <a:ext cx="10177699" cy="2306719"/>
      </dsp:txXfrm>
    </dsp:sp>
    <dsp:sp modelId="{1E5CE579-12CC-4928-A5C7-93AFAA63C391}">
      <dsp:nvSpPr>
        <dsp:cNvPr id="0" name=""/>
        <dsp:cNvSpPr/>
      </dsp:nvSpPr>
      <dsp:spPr>
        <a:xfrm>
          <a:off x="360904" y="281"/>
          <a:ext cx="8815437" cy="8886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Integer division is the whole number result of the division, just leave off the remainder </a:t>
          </a:r>
          <a:endParaRPr lang="en-US" sz="4400" kern="1200" dirty="0"/>
        </a:p>
      </dsp:txBody>
      <dsp:txXfrm>
        <a:off x="404285" y="43662"/>
        <a:ext cx="8728675" cy="80190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62734"/>
          <a:ext cx="10177699" cy="2753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1 = 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2 =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3 = 2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4 =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5 = 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6 = 5</a:t>
          </a:r>
        </a:p>
      </dsp:txBody>
      <dsp:txXfrm>
        <a:off x="0" y="362734"/>
        <a:ext cx="10177699" cy="2753100"/>
      </dsp:txXfrm>
    </dsp:sp>
    <dsp:sp modelId="{1E5CE579-12CC-4928-A5C7-93AFAA63C391}">
      <dsp:nvSpPr>
        <dsp:cNvPr id="0" name=""/>
        <dsp:cNvSpPr/>
      </dsp:nvSpPr>
      <dsp:spPr>
        <a:xfrm>
          <a:off x="508884" y="23254"/>
          <a:ext cx="8251895" cy="6789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The modulus is the remainder after you perform division</a:t>
          </a:r>
          <a:endParaRPr lang="en-US" sz="4400" kern="1200" dirty="0"/>
        </a:p>
      </dsp:txBody>
      <dsp:txXfrm>
        <a:off x="542028" y="56398"/>
        <a:ext cx="8185607" cy="61267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410074"/>
          <a:ext cx="10177699" cy="270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541528" rIns="78990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4 % 2 = 0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10 % 2 = 0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3 % 2 = 1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7 % 2 = 1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7 % 5 = 2</a:t>
          </a:r>
        </a:p>
      </dsp:txBody>
      <dsp:txXfrm>
        <a:off x="0" y="410074"/>
        <a:ext cx="10177699" cy="2702700"/>
      </dsp:txXfrm>
    </dsp:sp>
    <dsp:sp modelId="{1E5CE579-12CC-4928-A5C7-93AFAA63C391}">
      <dsp:nvSpPr>
        <dsp:cNvPr id="0" name=""/>
        <dsp:cNvSpPr/>
      </dsp:nvSpPr>
      <dsp:spPr>
        <a:xfrm>
          <a:off x="508884" y="26314"/>
          <a:ext cx="8576339" cy="76752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The modulus is the remainder after you perform division</a:t>
          </a:r>
        </a:p>
      </dsp:txBody>
      <dsp:txXfrm>
        <a:off x="546351" y="63781"/>
        <a:ext cx="8501405" cy="69258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C52DE-89AD-4444-B253-ACEFE2E23961}">
      <dsp:nvSpPr>
        <dsp:cNvPr id="0" name=""/>
        <dsp:cNvSpPr/>
      </dsp:nvSpPr>
      <dsp:spPr>
        <a:xfrm>
          <a:off x="0" y="11268"/>
          <a:ext cx="10298034" cy="3079439"/>
        </a:xfrm>
        <a:prstGeom prst="roundRect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 are buying cupcakes for friends. You want to split the cupcakes evenly among the friends.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 one wants to eat half a cupcake, so the number of cupcakes per person should be a whole number.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Write a program to determine how many cupcakes each person gets, and how many are left over. </a:t>
          </a:r>
        </a:p>
      </dsp:txBody>
      <dsp:txXfrm>
        <a:off x="150326" y="161594"/>
        <a:ext cx="9997382" cy="277878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274894"/>
          <a:ext cx="10177699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291592" rIns="78990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Book for additional reading</a:t>
          </a:r>
          <a:endParaRPr lang="en-US" sz="1400" b="1" i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Meeting dates</a:t>
          </a:r>
        </a:p>
      </dsp:txBody>
      <dsp:txXfrm>
        <a:off x="0" y="274894"/>
        <a:ext cx="10177699" cy="793800"/>
      </dsp:txXfrm>
    </dsp:sp>
    <dsp:sp modelId="{1E5CE579-12CC-4928-A5C7-93AFAA63C391}">
      <dsp:nvSpPr>
        <dsp:cNvPr id="0" name=""/>
        <dsp:cNvSpPr/>
      </dsp:nvSpPr>
      <dsp:spPr>
        <a:xfrm>
          <a:off x="508884" y="68254"/>
          <a:ext cx="7124389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http://www.eecs.ucf.edu/JuniorKnights/material/</a:t>
          </a:r>
        </a:p>
      </dsp:txBody>
      <dsp:txXfrm>
        <a:off x="529059" y="88429"/>
        <a:ext cx="7084039" cy="372930"/>
      </dsp:txXfrm>
    </dsp:sp>
    <dsp:sp modelId="{7BEFE999-F660-441C-89D6-D5BC0740A1B4}">
      <dsp:nvSpPr>
        <dsp:cNvPr id="0" name=""/>
        <dsp:cNvSpPr/>
      </dsp:nvSpPr>
      <dsp:spPr>
        <a:xfrm>
          <a:off x="0" y="1350935"/>
          <a:ext cx="10177699" cy="171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291592" rIns="78990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These slides are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Day 2 Arithmetic Operations.pptx</a:t>
          </a:r>
          <a:endParaRPr lang="en-US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problems for today are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1 Arithmetic Exercises.docx</a:t>
          </a:r>
          <a:endParaRPr lang="en-US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http://bit.ly/2PJNKCz</a:t>
          </a:r>
        </a:p>
      </dsp:txBody>
      <dsp:txXfrm>
        <a:off x="0" y="1350935"/>
        <a:ext cx="10177699" cy="1719900"/>
      </dsp:txXfrm>
    </dsp:sp>
    <dsp:sp modelId="{7D58E531-83F3-42B8-84F0-52F879CB8A3E}">
      <dsp:nvSpPr>
        <dsp:cNvPr id="0" name=""/>
        <dsp:cNvSpPr/>
      </dsp:nvSpPr>
      <dsp:spPr>
        <a:xfrm>
          <a:off x="508884" y="1144295"/>
          <a:ext cx="7124389" cy="41328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github.com/</a:t>
          </a:r>
          <a:r>
            <a:rPr lang="en-US" sz="1400" b="0" i="0" kern="1200" dirty="0" err="1"/>
            <a:t>rsera</a:t>
          </a:r>
          <a:r>
            <a:rPr lang="en-US" sz="1400" b="0" i="0" kern="1200" dirty="0"/>
            <a:t>/junior-knights</a:t>
          </a:r>
        </a:p>
      </dsp:txBody>
      <dsp:txXfrm>
        <a:off x="529059" y="1164470"/>
        <a:ext cx="7084039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23-CB34-489B-A934-AF0D1471B43D}">
      <dsp:nvSpPr>
        <dsp:cNvPr id="0" name=""/>
        <dsp:cNvSpPr/>
      </dsp:nvSpPr>
      <dsp:spPr>
        <a:xfrm>
          <a:off x="0" y="31787"/>
          <a:ext cx="10298034" cy="936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int</a:t>
          </a:r>
          <a:r>
            <a:rPr lang="en-US" sz="4000" kern="1200" dirty="0"/>
            <a:t> (integers – whole numbers)</a:t>
          </a:r>
        </a:p>
      </dsp:txBody>
      <dsp:txXfrm>
        <a:off x="45692" y="77479"/>
        <a:ext cx="10206650" cy="844616"/>
      </dsp:txXfrm>
    </dsp:sp>
    <dsp:sp modelId="{AFFEB9EF-43A8-4A7D-B7E8-6747F4D9B46C}">
      <dsp:nvSpPr>
        <dsp:cNvPr id="0" name=""/>
        <dsp:cNvSpPr/>
      </dsp:nvSpPr>
      <dsp:spPr>
        <a:xfrm>
          <a:off x="0" y="1082988"/>
          <a:ext cx="10298034" cy="936000"/>
        </a:xfrm>
        <a:prstGeom prst="roundRect">
          <a:avLst/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float (decimal numbers)</a:t>
          </a:r>
        </a:p>
      </dsp:txBody>
      <dsp:txXfrm>
        <a:off x="45692" y="1128680"/>
        <a:ext cx="10206650" cy="844616"/>
      </dsp:txXfrm>
    </dsp:sp>
    <dsp:sp modelId="{69211BC4-E9E4-4390-9726-C9565E6CF604}">
      <dsp:nvSpPr>
        <dsp:cNvPr id="0" name=""/>
        <dsp:cNvSpPr/>
      </dsp:nvSpPr>
      <dsp:spPr>
        <a:xfrm>
          <a:off x="0" y="2134188"/>
          <a:ext cx="10298034" cy="936000"/>
        </a:xfrm>
        <a:prstGeom prst="roundRect">
          <a:avLst/>
        </a:prstGeom>
        <a:solidFill>
          <a:schemeClr val="accent1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+mn-lt"/>
              <a:cs typeface="Arial" panose="020B0604020202020204" pitchFamily="34" charset="0"/>
            </a:rPr>
            <a:t>string (characters wrapped in quotation marks)</a:t>
          </a:r>
          <a:endParaRPr lang="en-US" sz="4000" kern="1200" dirty="0">
            <a:latin typeface="+mn-lt"/>
          </a:endParaRPr>
        </a:p>
      </dsp:txBody>
      <dsp:txXfrm>
        <a:off x="45692" y="2179880"/>
        <a:ext cx="10206650" cy="844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62734"/>
          <a:ext cx="10177699" cy="275310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length = 5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result = 5+3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radius = 2.5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animal = “cat”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answer = result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2300" kern="1200" dirty="0"/>
            <a:t>size = “5”</a:t>
          </a:r>
          <a:endParaRPr lang="en-US" sz="2300" kern="1200" dirty="0"/>
        </a:p>
      </dsp:txBody>
      <dsp:txXfrm>
        <a:off x="0" y="362734"/>
        <a:ext cx="10177699" cy="2753100"/>
      </dsp:txXfrm>
    </dsp:sp>
    <dsp:sp modelId="{1E5CE579-12CC-4928-A5C7-93AFAA63C391}">
      <dsp:nvSpPr>
        <dsp:cNvPr id="0" name=""/>
        <dsp:cNvSpPr/>
      </dsp:nvSpPr>
      <dsp:spPr>
        <a:xfrm>
          <a:off x="508884" y="23254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data types are each of the variables below?</a:t>
          </a:r>
        </a:p>
      </dsp:txBody>
      <dsp:txXfrm>
        <a:off x="542028" y="56398"/>
        <a:ext cx="7058101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23-CB34-489B-A934-AF0D1471B43D}">
      <dsp:nvSpPr>
        <dsp:cNvPr id="0" name=""/>
        <dsp:cNvSpPr/>
      </dsp:nvSpPr>
      <dsp:spPr>
        <a:xfrm>
          <a:off x="0" y="259667"/>
          <a:ext cx="10298034" cy="79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Variable name always goes on the left of the =</a:t>
          </a:r>
        </a:p>
      </dsp:txBody>
      <dsp:txXfrm>
        <a:off x="38838" y="298505"/>
        <a:ext cx="10220358" cy="717924"/>
      </dsp:txXfrm>
    </dsp:sp>
    <dsp:sp modelId="{AFFEB9EF-43A8-4A7D-B7E8-6747F4D9B46C}">
      <dsp:nvSpPr>
        <dsp:cNvPr id="0" name=""/>
        <dsp:cNvSpPr/>
      </dsp:nvSpPr>
      <dsp:spPr>
        <a:xfrm>
          <a:off x="0" y="1153187"/>
          <a:ext cx="10298034" cy="795600"/>
        </a:xfrm>
        <a:prstGeom prst="roundRect">
          <a:avLst/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Value to store in the variable goes on the right of the =</a:t>
          </a:r>
        </a:p>
      </dsp:txBody>
      <dsp:txXfrm>
        <a:off x="38838" y="1192025"/>
        <a:ext cx="10220358" cy="717924"/>
      </dsp:txXfrm>
    </dsp:sp>
    <dsp:sp modelId="{69211BC4-E9E4-4390-9726-C9565E6CF604}">
      <dsp:nvSpPr>
        <dsp:cNvPr id="0" name=""/>
        <dsp:cNvSpPr/>
      </dsp:nvSpPr>
      <dsp:spPr>
        <a:xfrm>
          <a:off x="0" y="2046707"/>
          <a:ext cx="10298034" cy="795600"/>
        </a:xfrm>
        <a:prstGeom prst="roundRect">
          <a:avLst/>
        </a:prstGeom>
        <a:solidFill>
          <a:schemeClr val="accent1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+mn-lt"/>
            </a:rPr>
            <a:t>The name is the label where that value is stored</a:t>
          </a:r>
        </a:p>
      </dsp:txBody>
      <dsp:txXfrm>
        <a:off x="38838" y="2085545"/>
        <a:ext cx="10220358" cy="7179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504462"/>
          <a:ext cx="10177699" cy="2587725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645668" rIns="789903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“Arguments” go inside parentheses; separate arguments with a comma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There are two arguments in the above example; one string and one variable</a:t>
          </a:r>
        </a:p>
      </dsp:txBody>
      <dsp:txXfrm>
        <a:off x="0" y="504462"/>
        <a:ext cx="10177699" cy="2587725"/>
      </dsp:txXfrm>
    </dsp:sp>
    <dsp:sp modelId="{1E5CE579-12CC-4928-A5C7-93AFAA63C391}">
      <dsp:nvSpPr>
        <dsp:cNvPr id="0" name=""/>
        <dsp:cNvSpPr/>
      </dsp:nvSpPr>
      <dsp:spPr>
        <a:xfrm>
          <a:off x="508884" y="46902"/>
          <a:ext cx="7124389" cy="9151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kern="1200" dirty="0"/>
            <a:t>print(“The answer is”,  </a:t>
          </a:r>
          <a:r>
            <a:rPr lang="en-US" sz="3600" kern="1200" dirty="0" err="1"/>
            <a:t>ans</a:t>
          </a:r>
          <a:r>
            <a:rPr lang="en-US" sz="3600" kern="1200" dirty="0"/>
            <a:t>)</a:t>
          </a:r>
        </a:p>
      </dsp:txBody>
      <dsp:txXfrm>
        <a:off x="553556" y="91574"/>
        <a:ext cx="7035045" cy="825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559474"/>
          <a:ext cx="10177699" cy="255150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749808" rIns="789903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800"/>
            <a:buChar char="●"/>
          </a:pPr>
          <a:r>
            <a:rPr lang="en-US" sz="3600" kern="1200" dirty="0"/>
            <a:t>Always store the return value in a variable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Add a message to the user inside quotes inside the parentheses</a:t>
          </a:r>
        </a:p>
      </dsp:txBody>
      <dsp:txXfrm>
        <a:off x="0" y="559474"/>
        <a:ext cx="10177699" cy="2551500"/>
      </dsp:txXfrm>
    </dsp:sp>
    <dsp:sp modelId="{1E5CE579-12CC-4928-A5C7-93AFAA63C391}">
      <dsp:nvSpPr>
        <dsp:cNvPr id="0" name=""/>
        <dsp:cNvSpPr/>
      </dsp:nvSpPr>
      <dsp:spPr>
        <a:xfrm>
          <a:off x="508884" y="28114"/>
          <a:ext cx="7124389" cy="1062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name = input(“Please enter your name”)</a:t>
          </a:r>
        </a:p>
      </dsp:txBody>
      <dsp:txXfrm>
        <a:off x="560762" y="79992"/>
        <a:ext cx="7020633" cy="9589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563434"/>
          <a:ext cx="10177699" cy="242550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583184" rIns="78990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800"/>
            <a:buChar char="●"/>
          </a:pPr>
          <a:r>
            <a:rPr lang="en-US" sz="2800" kern="1200" dirty="0"/>
            <a:t>Always store the return value in a variable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Add a message to the user inside quotes inside the parentheses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“Cast” the return value for data types other than strings</a:t>
          </a:r>
        </a:p>
      </dsp:txBody>
      <dsp:txXfrm>
        <a:off x="0" y="563434"/>
        <a:ext cx="10177699" cy="2425500"/>
      </dsp:txXfrm>
    </dsp:sp>
    <dsp:sp modelId="{1E5CE579-12CC-4928-A5C7-93AFAA63C391}">
      <dsp:nvSpPr>
        <dsp:cNvPr id="0" name=""/>
        <dsp:cNvSpPr/>
      </dsp:nvSpPr>
      <dsp:spPr>
        <a:xfrm>
          <a:off x="508884" y="150154"/>
          <a:ext cx="7124389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length = </a:t>
          </a:r>
          <a:r>
            <a:rPr lang="en-US" sz="2800" kern="1200" dirty="0" err="1"/>
            <a:t>int</a:t>
          </a:r>
          <a:r>
            <a:rPr lang="en-US" sz="2800" kern="1200" dirty="0"/>
            <a:t>(input(“Please enter the length”))</a:t>
          </a:r>
        </a:p>
      </dsp:txBody>
      <dsp:txXfrm>
        <a:off x="549233" y="190503"/>
        <a:ext cx="7043691" cy="745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BE27D-F3CD-46DA-9A9F-C07F8BBB0685}">
      <dsp:nvSpPr>
        <dsp:cNvPr id="0" name=""/>
        <dsp:cNvSpPr/>
      </dsp:nvSpPr>
      <dsp:spPr>
        <a:xfrm rot="5400000">
          <a:off x="6703976" y="-2920460"/>
          <a:ext cx="597372" cy="65907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Addition</a:t>
          </a:r>
        </a:p>
      </dsp:txBody>
      <dsp:txXfrm rot="-5400000">
        <a:off x="3707292" y="105385"/>
        <a:ext cx="6561580" cy="539050"/>
      </dsp:txXfrm>
    </dsp:sp>
    <dsp:sp modelId="{6D3C1FD5-B395-4CD1-93FB-6CF03D67FC6C}">
      <dsp:nvSpPr>
        <dsp:cNvPr id="0" name=""/>
        <dsp:cNvSpPr/>
      </dsp:nvSpPr>
      <dsp:spPr>
        <a:xfrm>
          <a:off x="0" y="1552"/>
          <a:ext cx="3707292" cy="746715"/>
        </a:xfrm>
        <a:prstGeom prst="roundRect">
          <a:avLst/>
        </a:prstGeom>
        <a:solidFill>
          <a:schemeClr val="accent5">
            <a:lumMod val="50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+</a:t>
          </a:r>
        </a:p>
      </dsp:txBody>
      <dsp:txXfrm>
        <a:off x="36452" y="38004"/>
        <a:ext cx="3634388" cy="673811"/>
      </dsp:txXfrm>
    </dsp:sp>
    <dsp:sp modelId="{8A01A45C-4B59-4223-8CDA-03D30DDEF9FC}">
      <dsp:nvSpPr>
        <dsp:cNvPr id="0" name=""/>
        <dsp:cNvSpPr/>
      </dsp:nvSpPr>
      <dsp:spPr>
        <a:xfrm rot="5400000">
          <a:off x="6703976" y="-2136408"/>
          <a:ext cx="597372" cy="6590741"/>
        </a:xfrm>
        <a:prstGeom prst="round2SameRect">
          <a:avLst/>
        </a:prstGeom>
        <a:solidFill>
          <a:schemeClr val="accent5">
            <a:tint val="40000"/>
            <a:alpha val="90000"/>
            <a:hueOff val="-579620"/>
            <a:satOff val="-12431"/>
            <a:lumOff val="-69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79620"/>
              <a:satOff val="-12431"/>
              <a:lumOff val="-6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Subtraction</a:t>
          </a:r>
        </a:p>
      </dsp:txBody>
      <dsp:txXfrm rot="-5400000">
        <a:off x="3707292" y="889437"/>
        <a:ext cx="6561580" cy="539050"/>
      </dsp:txXfrm>
    </dsp:sp>
    <dsp:sp modelId="{ACC8DB18-D592-4E90-A26D-2413AF3F4EE7}">
      <dsp:nvSpPr>
        <dsp:cNvPr id="0" name=""/>
        <dsp:cNvSpPr/>
      </dsp:nvSpPr>
      <dsp:spPr>
        <a:xfrm>
          <a:off x="0" y="785604"/>
          <a:ext cx="3707292" cy="746715"/>
        </a:xfrm>
        <a:prstGeom prst="roundRect">
          <a:avLst/>
        </a:prstGeom>
        <a:solidFill>
          <a:schemeClr val="accent3">
            <a:lumMod val="75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-</a:t>
          </a:r>
        </a:p>
      </dsp:txBody>
      <dsp:txXfrm>
        <a:off x="36452" y="822056"/>
        <a:ext cx="3634388" cy="673811"/>
      </dsp:txXfrm>
    </dsp:sp>
    <dsp:sp modelId="{90BCD95D-3696-4086-8C82-6C3D93C80A76}">
      <dsp:nvSpPr>
        <dsp:cNvPr id="0" name=""/>
        <dsp:cNvSpPr/>
      </dsp:nvSpPr>
      <dsp:spPr>
        <a:xfrm rot="5400000">
          <a:off x="6703976" y="-1352357"/>
          <a:ext cx="597372" cy="6590741"/>
        </a:xfrm>
        <a:prstGeom prst="round2SameRect">
          <a:avLst/>
        </a:prstGeom>
        <a:solidFill>
          <a:schemeClr val="accent5">
            <a:tint val="40000"/>
            <a:alpha val="90000"/>
            <a:hueOff val="-1159241"/>
            <a:satOff val="-24861"/>
            <a:lumOff val="-13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59241"/>
              <a:satOff val="-2486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Multiplication</a:t>
          </a:r>
        </a:p>
      </dsp:txBody>
      <dsp:txXfrm rot="-5400000">
        <a:off x="3707292" y="1673488"/>
        <a:ext cx="6561580" cy="539050"/>
      </dsp:txXfrm>
    </dsp:sp>
    <dsp:sp modelId="{74E68A21-1143-4B76-888E-63B4D212FDCE}">
      <dsp:nvSpPr>
        <dsp:cNvPr id="0" name=""/>
        <dsp:cNvSpPr/>
      </dsp:nvSpPr>
      <dsp:spPr>
        <a:xfrm>
          <a:off x="0" y="1569655"/>
          <a:ext cx="3707292" cy="746715"/>
        </a:xfrm>
        <a:prstGeom prst="roundRect">
          <a:avLst/>
        </a:prstGeom>
        <a:solidFill>
          <a:schemeClr val="accent5">
            <a:hueOff val="-1255141"/>
            <a:satOff val="-16671"/>
            <a:lumOff val="26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kern="1200" dirty="0"/>
            <a:t>*</a:t>
          </a:r>
        </a:p>
      </dsp:txBody>
      <dsp:txXfrm>
        <a:off x="36452" y="1606107"/>
        <a:ext cx="3634388" cy="673811"/>
      </dsp:txXfrm>
    </dsp:sp>
    <dsp:sp modelId="{20DCECF6-A56E-4D6A-9063-00320EE74CFD}">
      <dsp:nvSpPr>
        <dsp:cNvPr id="0" name=""/>
        <dsp:cNvSpPr/>
      </dsp:nvSpPr>
      <dsp:spPr>
        <a:xfrm rot="5400000">
          <a:off x="6703976" y="-568305"/>
          <a:ext cx="597372" cy="6590741"/>
        </a:xfrm>
        <a:prstGeom prst="round2SameRect">
          <a:avLst/>
        </a:prstGeom>
        <a:solidFill>
          <a:schemeClr val="accent5">
            <a:tint val="40000"/>
            <a:alpha val="90000"/>
            <a:hueOff val="-1738861"/>
            <a:satOff val="-37292"/>
            <a:lumOff val="-20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38861"/>
              <a:satOff val="-37292"/>
              <a:lumOff val="-20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Division</a:t>
          </a:r>
        </a:p>
      </dsp:txBody>
      <dsp:txXfrm rot="-5400000">
        <a:off x="3707292" y="2457540"/>
        <a:ext cx="6561580" cy="539050"/>
      </dsp:txXfrm>
    </dsp:sp>
    <dsp:sp modelId="{E740981C-65BD-40F9-BCFE-FF218B341C5E}">
      <dsp:nvSpPr>
        <dsp:cNvPr id="0" name=""/>
        <dsp:cNvSpPr/>
      </dsp:nvSpPr>
      <dsp:spPr>
        <a:xfrm>
          <a:off x="0" y="2353707"/>
          <a:ext cx="3707292" cy="746715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/</a:t>
          </a:r>
        </a:p>
      </dsp:txBody>
      <dsp:txXfrm>
        <a:off x="36452" y="2390159"/>
        <a:ext cx="3634388" cy="6738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EF8B9-F0E4-4960-94D4-F5AC618D920E}">
      <dsp:nvSpPr>
        <dsp:cNvPr id="0" name=""/>
        <dsp:cNvSpPr/>
      </dsp:nvSpPr>
      <dsp:spPr>
        <a:xfrm>
          <a:off x="0" y="365018"/>
          <a:ext cx="6209019" cy="311805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>
              <a:solidFill>
                <a:schemeClr val="tx1"/>
              </a:solidFill>
            </a:rPr>
            <a:t>Write a program to calculate the a</a:t>
          </a:r>
          <a:r>
            <a:rPr lang="en" sz="5800" kern="1200" dirty="0">
              <a:solidFill>
                <a:schemeClr val="tx1"/>
              </a:solidFill>
            </a:rPr>
            <a:t>rea of a </a:t>
          </a:r>
          <a:r>
            <a:rPr lang="en" sz="5400" kern="1200" dirty="0">
              <a:solidFill>
                <a:schemeClr val="tx1"/>
              </a:solidFill>
            </a:rPr>
            <a:t>rectangle</a:t>
          </a:r>
          <a:endParaRPr lang="en-US" sz="5800" kern="1200" dirty="0">
            <a:solidFill>
              <a:schemeClr val="tx1"/>
            </a:solidFill>
          </a:endParaRPr>
        </a:p>
      </dsp:txBody>
      <dsp:txXfrm>
        <a:off x="152211" y="517229"/>
        <a:ext cx="5904597" cy="281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2081B-9E57-490D-98F0-0935C15B415A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8926F-E446-47D5-8C41-05B08BD2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 on paper first. Solve with just printing area, then printing pretty message to user, then using user input for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6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 on paper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 on paper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3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1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9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69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5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8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3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FC9B-ED78-42F8-B7ED-3D25C799F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Day 2</a:t>
            </a:r>
            <a:br>
              <a:rPr lang="en-US" dirty="0"/>
            </a:br>
            <a:r>
              <a:rPr lang="en-US" dirty="0"/>
              <a:t>Arithmetic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C11F6-4AF6-44AD-81AB-89ED1BE5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194406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Input()</a:t>
            </a:r>
            <a:br>
              <a:rPr lang="en-US" dirty="0"/>
            </a:br>
            <a:r>
              <a:rPr lang="en-US" dirty="0"/>
              <a:t>with 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340875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53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Input()</a:t>
            </a:r>
            <a:br>
              <a:rPr lang="en-US" dirty="0"/>
            </a:br>
            <a:r>
              <a:rPr lang="en-US" dirty="0"/>
              <a:t>with non-strings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10738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10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1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63CA-6B7B-44F2-AE56-79D5D6DE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07CBC-346C-4024-AE48-B606AFA63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890543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36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7E61-5310-4F64-8EAB-4DEC987D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Arithmetic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F3D63-721F-4317-B607-E8B40C712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Print to see result</a:t>
            </a:r>
          </a:p>
          <a:p>
            <a:pPr algn="l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Directly in print()</a:t>
            </a:r>
          </a:p>
          <a:p>
            <a:pPr algn="l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 store in a variable and then print the variable</a:t>
            </a:r>
          </a:p>
        </p:txBody>
      </p:sp>
      <p:pic>
        <p:nvPicPr>
          <p:cNvPr id="6" name="Picture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839D5F-EAA8-49F3-9D4E-2E30B25A1C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627" r="39196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0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Example 1: Calculating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398152"/>
              </p:ext>
            </p:extLst>
          </p:nvPr>
        </p:nvGraphicFramePr>
        <p:xfrm>
          <a:off x="5006974" y="1447800"/>
          <a:ext cx="6209019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309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35BEA9-798B-47B2-8A95-998A7255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3EB23-5DA6-4870-9789-2252712D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Area of a rectangle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CBB641-B520-434B-8BD6-FEB79C663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871571"/>
            <a:ext cx="9314170" cy="21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Solving Equations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9490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Example 2: Tax Calculator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821850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653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35BEA9-798B-47B2-8A95-998A7255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3D21A-0FCC-41F1-BD7D-B49CF284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Tax Calculator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1B56302D-3619-4BBD-9E60-6A9188666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652834"/>
            <a:ext cx="9314170" cy="25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1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Operations: Advanced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63CA-6B7B-44F2-AE56-79D5D6DE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More Arithmetic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07CBC-346C-4024-AE48-B606AFA63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86909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674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Exponentiation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794050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85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Integer Division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461293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66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Integer Division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96491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7727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Modulus (mod)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31938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12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Modulus (mod)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38037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670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Example 3: Cupcakes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747205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9187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35BEA9-798B-47B2-8A95-998A7255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2DBB-0903-487A-A3F0-FB57395D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Example 3: Cupcakes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BFF6FEB-927E-4CFC-83FF-6DE191D8B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643938"/>
            <a:ext cx="9314170" cy="260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18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Materials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345878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types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98491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772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640666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62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220399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464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471433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14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print() and input()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Print()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410740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6213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5730</TotalTime>
  <Words>713</Words>
  <Application>Microsoft Office PowerPoint</Application>
  <PresentationFormat>Widescreen</PresentationFormat>
  <Paragraphs>127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Microsoft YaHei UI</vt:lpstr>
      <vt:lpstr>Arial</vt:lpstr>
      <vt:lpstr>Calibri</vt:lpstr>
      <vt:lpstr>Gill Sans MT</vt:lpstr>
      <vt:lpstr>Parcel</vt:lpstr>
      <vt:lpstr>Python Day 2 Arithmetic Operations</vt:lpstr>
      <vt:lpstr>Review: Data Types</vt:lpstr>
      <vt:lpstr>Data types</vt:lpstr>
      <vt:lpstr>Data Types</vt:lpstr>
      <vt:lpstr>Data types</vt:lpstr>
      <vt:lpstr>Review: Variables</vt:lpstr>
      <vt:lpstr>Variables</vt:lpstr>
      <vt:lpstr>Review: print() and input()</vt:lpstr>
      <vt:lpstr>Print()</vt:lpstr>
      <vt:lpstr>Input() with Strings</vt:lpstr>
      <vt:lpstr>Input() with non-strings</vt:lpstr>
      <vt:lpstr>Arithmetic Operations</vt:lpstr>
      <vt:lpstr>Arithmetic Operators</vt:lpstr>
      <vt:lpstr>Arithmetic Operations</vt:lpstr>
      <vt:lpstr>Example 1: Calculating Area</vt:lpstr>
      <vt:lpstr>Area of a rectangle</vt:lpstr>
      <vt:lpstr>Solving Equations</vt:lpstr>
      <vt:lpstr>Example 2: Tax Calculator</vt:lpstr>
      <vt:lpstr>Tax Calculator</vt:lpstr>
      <vt:lpstr>Arithmetic Operations: Advanced</vt:lpstr>
      <vt:lpstr>More Arithmetic Operators</vt:lpstr>
      <vt:lpstr>Exponentiation</vt:lpstr>
      <vt:lpstr>Integer Division</vt:lpstr>
      <vt:lpstr>Integer Division</vt:lpstr>
      <vt:lpstr>Modulus (mod)</vt:lpstr>
      <vt:lpstr>Modulus (mod)</vt:lpstr>
      <vt:lpstr>Example 3: Cupcakes</vt:lpstr>
      <vt:lpstr>Example 3: Cupcakes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1</dc:title>
  <dc:creator>Rachael Sera</dc:creator>
  <cp:lastModifiedBy>Rachael Sera</cp:lastModifiedBy>
  <cp:revision>81</cp:revision>
  <dcterms:created xsi:type="dcterms:W3CDTF">2018-01-21T04:37:20Z</dcterms:created>
  <dcterms:modified xsi:type="dcterms:W3CDTF">2018-10-20T02:36:19Z</dcterms:modified>
</cp:coreProperties>
</file>