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4" r:id="rId5"/>
    <p:sldId id="259" r:id="rId6"/>
    <p:sldId id="260" r:id="rId7"/>
    <p:sldId id="261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2CDB-F478-4FCA-B046-0B8A4E647647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B5A4C-6EBB-4217-ADC8-9E32996BA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https://blogs.creditcards.com/2015/04/young-adults-more-likely-to-switch-banks.php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5A4C-6EBB-4217-ADC8-9E32996BA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http://ieeexplore.ieee.org/xpls/icp.jsp?arnumber=6758978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B5A4C-6EBB-4217-ADC8-9E32996BA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0CA-461B-4070-A924-EE879C830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Cat Banking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0A55-501F-4A22-9627-2C308C70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1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FFB0-28B7-4A03-A211-537AA3F9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2588-2A53-4C5E-81FC-A578B0C5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4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4F1-7380-44E6-A633-C605CF41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5985-CF44-490C-B926-558CC34B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innovative product or solution that will engage Youth (ages 18-25) with next generation banking in one of the following ways:</a:t>
            </a:r>
          </a:p>
          <a:p>
            <a:pPr lvl="1"/>
            <a:r>
              <a:rPr lang="en-US" dirty="0"/>
              <a:t>Enhance and/or transform client-facing capabilities using new and/or emerging technologies</a:t>
            </a:r>
          </a:p>
          <a:p>
            <a:pPr lvl="1"/>
            <a:r>
              <a:rPr lang="en-US" dirty="0"/>
              <a:t>Enhance and/or transform non-client facing capabilities (i.e. fraud detection, security), using new and/or emerging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333383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0F7-9B49-40B7-8B96-2004A16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E95-623D-40E5-A329-09EB891A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budgeting apps aren’t tailored to young adults</a:t>
            </a:r>
          </a:p>
          <a:p>
            <a:pPr lvl="1"/>
            <a:r>
              <a:rPr lang="en-US" dirty="0"/>
              <a:t>Different budgeting needs</a:t>
            </a:r>
          </a:p>
          <a:p>
            <a:pPr lvl="2"/>
            <a:r>
              <a:rPr lang="en-US" dirty="0"/>
              <a:t>Short-term savings goals</a:t>
            </a:r>
          </a:p>
          <a:p>
            <a:pPr lvl="2"/>
            <a:r>
              <a:rPr lang="en-US" dirty="0"/>
              <a:t>Higher expenses to income ratio</a:t>
            </a:r>
          </a:p>
          <a:p>
            <a:pPr lvl="1"/>
            <a:r>
              <a:rPr lang="en-US" dirty="0"/>
              <a:t>Financial literacy education</a:t>
            </a:r>
          </a:p>
          <a:p>
            <a:pPr lvl="1"/>
            <a:r>
              <a:rPr lang="en-US" dirty="0"/>
              <a:t>Motivation to engage with the app and finance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10F7-9B49-40B7-8B96-2004A167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E95-623D-40E5-A329-09EB891A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Banking Apps</a:t>
            </a:r>
          </a:p>
          <a:p>
            <a:pPr lvl="1"/>
            <a:r>
              <a:rPr lang="en-US" dirty="0"/>
              <a:t>Generally limited to essential functions</a:t>
            </a:r>
          </a:p>
          <a:p>
            <a:pPr lvl="2"/>
            <a:r>
              <a:rPr lang="en-US" dirty="0"/>
              <a:t>Useful, but not inspiring</a:t>
            </a:r>
          </a:p>
          <a:p>
            <a:r>
              <a:rPr lang="en-US" dirty="0"/>
              <a:t>Third-party budgeting apps</a:t>
            </a:r>
          </a:p>
          <a:p>
            <a:pPr lvl="1"/>
            <a:r>
              <a:rPr lang="en-US" dirty="0"/>
              <a:t>Security concerns</a:t>
            </a:r>
          </a:p>
          <a:p>
            <a:pPr lvl="1"/>
            <a:r>
              <a:rPr lang="en-US" dirty="0"/>
              <a:t>Bloat</a:t>
            </a:r>
          </a:p>
          <a:p>
            <a:pPr lvl="1"/>
            <a:r>
              <a:rPr lang="en-US" dirty="0"/>
              <a:t>Not specifically targeting youth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6AC3-28AD-43B3-A94E-EFE9CDA4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9CD1-8DFC-48AB-BB54-B2160E6E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Budgeting</a:t>
            </a:r>
          </a:p>
          <a:p>
            <a:pPr lvl="1"/>
            <a:r>
              <a:rPr lang="en-US" dirty="0"/>
              <a:t>Set spending maximums for categories and alerts</a:t>
            </a:r>
          </a:p>
          <a:p>
            <a:pPr lvl="1"/>
            <a:r>
              <a:rPr lang="en-US" dirty="0"/>
              <a:t>Set goals and earn points for achieving them</a:t>
            </a:r>
          </a:p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Healthy finance tips</a:t>
            </a:r>
          </a:p>
          <a:p>
            <a:pPr lvl="1"/>
            <a:r>
              <a:rPr lang="en-US" dirty="0" err="1"/>
              <a:t>lsjdfsljsd</a:t>
            </a:r>
            <a:endParaRPr lang="en-US" dirty="0"/>
          </a:p>
          <a:p>
            <a:r>
              <a:rPr lang="en-US" dirty="0"/>
              <a:t>Gamification</a:t>
            </a:r>
          </a:p>
          <a:p>
            <a:pPr lvl="1"/>
            <a:r>
              <a:rPr lang="en-US" dirty="0"/>
              <a:t>Select a “big cat” avatar</a:t>
            </a:r>
          </a:p>
          <a:p>
            <a:pPr lvl="1"/>
            <a:r>
              <a:rPr lang="en-US" dirty="0"/>
              <a:t>Use points to purchase accessories for your cat and to decorate their </a:t>
            </a:r>
            <a:r>
              <a:rPr lang="en-US" dirty="0" err="1"/>
              <a:t>playspace</a:t>
            </a:r>
            <a:endParaRPr lang="en-US" dirty="0"/>
          </a:p>
          <a:p>
            <a:pPr lvl="1"/>
            <a:r>
              <a:rPr lang="en-US" dirty="0"/>
              <a:t>Share to social media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6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F05D-6ED0-4598-AD15-C870CADB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1339-EDDF-45C0-BF5B-92C6D26E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FFD-163D-45DA-A355-90E297CF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to RBC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3747-F154-4C59-89E5-CEA6A6A5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r>
              <a:rPr lang="en-US" dirty="0"/>
              <a:t>Financial Benefit to RBC</a:t>
            </a:r>
          </a:p>
          <a:p>
            <a:pPr lvl="1"/>
            <a:r>
              <a:rPr lang="en-US" dirty="0"/>
              <a:t>Develop brand loyalty among youth</a:t>
            </a:r>
          </a:p>
          <a:p>
            <a:pPr lvl="1"/>
            <a:r>
              <a:rPr lang="en-US" dirty="0"/>
              <a:t>Promote saving among customers</a:t>
            </a:r>
          </a:p>
          <a:p>
            <a:r>
              <a:rPr lang="en-US" dirty="0"/>
              <a:t>Relatively low implementation cost</a:t>
            </a:r>
          </a:p>
          <a:p>
            <a:pPr lvl="1"/>
            <a:r>
              <a:rPr lang="en-US" dirty="0"/>
              <a:t>We created a prototype in a weekend without any prior app development experience!</a:t>
            </a:r>
          </a:p>
        </p:txBody>
      </p:sp>
    </p:spTree>
    <p:extLst>
      <p:ext uri="{BB962C8B-B14F-4D97-AF65-F5344CB8AC3E}">
        <p14:creationId xmlns:p14="http://schemas.microsoft.com/office/powerpoint/2010/main" val="200969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45C-D5C8-47EB-B8AC-0A3FCB62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CFA-3C1B-4B24-8674-2F938614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(privacy, security, regulatory)</a:t>
            </a:r>
          </a:p>
        </p:txBody>
      </p:sp>
    </p:spTree>
    <p:extLst>
      <p:ext uri="{BB962C8B-B14F-4D97-AF65-F5344CB8AC3E}">
        <p14:creationId xmlns:p14="http://schemas.microsoft.com/office/powerpoint/2010/main" val="260776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40E-1398-47A9-9028-C8D734AF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AA3-E83A-4DFB-AE6A-25328A03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305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253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Big Cat Banking App</vt:lpstr>
      <vt:lpstr>The Challenge</vt:lpstr>
      <vt:lpstr>The Problem</vt:lpstr>
      <vt:lpstr>The Problem</vt:lpstr>
      <vt:lpstr>Our Solution</vt:lpstr>
      <vt:lpstr>Research</vt:lpstr>
      <vt:lpstr>Value to RBC</vt:lpstr>
      <vt:lpstr>Potential Challenges</vt:lpstr>
      <vt:lpstr>Beneficiaries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Cat Banking App</dc:title>
  <dc:creator>Rachael</dc:creator>
  <cp:lastModifiedBy>Rachael</cp:lastModifiedBy>
  <cp:revision>6</cp:revision>
  <dcterms:created xsi:type="dcterms:W3CDTF">2017-10-01T02:17:47Z</dcterms:created>
  <dcterms:modified xsi:type="dcterms:W3CDTF">2017-10-01T03:33:42Z</dcterms:modified>
</cp:coreProperties>
</file>