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Regine, Darrius, Yinmeng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Uber is a peer to peer ridesharing company based in San </a:t>
            </a:r>
            <a:r>
              <a:rPr lang="en"/>
              <a:t>Francisco. Over Uber’s lifetime it has transformed to offer a number of additional services such as Uber Eats. Despite this, the primary offering of Uber is its taxi style service between a customer and an independent driver</a:t>
            </a:r>
            <a:r>
              <a:rPr lang="en"/>
              <a:t> allowing for on demand rides. This service can be accessed through a number of ways but the primary way is via the mobile app, allowing fast and easily accessible service.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RDBS Design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95450" y="1426100"/>
            <a:ext cx="1619100" cy="1873200"/>
          </a:xfrm>
          <a:prstGeom prst="rect">
            <a:avLst/>
          </a:prstGeom>
          <a:solidFill>
            <a:srgbClr val="D4E8FA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Employees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Employee ID (PK)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First 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Last 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Phone Number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License Plate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Email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659250" y="445025"/>
            <a:ext cx="1619100" cy="1873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Customers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Customer ID (PK)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First 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Last 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Phone Number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Email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Card Number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6623050" y="1635150"/>
            <a:ext cx="1870200" cy="187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Trips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Trip ID (PK)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Employee ID (FK)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ID (FK)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Price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Length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LocationID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584575" y="2954850"/>
            <a:ext cx="1693800" cy="1773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LocationAddress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Location ID (PK)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Street Address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City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StateName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Country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Zip code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Shape 151"/>
          <p:cNvCxnSpPr/>
          <p:nvPr/>
        </p:nvCxnSpPr>
        <p:spPr>
          <a:xfrm>
            <a:off x="5421325" y="1251475"/>
            <a:ext cx="1010400" cy="8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2" name="Shape 152"/>
          <p:cNvCxnSpPr/>
          <p:nvPr/>
        </p:nvCxnSpPr>
        <p:spPr>
          <a:xfrm flipH="1" rot="10800000">
            <a:off x="5433213" y="3337500"/>
            <a:ext cx="1035000" cy="10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3063875" y="894300"/>
            <a:ext cx="3810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326075" y="89430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289750" y="163515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289750" y="295485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326075" y="3783188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8" name="Shape 158"/>
          <p:cNvCxnSpPr/>
          <p:nvPr/>
        </p:nvCxnSpPr>
        <p:spPr>
          <a:xfrm>
            <a:off x="2519350" y="2650825"/>
            <a:ext cx="37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5956450" y="225585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2597150" y="225585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