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1.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2.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3.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4.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18.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2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23.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notesSlides/notesSlide28.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9"/>
  </p:notesMasterIdLst>
  <p:sldIdLst>
    <p:sldId id="2076136948" r:id="rId2"/>
    <p:sldId id="303" r:id="rId3"/>
    <p:sldId id="294" r:id="rId4"/>
    <p:sldId id="301" r:id="rId5"/>
    <p:sldId id="257" r:id="rId6"/>
    <p:sldId id="258" r:id="rId7"/>
    <p:sldId id="260" r:id="rId8"/>
    <p:sldId id="281" r:id="rId9"/>
    <p:sldId id="261" r:id="rId10"/>
    <p:sldId id="262" r:id="rId11"/>
    <p:sldId id="268" r:id="rId12"/>
    <p:sldId id="269" r:id="rId13"/>
    <p:sldId id="270" r:id="rId14"/>
    <p:sldId id="271" r:id="rId15"/>
    <p:sldId id="2076136949" r:id="rId16"/>
    <p:sldId id="267" r:id="rId17"/>
    <p:sldId id="273" r:id="rId18"/>
    <p:sldId id="272" r:id="rId19"/>
    <p:sldId id="2076136950" r:id="rId20"/>
    <p:sldId id="275" r:id="rId21"/>
    <p:sldId id="276" r:id="rId22"/>
    <p:sldId id="277" r:id="rId23"/>
    <p:sldId id="280" r:id="rId24"/>
    <p:sldId id="2076136951" r:id="rId25"/>
    <p:sldId id="279" r:id="rId26"/>
    <p:sldId id="263" r:id="rId27"/>
    <p:sldId id="282" r:id="rId28"/>
    <p:sldId id="264" r:id="rId29"/>
    <p:sldId id="2076136956" r:id="rId30"/>
    <p:sldId id="2076136955" r:id="rId31"/>
    <p:sldId id="2076136952" r:id="rId32"/>
    <p:sldId id="265" r:id="rId33"/>
    <p:sldId id="266" r:id="rId34"/>
    <p:sldId id="283" r:id="rId35"/>
    <p:sldId id="2076136953" r:id="rId36"/>
    <p:sldId id="2076136954" r:id="rId37"/>
    <p:sldId id="295"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21C983-682A-4551-84BA-50813DBB7155}" v="386" dt="2023-11-15T00:47:14.3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59663" autoAdjust="0"/>
  </p:normalViewPr>
  <p:slideViewPr>
    <p:cSldViewPr snapToGrid="0">
      <p:cViewPr varScale="1">
        <p:scale>
          <a:sx n="90" d="100"/>
          <a:sy n="90" d="100"/>
        </p:scale>
        <p:origin x="1517" y="72"/>
      </p:cViewPr>
      <p:guideLst/>
    </p:cSldViewPr>
  </p:slideViewPr>
  <p:outlineViewPr>
    <p:cViewPr>
      <p:scale>
        <a:sx n="33" d="100"/>
        <a:sy n="33" d="100"/>
      </p:scale>
      <p:origin x="0" y="0"/>
    </p:cViewPr>
  </p:outlineViewPr>
  <p:notesTextViewPr>
    <p:cViewPr>
      <p:scale>
        <a:sx n="125" d="100"/>
        <a:sy n="125" d="100"/>
      </p:scale>
      <p:origin x="0" y="0"/>
    </p:cViewPr>
  </p:notesTextViewPr>
  <p:notesViewPr>
    <p:cSldViewPr snapToGrid="0">
      <p:cViewPr varScale="1">
        <p:scale>
          <a:sx n="91" d="100"/>
          <a:sy n="91" d="100"/>
        </p:scale>
        <p:origin x="3750" y="6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aiob" userId="d1ddda1a-8cfd-4dc9-babf-1ce024dee722" providerId="ADAL" clId="{E48A9565-E7EE-4921-892A-B8DCB46671A8}"/>
    <pc:docChg chg="modSld">
      <pc:chgData name="Taiob" userId="d1ddda1a-8cfd-4dc9-babf-1ce024dee722" providerId="ADAL" clId="{E48A9565-E7EE-4921-892A-B8DCB46671A8}" dt="2023-11-03T20:02:08.767" v="8"/>
      <pc:docMkLst>
        <pc:docMk/>
      </pc:docMkLst>
      <pc:sldChg chg="modSp">
        <pc:chgData name="Taiob" userId="d1ddda1a-8cfd-4dc9-babf-1ce024dee722" providerId="ADAL" clId="{E48A9565-E7EE-4921-892A-B8DCB46671A8}" dt="2023-11-03T19:48:38.302" v="6"/>
        <pc:sldMkLst>
          <pc:docMk/>
          <pc:sldMk cId="838566095" sldId="277"/>
        </pc:sldMkLst>
        <pc:graphicFrameChg chg="mod">
          <ac:chgData name="Taiob" userId="d1ddda1a-8cfd-4dc9-babf-1ce024dee722" providerId="ADAL" clId="{E48A9565-E7EE-4921-892A-B8DCB46671A8}" dt="2023-11-03T19:48:38.302" v="6"/>
          <ac:graphicFrameMkLst>
            <pc:docMk/>
            <pc:sldMk cId="838566095" sldId="277"/>
            <ac:graphicFrameMk id="8" creationId="{299423C6-18E6-E3F0-FAA8-4EF2FE9E6C92}"/>
          </ac:graphicFrameMkLst>
        </pc:graphicFrameChg>
      </pc:sldChg>
      <pc:sldChg chg="modSp mod">
        <pc:chgData name="Taiob" userId="d1ddda1a-8cfd-4dc9-babf-1ce024dee722" providerId="ADAL" clId="{E48A9565-E7EE-4921-892A-B8DCB46671A8}" dt="2023-11-03T19:48:10.372" v="4" actId="1076"/>
        <pc:sldMkLst>
          <pc:docMk/>
          <pc:sldMk cId="467341185" sldId="279"/>
        </pc:sldMkLst>
        <pc:spChg chg="mod">
          <ac:chgData name="Taiob" userId="d1ddda1a-8cfd-4dc9-babf-1ce024dee722" providerId="ADAL" clId="{E48A9565-E7EE-4921-892A-B8DCB46671A8}" dt="2023-11-03T19:48:10.372" v="4" actId="1076"/>
          <ac:spMkLst>
            <pc:docMk/>
            <pc:sldMk cId="467341185" sldId="279"/>
            <ac:spMk id="9" creationId="{5F62A002-044E-422D-58EB-A13EDCFB59A5}"/>
          </ac:spMkLst>
        </pc:spChg>
      </pc:sldChg>
      <pc:sldChg chg="modSp">
        <pc:chgData name="Taiob" userId="d1ddda1a-8cfd-4dc9-babf-1ce024dee722" providerId="ADAL" clId="{E48A9565-E7EE-4921-892A-B8DCB46671A8}" dt="2023-11-03T19:48:00.987" v="3" actId="20577"/>
        <pc:sldMkLst>
          <pc:docMk/>
          <pc:sldMk cId="866269373" sldId="282"/>
        </pc:sldMkLst>
        <pc:graphicFrameChg chg="mod">
          <ac:chgData name="Taiob" userId="d1ddda1a-8cfd-4dc9-babf-1ce024dee722" providerId="ADAL" clId="{E48A9565-E7EE-4921-892A-B8DCB46671A8}" dt="2023-11-03T19:48:00.987" v="3" actId="20577"/>
          <ac:graphicFrameMkLst>
            <pc:docMk/>
            <pc:sldMk cId="866269373" sldId="282"/>
            <ac:graphicFrameMk id="8" creationId="{299423C6-18E6-E3F0-FAA8-4EF2FE9E6C92}"/>
          </ac:graphicFrameMkLst>
        </pc:graphicFrameChg>
      </pc:sldChg>
      <pc:sldChg chg="modSp">
        <pc:chgData name="Taiob" userId="d1ddda1a-8cfd-4dc9-babf-1ce024dee722" providerId="ADAL" clId="{E48A9565-E7EE-4921-892A-B8DCB46671A8}" dt="2023-11-03T20:02:08.767" v="8"/>
        <pc:sldMkLst>
          <pc:docMk/>
          <pc:sldMk cId="1679142411" sldId="283"/>
        </pc:sldMkLst>
        <pc:graphicFrameChg chg="mod">
          <ac:chgData name="Taiob" userId="d1ddda1a-8cfd-4dc9-babf-1ce024dee722" providerId="ADAL" clId="{E48A9565-E7EE-4921-892A-B8DCB46671A8}" dt="2023-11-03T20:02:08.767" v="8"/>
          <ac:graphicFrameMkLst>
            <pc:docMk/>
            <pc:sldMk cId="1679142411" sldId="283"/>
            <ac:graphicFrameMk id="8" creationId="{299423C6-18E6-E3F0-FAA8-4EF2FE9E6C92}"/>
          </ac:graphicFrameMkLst>
        </pc:graphicFrameChg>
      </pc:sldChg>
    </pc:docChg>
  </pc:docChgLst>
  <pc:docChgLst>
    <pc:chgData name="Taiob" userId="d1ddda1a-8cfd-4dc9-babf-1ce024dee722" providerId="ADAL" clId="{731E1252-11B9-4F57-AB15-D1503114C3CA}"/>
    <pc:docChg chg="modSld">
      <pc:chgData name="Taiob" userId="d1ddda1a-8cfd-4dc9-babf-1ce024dee722" providerId="ADAL" clId="{731E1252-11B9-4F57-AB15-D1503114C3CA}" dt="2023-11-15T17:45:49.216" v="3" actId="1036"/>
      <pc:docMkLst>
        <pc:docMk/>
      </pc:docMkLst>
      <pc:sldChg chg="modSp mod">
        <pc:chgData name="Taiob" userId="d1ddda1a-8cfd-4dc9-babf-1ce024dee722" providerId="ADAL" clId="{731E1252-11B9-4F57-AB15-D1503114C3CA}" dt="2023-11-15T17:45:49.216" v="3" actId="1036"/>
        <pc:sldMkLst>
          <pc:docMk/>
          <pc:sldMk cId="2607584921" sldId="257"/>
        </pc:sldMkLst>
        <pc:picChg chg="mod">
          <ac:chgData name="Taiob" userId="d1ddda1a-8cfd-4dc9-babf-1ce024dee722" providerId="ADAL" clId="{731E1252-11B9-4F57-AB15-D1503114C3CA}" dt="2023-11-15T17:45:49.216" v="3" actId="1036"/>
          <ac:picMkLst>
            <pc:docMk/>
            <pc:sldMk cId="2607584921" sldId="257"/>
            <ac:picMk id="8" creationId="{A1F50A90-EE9A-9B86-BD72-1C7284C977C3}"/>
          </ac:picMkLst>
        </pc:picChg>
      </pc:sldChg>
    </pc:docChg>
  </pc:docChgLst>
  <pc:docChgLst>
    <pc:chgData name="Taiob Ali" userId="d1ddda1a-8cfd-4dc9-babf-1ce024dee722" providerId="ADAL" clId="{5321C983-682A-4551-84BA-50813DBB7155}"/>
    <pc:docChg chg="undo custSel addSld delSld modSld sldOrd">
      <pc:chgData name="Taiob Ali" userId="d1ddda1a-8cfd-4dc9-babf-1ce024dee722" providerId="ADAL" clId="{5321C983-682A-4551-84BA-50813DBB7155}" dt="2023-11-15T00:52:44.405" v="2189" actId="20577"/>
      <pc:docMkLst>
        <pc:docMk/>
      </pc:docMkLst>
      <pc:sldChg chg="modSp mod">
        <pc:chgData name="Taiob Ali" userId="d1ddda1a-8cfd-4dc9-babf-1ce024dee722" providerId="ADAL" clId="{5321C983-682A-4551-84BA-50813DBB7155}" dt="2023-11-15T00:32:01.386" v="1611" actId="1076"/>
        <pc:sldMkLst>
          <pc:docMk/>
          <pc:sldMk cId="2607584921" sldId="257"/>
        </pc:sldMkLst>
        <pc:spChg chg="mod">
          <ac:chgData name="Taiob Ali" userId="d1ddda1a-8cfd-4dc9-babf-1ce024dee722" providerId="ADAL" clId="{5321C983-682A-4551-84BA-50813DBB7155}" dt="2023-11-15T00:32:01.386" v="1611" actId="1076"/>
          <ac:spMkLst>
            <pc:docMk/>
            <pc:sldMk cId="2607584921" sldId="257"/>
            <ac:spMk id="10" creationId="{2B37A28F-76DC-7F10-542A-90D830F8E0F4}"/>
          </ac:spMkLst>
        </pc:spChg>
      </pc:sldChg>
      <pc:sldChg chg="modNotesTx">
        <pc:chgData name="Taiob Ali" userId="d1ddda1a-8cfd-4dc9-babf-1ce024dee722" providerId="ADAL" clId="{5321C983-682A-4551-84BA-50813DBB7155}" dt="2023-11-15T00:39:13.674" v="1635" actId="6549"/>
        <pc:sldMkLst>
          <pc:docMk/>
          <pc:sldMk cId="1831652772" sldId="262"/>
        </pc:sldMkLst>
      </pc:sldChg>
      <pc:sldChg chg="addSp delSp modSp mod modNotesTx">
        <pc:chgData name="Taiob Ali" userId="d1ddda1a-8cfd-4dc9-babf-1ce024dee722" providerId="ADAL" clId="{5321C983-682A-4551-84BA-50813DBB7155}" dt="2023-11-15T00:19:26.964" v="1494"/>
        <pc:sldMkLst>
          <pc:docMk/>
          <pc:sldMk cId="2100394317" sldId="264"/>
        </pc:sldMkLst>
        <pc:spChg chg="del">
          <ac:chgData name="Taiob Ali" userId="d1ddda1a-8cfd-4dc9-babf-1ce024dee722" providerId="ADAL" clId="{5321C983-682A-4551-84BA-50813DBB7155}" dt="2023-11-15T00:17:09.416" v="1490" actId="478"/>
          <ac:spMkLst>
            <pc:docMk/>
            <pc:sldMk cId="2100394317" sldId="264"/>
            <ac:spMk id="9" creationId="{462989DE-BEB1-07FA-9857-105DE969F6DC}"/>
          </ac:spMkLst>
        </pc:spChg>
        <pc:graphicFrameChg chg="mod">
          <ac:chgData name="Taiob Ali" userId="d1ddda1a-8cfd-4dc9-babf-1ce024dee722" providerId="ADAL" clId="{5321C983-682A-4551-84BA-50813DBB7155}" dt="2023-11-15T00:05:30.357" v="1487" actId="113"/>
          <ac:graphicFrameMkLst>
            <pc:docMk/>
            <pc:sldMk cId="2100394317" sldId="264"/>
            <ac:graphicFrameMk id="8" creationId="{299423C6-18E6-E3F0-FAA8-4EF2FE9E6C92}"/>
          </ac:graphicFrameMkLst>
        </pc:graphicFrameChg>
        <pc:picChg chg="del">
          <ac:chgData name="Taiob Ali" userId="d1ddda1a-8cfd-4dc9-babf-1ce024dee722" providerId="ADAL" clId="{5321C983-682A-4551-84BA-50813DBB7155}" dt="2023-11-15T00:17:04.041" v="1488" actId="478"/>
          <ac:picMkLst>
            <pc:docMk/>
            <pc:sldMk cId="2100394317" sldId="264"/>
            <ac:picMk id="3" creationId="{A3C3DF64-FC4F-9047-2BF4-12385B7CEE05}"/>
          </ac:picMkLst>
        </pc:picChg>
        <pc:picChg chg="add mod">
          <ac:chgData name="Taiob Ali" userId="d1ddda1a-8cfd-4dc9-babf-1ce024dee722" providerId="ADAL" clId="{5321C983-682A-4551-84BA-50813DBB7155}" dt="2023-11-15T00:17:19.384" v="1491" actId="1076"/>
          <ac:picMkLst>
            <pc:docMk/>
            <pc:sldMk cId="2100394317" sldId="264"/>
            <ac:picMk id="4" creationId="{852A8AFE-03C5-5FF5-5F56-F8DC51856799}"/>
          </ac:picMkLst>
        </pc:picChg>
      </pc:sldChg>
      <pc:sldChg chg="modNotesTx">
        <pc:chgData name="Taiob Ali" userId="d1ddda1a-8cfd-4dc9-babf-1ce024dee722" providerId="ADAL" clId="{5321C983-682A-4551-84BA-50813DBB7155}" dt="2023-11-14T17:46:09.434" v="515" actId="20577"/>
        <pc:sldMkLst>
          <pc:docMk/>
          <pc:sldMk cId="680078109" sldId="265"/>
        </pc:sldMkLst>
      </pc:sldChg>
      <pc:sldChg chg="ord modNotesTx">
        <pc:chgData name="Taiob Ali" userId="d1ddda1a-8cfd-4dc9-babf-1ce024dee722" providerId="ADAL" clId="{5321C983-682A-4551-84BA-50813DBB7155}" dt="2023-11-14T17:34:18.085" v="232" actId="113"/>
        <pc:sldMkLst>
          <pc:docMk/>
          <pc:sldMk cId="2831582195" sldId="266"/>
        </pc:sldMkLst>
      </pc:sldChg>
      <pc:sldChg chg="modNotesTx">
        <pc:chgData name="Taiob Ali" userId="d1ddda1a-8cfd-4dc9-babf-1ce024dee722" providerId="ADAL" clId="{5321C983-682A-4551-84BA-50813DBB7155}" dt="2023-11-15T00:48:11.415" v="1851" actId="20577"/>
        <pc:sldMkLst>
          <pc:docMk/>
          <pc:sldMk cId="1118009392" sldId="267"/>
        </pc:sldMkLst>
      </pc:sldChg>
      <pc:sldChg chg="modNotesTx">
        <pc:chgData name="Taiob Ali" userId="d1ddda1a-8cfd-4dc9-babf-1ce024dee722" providerId="ADAL" clId="{5321C983-682A-4551-84BA-50813DBB7155}" dt="2023-11-15T00:41:02.817" v="1740" actId="20577"/>
        <pc:sldMkLst>
          <pc:docMk/>
          <pc:sldMk cId="773946413" sldId="268"/>
        </pc:sldMkLst>
      </pc:sldChg>
      <pc:sldChg chg="modNotesTx">
        <pc:chgData name="Taiob Ali" userId="d1ddda1a-8cfd-4dc9-babf-1ce024dee722" providerId="ADAL" clId="{5321C983-682A-4551-84BA-50813DBB7155}" dt="2023-11-15T00:42:40.033" v="1819" actId="20577"/>
        <pc:sldMkLst>
          <pc:docMk/>
          <pc:sldMk cId="418144616" sldId="269"/>
        </pc:sldMkLst>
      </pc:sldChg>
      <pc:sldChg chg="modNotesTx">
        <pc:chgData name="Taiob Ali" userId="d1ddda1a-8cfd-4dc9-babf-1ce024dee722" providerId="ADAL" clId="{5321C983-682A-4551-84BA-50813DBB7155}" dt="2023-11-15T00:52:44.405" v="2189" actId="20577"/>
        <pc:sldMkLst>
          <pc:docMk/>
          <pc:sldMk cId="1045647415" sldId="272"/>
        </pc:sldMkLst>
      </pc:sldChg>
      <pc:sldChg chg="modNotesTx">
        <pc:chgData name="Taiob Ali" userId="d1ddda1a-8cfd-4dc9-babf-1ce024dee722" providerId="ADAL" clId="{5321C983-682A-4551-84BA-50813DBB7155}" dt="2023-11-15T00:50:14.302" v="1968" actId="20577"/>
        <pc:sldMkLst>
          <pc:docMk/>
          <pc:sldMk cId="2245502441" sldId="273"/>
        </pc:sldMkLst>
      </pc:sldChg>
      <pc:sldChg chg="del ord">
        <pc:chgData name="Taiob Ali" userId="d1ddda1a-8cfd-4dc9-babf-1ce024dee722" providerId="ADAL" clId="{5321C983-682A-4551-84BA-50813DBB7155}" dt="2023-11-15T00:24:18.505" v="1609" actId="47"/>
        <pc:sldMkLst>
          <pc:docMk/>
          <pc:sldMk cId="1032754460" sldId="278"/>
        </pc:sldMkLst>
      </pc:sldChg>
      <pc:sldChg chg="modNotesTx">
        <pc:chgData name="Taiob Ali" userId="d1ddda1a-8cfd-4dc9-babf-1ce024dee722" providerId="ADAL" clId="{5321C983-682A-4551-84BA-50813DBB7155}" dt="2023-11-14T17:36:04.321" v="328" actId="20577"/>
        <pc:sldMkLst>
          <pc:docMk/>
          <pc:sldMk cId="1679142411" sldId="283"/>
        </pc:sldMkLst>
      </pc:sldChg>
      <pc:sldChg chg="modNotesTx">
        <pc:chgData name="Taiob Ali" userId="d1ddda1a-8cfd-4dc9-babf-1ce024dee722" providerId="ADAL" clId="{5321C983-682A-4551-84BA-50813DBB7155}" dt="2023-11-15T00:33:20.916" v="1634" actId="20577"/>
        <pc:sldMkLst>
          <pc:docMk/>
          <pc:sldMk cId="1467620460" sldId="301"/>
        </pc:sldMkLst>
      </pc:sldChg>
      <pc:sldChg chg="add">
        <pc:chgData name="Taiob Ali" userId="d1ddda1a-8cfd-4dc9-babf-1ce024dee722" providerId="ADAL" clId="{5321C983-682A-4551-84BA-50813DBB7155}" dt="2023-11-15T00:00:52.548" v="1345" actId="2890"/>
        <pc:sldMkLst>
          <pc:docMk/>
          <pc:sldMk cId="981404209" sldId="2076136955"/>
        </pc:sldMkLst>
      </pc:sldChg>
      <pc:sldChg chg="addSp delSp modSp add mod modNotesTx">
        <pc:chgData name="Taiob Ali" userId="d1ddda1a-8cfd-4dc9-babf-1ce024dee722" providerId="ADAL" clId="{5321C983-682A-4551-84BA-50813DBB7155}" dt="2023-11-15T00:23:51.620" v="1607"/>
        <pc:sldMkLst>
          <pc:docMk/>
          <pc:sldMk cId="2270400782" sldId="2076136956"/>
        </pc:sldMkLst>
        <pc:spChg chg="add del">
          <ac:chgData name="Taiob Ali" userId="d1ddda1a-8cfd-4dc9-babf-1ce024dee722" providerId="ADAL" clId="{5321C983-682A-4551-84BA-50813DBB7155}" dt="2023-11-15T00:22:35.450" v="1558" actId="22"/>
          <ac:spMkLst>
            <pc:docMk/>
            <pc:sldMk cId="2270400782" sldId="2076136956"/>
            <ac:spMk id="6" creationId="{686594DC-2ABE-3575-5BFB-26A67FDA3A56}"/>
          </ac:spMkLst>
        </pc:spChg>
        <pc:graphicFrameChg chg="mod">
          <ac:chgData name="Taiob Ali" userId="d1ddda1a-8cfd-4dc9-babf-1ce024dee722" providerId="ADAL" clId="{5321C983-682A-4551-84BA-50813DBB7155}" dt="2023-11-15T00:23:51.620" v="1607"/>
          <ac:graphicFrameMkLst>
            <pc:docMk/>
            <pc:sldMk cId="2270400782" sldId="2076136956"/>
            <ac:graphicFrameMk id="8" creationId="{299423C6-18E6-E3F0-FAA8-4EF2FE9E6C92}"/>
          </ac:graphicFrameMkLst>
        </pc:graphicFrameChg>
      </pc:sldChg>
      <pc:sldChg chg="modSp add del">
        <pc:chgData name="Taiob Ali" userId="d1ddda1a-8cfd-4dc9-babf-1ce024dee722" providerId="ADAL" clId="{5321C983-682A-4551-84BA-50813DBB7155}" dt="2023-11-15T00:23:56.901" v="1608" actId="47"/>
        <pc:sldMkLst>
          <pc:docMk/>
          <pc:sldMk cId="1519596826" sldId="2076136957"/>
        </pc:sldMkLst>
        <pc:graphicFrameChg chg="mod">
          <ac:chgData name="Taiob Ali" userId="d1ddda1a-8cfd-4dc9-babf-1ce024dee722" providerId="ADAL" clId="{5321C983-682A-4551-84BA-50813DBB7155}" dt="2023-11-15T00:23:40.432" v="1604" actId="113"/>
          <ac:graphicFrameMkLst>
            <pc:docMk/>
            <pc:sldMk cId="1519596826" sldId="2076136957"/>
            <ac:graphicFrameMk id="8" creationId="{299423C6-18E6-E3F0-FAA8-4EF2FE9E6C92}"/>
          </ac:graphicFrameMkLst>
        </pc:graphicFrameChg>
      </pc:sldChg>
    </pc:docChg>
  </pc:docChgLst>
  <pc:docChgLst>
    <pc:chgData name="Taiob Ali" userId="d1ddda1a-8cfd-4dc9-babf-1ce024dee722" providerId="ADAL" clId="{B98C7486-EA1A-478C-A2F3-E262E266F503}"/>
    <pc:docChg chg="undo custSel addSld delSld modSld sldOrd delMainMaster">
      <pc:chgData name="Taiob Ali" userId="d1ddda1a-8cfd-4dc9-babf-1ce024dee722" providerId="ADAL" clId="{B98C7486-EA1A-478C-A2F3-E262E266F503}" dt="2023-10-07T11:32:17.189" v="1127"/>
      <pc:docMkLst>
        <pc:docMk/>
      </pc:docMkLst>
      <pc:sldChg chg="addSp delSp modSp del mod">
        <pc:chgData name="Taiob Ali" userId="d1ddda1a-8cfd-4dc9-babf-1ce024dee722" providerId="ADAL" clId="{B98C7486-EA1A-478C-A2F3-E262E266F503}" dt="2023-10-06T20:00:25.091" v="1069" actId="47"/>
        <pc:sldMkLst>
          <pc:docMk/>
          <pc:sldMk cId="3953943902" sldId="256"/>
        </pc:sldMkLst>
        <pc:spChg chg="add mod">
          <ac:chgData name="Taiob Ali" userId="d1ddda1a-8cfd-4dc9-babf-1ce024dee722" providerId="ADAL" clId="{B98C7486-EA1A-478C-A2F3-E262E266F503}" dt="2023-10-06T19:53:11.891" v="944" actId="15"/>
          <ac:spMkLst>
            <pc:docMk/>
            <pc:sldMk cId="3953943902" sldId="256"/>
            <ac:spMk id="3" creationId="{83BC07F7-1734-CD33-07AB-4482B1E48E7B}"/>
          </ac:spMkLst>
        </pc:spChg>
        <pc:graphicFrameChg chg="del mod">
          <ac:chgData name="Taiob Ali" userId="d1ddda1a-8cfd-4dc9-babf-1ce024dee722" providerId="ADAL" clId="{B98C7486-EA1A-478C-A2F3-E262E266F503}" dt="2023-10-06T19:51:29.493" v="927" actId="11529"/>
          <ac:graphicFrameMkLst>
            <pc:docMk/>
            <pc:sldMk cId="3953943902" sldId="256"/>
            <ac:graphicFrameMk id="5" creationId="{331E89FD-1D90-CDE0-D051-A54FCEF25482}"/>
          </ac:graphicFrameMkLst>
        </pc:graphicFrameChg>
        <pc:picChg chg="add mod">
          <ac:chgData name="Taiob Ali" userId="d1ddda1a-8cfd-4dc9-babf-1ce024dee722" providerId="ADAL" clId="{B98C7486-EA1A-478C-A2F3-E262E266F503}" dt="2023-10-06T19:28:06.798" v="724" actId="1076"/>
          <ac:picMkLst>
            <pc:docMk/>
            <pc:sldMk cId="3953943902" sldId="256"/>
            <ac:picMk id="2" creationId="{1A5EDD66-E8A7-CB9F-8F4E-0764EDB1B478}"/>
          </ac:picMkLst>
        </pc:picChg>
        <pc:picChg chg="add mod">
          <ac:chgData name="Taiob Ali" userId="d1ddda1a-8cfd-4dc9-babf-1ce024dee722" providerId="ADAL" clId="{B98C7486-EA1A-478C-A2F3-E262E266F503}" dt="2023-10-06T19:53:15.904" v="945" actId="1076"/>
          <ac:picMkLst>
            <pc:docMk/>
            <pc:sldMk cId="3953943902" sldId="256"/>
            <ac:picMk id="4" creationId="{194380C3-C950-BE6B-67DC-D5A814C49044}"/>
          </ac:picMkLst>
        </pc:picChg>
        <pc:picChg chg="del">
          <ac:chgData name="Taiob Ali" userId="d1ddda1a-8cfd-4dc9-babf-1ce024dee722" providerId="ADAL" clId="{B98C7486-EA1A-478C-A2F3-E262E266F503}" dt="2023-10-06T19:27:51.809" v="721" actId="478"/>
          <ac:picMkLst>
            <pc:docMk/>
            <pc:sldMk cId="3953943902" sldId="256"/>
            <ac:picMk id="25" creationId="{BA8F5C44-D34C-7B2A-F202-5DD17E4B15F4}"/>
          </ac:picMkLst>
        </pc:picChg>
        <pc:inkChg chg="del">
          <ac:chgData name="Taiob Ali" userId="d1ddda1a-8cfd-4dc9-babf-1ce024dee722" providerId="ADAL" clId="{B98C7486-EA1A-478C-A2F3-E262E266F503}" dt="2023-10-06T19:27:48.684" v="720" actId="478"/>
          <ac:inkMkLst>
            <pc:docMk/>
            <pc:sldMk cId="3953943902" sldId="256"/>
            <ac:inkMk id="26" creationId="{A621268A-7123-C536-3F93-CC7791CC4AA1}"/>
          </ac:inkMkLst>
        </pc:inkChg>
      </pc:sldChg>
      <pc:sldChg chg="addSp delSp modSp mod">
        <pc:chgData name="Taiob Ali" userId="d1ddda1a-8cfd-4dc9-babf-1ce024dee722" providerId="ADAL" clId="{B98C7486-EA1A-478C-A2F3-E262E266F503}" dt="2023-10-06T20:00:32.992" v="1070" actId="1076"/>
        <pc:sldMkLst>
          <pc:docMk/>
          <pc:sldMk cId="2607584921" sldId="257"/>
        </pc:sldMkLst>
        <pc:spChg chg="mod">
          <ac:chgData name="Taiob Ali" userId="d1ddda1a-8cfd-4dc9-babf-1ce024dee722" providerId="ADAL" clId="{B98C7486-EA1A-478C-A2F3-E262E266F503}" dt="2023-10-06T20:00:32.992" v="1070" actId="1076"/>
          <ac:spMkLst>
            <pc:docMk/>
            <pc:sldMk cId="2607584921" sldId="257"/>
            <ac:spMk id="10" creationId="{2B37A28F-76DC-7F10-542A-90D830F8E0F4}"/>
          </ac:spMkLst>
        </pc:spChg>
        <pc:picChg chg="add del mod">
          <ac:chgData name="Taiob Ali" userId="d1ddda1a-8cfd-4dc9-babf-1ce024dee722" providerId="ADAL" clId="{B98C7486-EA1A-478C-A2F3-E262E266F503}" dt="2023-10-06T19:28:25.532" v="727"/>
          <ac:picMkLst>
            <pc:docMk/>
            <pc:sldMk cId="2607584921" sldId="257"/>
            <ac:picMk id="2" creationId="{703F3E20-49AF-896D-AD9F-6980E919AFB5}"/>
          </ac:picMkLst>
        </pc:picChg>
        <pc:picChg chg="add mod">
          <ac:chgData name="Taiob Ali" userId="d1ddda1a-8cfd-4dc9-babf-1ce024dee722" providerId="ADAL" clId="{B98C7486-EA1A-478C-A2F3-E262E266F503}" dt="2023-10-06T19:28:38.937" v="728"/>
          <ac:picMkLst>
            <pc:docMk/>
            <pc:sldMk cId="2607584921" sldId="257"/>
            <ac:picMk id="3" creationId="{938D9B4D-2BBE-F3D1-097E-6206404B1E94}"/>
          </ac:picMkLst>
        </pc:picChg>
        <pc:picChg chg="del">
          <ac:chgData name="Taiob Ali" userId="d1ddda1a-8cfd-4dc9-babf-1ce024dee722" providerId="ADAL" clId="{B98C7486-EA1A-478C-A2F3-E262E266F503}" dt="2023-10-06T19:28:22.380" v="725" actId="478"/>
          <ac:picMkLst>
            <pc:docMk/>
            <pc:sldMk cId="2607584921" sldId="257"/>
            <ac:picMk id="11" creationId="{94A28CF6-CEE0-AE26-AE59-688DD1DFE09E}"/>
          </ac:picMkLst>
        </pc:picChg>
      </pc:sldChg>
      <pc:sldChg chg="addSp delSp modSp mod">
        <pc:chgData name="Taiob Ali" userId="d1ddda1a-8cfd-4dc9-babf-1ce024dee722" providerId="ADAL" clId="{B98C7486-EA1A-478C-A2F3-E262E266F503}" dt="2023-10-06T19:28:45.952" v="732"/>
        <pc:sldMkLst>
          <pc:docMk/>
          <pc:sldMk cId="4061111679" sldId="258"/>
        </pc:sldMkLst>
        <pc:picChg chg="add del mod">
          <ac:chgData name="Taiob Ali" userId="d1ddda1a-8cfd-4dc9-babf-1ce024dee722" providerId="ADAL" clId="{B98C7486-EA1A-478C-A2F3-E262E266F503}" dt="2023-10-06T19:28:45.524" v="731" actId="478"/>
          <ac:picMkLst>
            <pc:docMk/>
            <pc:sldMk cId="4061111679" sldId="258"/>
            <ac:picMk id="3" creationId="{6C5E6A00-C83D-C5E5-C54B-9F62CDB4F164}"/>
          </ac:picMkLst>
        </pc:picChg>
        <pc:picChg chg="add mod">
          <ac:chgData name="Taiob Ali" userId="d1ddda1a-8cfd-4dc9-babf-1ce024dee722" providerId="ADAL" clId="{B98C7486-EA1A-478C-A2F3-E262E266F503}" dt="2023-10-06T19:28:45.952" v="732"/>
          <ac:picMkLst>
            <pc:docMk/>
            <pc:sldMk cId="4061111679" sldId="258"/>
            <ac:picMk id="4" creationId="{48C44A3E-CA99-A86F-3474-7A0B03725459}"/>
          </ac:picMkLst>
        </pc:picChg>
        <pc:picChg chg="del">
          <ac:chgData name="Taiob Ali" userId="d1ddda1a-8cfd-4dc9-babf-1ce024dee722" providerId="ADAL" clId="{B98C7486-EA1A-478C-A2F3-E262E266F503}" dt="2023-10-06T19:28:41.998" v="729" actId="478"/>
          <ac:picMkLst>
            <pc:docMk/>
            <pc:sldMk cId="4061111679" sldId="258"/>
            <ac:picMk id="22" creationId="{A4776561-DDD6-5F9C-E15D-B4853933D7E2}"/>
          </ac:picMkLst>
        </pc:picChg>
      </pc:sldChg>
      <pc:sldChg chg="addSp delSp modSp mod">
        <pc:chgData name="Taiob Ali" userId="d1ddda1a-8cfd-4dc9-babf-1ce024dee722" providerId="ADAL" clId="{B98C7486-EA1A-478C-A2F3-E262E266F503}" dt="2023-10-06T20:00:51.970" v="1071" actId="1076"/>
        <pc:sldMkLst>
          <pc:docMk/>
          <pc:sldMk cId="1512152922" sldId="260"/>
        </pc:sldMkLst>
        <pc:spChg chg="mod">
          <ac:chgData name="Taiob Ali" userId="d1ddda1a-8cfd-4dc9-babf-1ce024dee722" providerId="ADAL" clId="{B98C7486-EA1A-478C-A2F3-E262E266F503}" dt="2023-10-06T20:00:51.970" v="1071" actId="1076"/>
          <ac:spMkLst>
            <pc:docMk/>
            <pc:sldMk cId="1512152922" sldId="260"/>
            <ac:spMk id="9" creationId="{81B8E2A7-9273-7144-959D-B6D415B6CF85}"/>
          </ac:spMkLst>
        </pc:spChg>
        <pc:picChg chg="add mod">
          <ac:chgData name="Taiob Ali" userId="d1ddda1a-8cfd-4dc9-babf-1ce024dee722" providerId="ADAL" clId="{B98C7486-EA1A-478C-A2F3-E262E266F503}" dt="2023-10-06T19:28:50.900" v="734"/>
          <ac:picMkLst>
            <pc:docMk/>
            <pc:sldMk cId="1512152922" sldId="260"/>
            <ac:picMk id="3" creationId="{7E40017E-DA88-A79D-BE14-7EE89AA98C2E}"/>
          </ac:picMkLst>
        </pc:picChg>
        <pc:picChg chg="del">
          <ac:chgData name="Taiob Ali" userId="d1ddda1a-8cfd-4dc9-babf-1ce024dee722" providerId="ADAL" clId="{B98C7486-EA1A-478C-A2F3-E262E266F503}" dt="2023-10-06T19:28:50.506" v="733" actId="478"/>
          <ac:picMkLst>
            <pc:docMk/>
            <pc:sldMk cId="1512152922" sldId="260"/>
            <ac:picMk id="13" creationId="{F7681FC4-506C-6A7D-CC40-1459B953CB07}"/>
          </ac:picMkLst>
        </pc:picChg>
      </pc:sldChg>
      <pc:sldChg chg="addSp delSp modSp mod">
        <pc:chgData name="Taiob Ali" userId="d1ddda1a-8cfd-4dc9-babf-1ce024dee722" providerId="ADAL" clId="{B98C7486-EA1A-478C-A2F3-E262E266F503}" dt="2023-10-06T19:28:59.564" v="738"/>
        <pc:sldMkLst>
          <pc:docMk/>
          <pc:sldMk cId="2972299944" sldId="261"/>
        </pc:sldMkLst>
        <pc:picChg chg="add mod">
          <ac:chgData name="Taiob Ali" userId="d1ddda1a-8cfd-4dc9-babf-1ce024dee722" providerId="ADAL" clId="{B98C7486-EA1A-478C-A2F3-E262E266F503}" dt="2023-10-06T19:28:59.564" v="738"/>
          <ac:picMkLst>
            <pc:docMk/>
            <pc:sldMk cId="2972299944" sldId="261"/>
            <ac:picMk id="3" creationId="{E2A9D46B-3A0F-6D0F-5625-DE842908FA9B}"/>
          </ac:picMkLst>
        </pc:picChg>
        <pc:picChg chg="del">
          <ac:chgData name="Taiob Ali" userId="d1ddda1a-8cfd-4dc9-babf-1ce024dee722" providerId="ADAL" clId="{B98C7486-EA1A-478C-A2F3-E262E266F503}" dt="2023-10-06T19:28:59.104" v="737" actId="478"/>
          <ac:picMkLst>
            <pc:docMk/>
            <pc:sldMk cId="2972299944" sldId="261"/>
            <ac:picMk id="10" creationId="{927500C7-D261-B600-18CC-ABFE65117F7B}"/>
          </ac:picMkLst>
        </pc:picChg>
      </pc:sldChg>
      <pc:sldChg chg="addSp delSp modSp mod">
        <pc:chgData name="Taiob Ali" userId="d1ddda1a-8cfd-4dc9-babf-1ce024dee722" providerId="ADAL" clId="{B98C7486-EA1A-478C-A2F3-E262E266F503}" dt="2023-10-06T20:02:24.829" v="1072"/>
        <pc:sldMkLst>
          <pc:docMk/>
          <pc:sldMk cId="1831652772" sldId="262"/>
        </pc:sldMkLst>
        <pc:spChg chg="mod">
          <ac:chgData name="Taiob Ali" userId="d1ddda1a-8cfd-4dc9-babf-1ce024dee722" providerId="ADAL" clId="{B98C7486-EA1A-478C-A2F3-E262E266F503}" dt="2023-10-06T20:02:24.829" v="1072"/>
          <ac:spMkLst>
            <pc:docMk/>
            <pc:sldMk cId="1831652772" sldId="262"/>
            <ac:spMk id="9" creationId="{462989DE-BEB1-07FA-9857-105DE969F6DC}"/>
          </ac:spMkLst>
        </pc:spChg>
        <pc:picChg chg="del">
          <ac:chgData name="Taiob Ali" userId="d1ddda1a-8cfd-4dc9-babf-1ce024dee722" providerId="ADAL" clId="{B98C7486-EA1A-478C-A2F3-E262E266F503}" dt="2023-10-06T19:29:05.373" v="739" actId="478"/>
          <ac:picMkLst>
            <pc:docMk/>
            <pc:sldMk cId="1831652772" sldId="262"/>
            <ac:picMk id="4" creationId="{7810A771-4697-8F54-5533-011E90E70600}"/>
          </ac:picMkLst>
        </pc:picChg>
        <pc:picChg chg="add mod">
          <ac:chgData name="Taiob Ali" userId="d1ddda1a-8cfd-4dc9-babf-1ce024dee722" providerId="ADAL" clId="{B98C7486-EA1A-478C-A2F3-E262E266F503}" dt="2023-10-06T19:29:05.759" v="740"/>
          <ac:picMkLst>
            <pc:docMk/>
            <pc:sldMk cId="1831652772" sldId="262"/>
            <ac:picMk id="5" creationId="{D2A8EA77-D066-ADA7-88C1-D2B753CA1033}"/>
          </ac:picMkLst>
        </pc:picChg>
      </pc:sldChg>
      <pc:sldChg chg="addSp delSp modSp mod">
        <pc:chgData name="Taiob Ali" userId="d1ddda1a-8cfd-4dc9-babf-1ce024dee722" providerId="ADAL" clId="{B98C7486-EA1A-478C-A2F3-E262E266F503}" dt="2023-10-06T19:30:00.598" v="765"/>
        <pc:sldMkLst>
          <pc:docMk/>
          <pc:sldMk cId="1602316070" sldId="263"/>
        </pc:sldMkLst>
        <pc:picChg chg="add mod">
          <ac:chgData name="Taiob Ali" userId="d1ddda1a-8cfd-4dc9-babf-1ce024dee722" providerId="ADAL" clId="{B98C7486-EA1A-478C-A2F3-E262E266F503}" dt="2023-10-06T19:30:00.598" v="765"/>
          <ac:picMkLst>
            <pc:docMk/>
            <pc:sldMk cId="1602316070" sldId="263"/>
            <ac:picMk id="3" creationId="{4A3E6904-DCEA-1DA9-44C2-2D658420C8C6}"/>
          </ac:picMkLst>
        </pc:picChg>
        <pc:picChg chg="del">
          <ac:chgData name="Taiob Ali" userId="d1ddda1a-8cfd-4dc9-babf-1ce024dee722" providerId="ADAL" clId="{B98C7486-EA1A-478C-A2F3-E262E266F503}" dt="2023-10-06T19:30:00.061" v="764" actId="478"/>
          <ac:picMkLst>
            <pc:docMk/>
            <pc:sldMk cId="1602316070" sldId="263"/>
            <ac:picMk id="40" creationId="{C2597EB6-A987-345D-BDB7-B617539C8C37}"/>
          </ac:picMkLst>
        </pc:picChg>
      </pc:sldChg>
      <pc:sldChg chg="addSp delSp modSp mod">
        <pc:chgData name="Taiob Ali" userId="d1ddda1a-8cfd-4dc9-babf-1ce024dee722" providerId="ADAL" clId="{B98C7486-EA1A-478C-A2F3-E262E266F503}" dt="2023-10-06T19:30:12.651" v="771"/>
        <pc:sldMkLst>
          <pc:docMk/>
          <pc:sldMk cId="2100394317" sldId="264"/>
        </pc:sldMkLst>
        <pc:picChg chg="del">
          <ac:chgData name="Taiob Ali" userId="d1ddda1a-8cfd-4dc9-babf-1ce024dee722" providerId="ADAL" clId="{B98C7486-EA1A-478C-A2F3-E262E266F503}" dt="2023-10-06T19:30:12.133" v="770" actId="478"/>
          <ac:picMkLst>
            <pc:docMk/>
            <pc:sldMk cId="2100394317" sldId="264"/>
            <ac:picMk id="4" creationId="{D5648E44-9172-B482-D27D-EF7D87028D1C}"/>
          </ac:picMkLst>
        </pc:picChg>
        <pc:picChg chg="add mod">
          <ac:chgData name="Taiob Ali" userId="d1ddda1a-8cfd-4dc9-babf-1ce024dee722" providerId="ADAL" clId="{B98C7486-EA1A-478C-A2F3-E262E266F503}" dt="2023-10-06T19:30:12.651" v="771"/>
          <ac:picMkLst>
            <pc:docMk/>
            <pc:sldMk cId="2100394317" sldId="264"/>
            <ac:picMk id="5" creationId="{8B52805E-80CC-EC58-8A9D-6F7EB8663037}"/>
          </ac:picMkLst>
        </pc:picChg>
      </pc:sldChg>
      <pc:sldChg chg="addSp delSp modSp mod">
        <pc:chgData name="Taiob Ali" userId="d1ddda1a-8cfd-4dc9-babf-1ce024dee722" providerId="ADAL" clId="{B98C7486-EA1A-478C-A2F3-E262E266F503}" dt="2023-10-06T20:23:48.445" v="1104" actId="22"/>
        <pc:sldMkLst>
          <pc:docMk/>
          <pc:sldMk cId="680078109" sldId="265"/>
        </pc:sldMkLst>
        <pc:picChg chg="add mod">
          <ac:chgData name="Taiob Ali" userId="d1ddda1a-8cfd-4dc9-babf-1ce024dee722" providerId="ADAL" clId="{B98C7486-EA1A-478C-A2F3-E262E266F503}" dt="2023-10-06T19:30:17.108" v="773"/>
          <ac:picMkLst>
            <pc:docMk/>
            <pc:sldMk cId="680078109" sldId="265"/>
            <ac:picMk id="3" creationId="{C7EFB7E2-53D9-1892-7AAD-3DDEAB193BB3}"/>
          </ac:picMkLst>
        </pc:picChg>
        <pc:picChg chg="add del">
          <ac:chgData name="Taiob Ali" userId="d1ddda1a-8cfd-4dc9-babf-1ce024dee722" providerId="ADAL" clId="{B98C7486-EA1A-478C-A2F3-E262E266F503}" dt="2023-10-06T20:23:48.445" v="1104" actId="22"/>
          <ac:picMkLst>
            <pc:docMk/>
            <pc:sldMk cId="680078109" sldId="265"/>
            <ac:picMk id="7" creationId="{98B35E63-0729-6FE9-788D-B1FB70749138}"/>
          </ac:picMkLst>
        </pc:picChg>
        <pc:picChg chg="del">
          <ac:chgData name="Taiob Ali" userId="d1ddda1a-8cfd-4dc9-babf-1ce024dee722" providerId="ADAL" clId="{B98C7486-EA1A-478C-A2F3-E262E266F503}" dt="2023-10-06T19:30:16.650" v="772" actId="478"/>
          <ac:picMkLst>
            <pc:docMk/>
            <pc:sldMk cId="680078109" sldId="265"/>
            <ac:picMk id="24" creationId="{67828D65-E930-910F-E4C6-5336B16D5226}"/>
          </ac:picMkLst>
        </pc:picChg>
      </pc:sldChg>
      <pc:sldChg chg="addSp delSp modSp mod">
        <pc:chgData name="Taiob Ali" userId="d1ddda1a-8cfd-4dc9-babf-1ce024dee722" providerId="ADAL" clId="{B98C7486-EA1A-478C-A2F3-E262E266F503}" dt="2023-10-06T19:30:25.838" v="777"/>
        <pc:sldMkLst>
          <pc:docMk/>
          <pc:sldMk cId="2831582195" sldId="266"/>
        </pc:sldMkLst>
        <pc:picChg chg="add mod">
          <ac:chgData name="Taiob Ali" userId="d1ddda1a-8cfd-4dc9-babf-1ce024dee722" providerId="ADAL" clId="{B98C7486-EA1A-478C-A2F3-E262E266F503}" dt="2023-10-06T19:30:25.838" v="777"/>
          <ac:picMkLst>
            <pc:docMk/>
            <pc:sldMk cId="2831582195" sldId="266"/>
            <ac:picMk id="3" creationId="{B970C92E-639C-D9EF-2744-FB13A34C11D5}"/>
          </ac:picMkLst>
        </pc:picChg>
        <pc:picChg chg="del">
          <ac:chgData name="Taiob Ali" userId="d1ddda1a-8cfd-4dc9-babf-1ce024dee722" providerId="ADAL" clId="{B98C7486-EA1A-478C-A2F3-E262E266F503}" dt="2023-10-06T19:30:25.430" v="776" actId="478"/>
          <ac:picMkLst>
            <pc:docMk/>
            <pc:sldMk cId="2831582195" sldId="266"/>
            <ac:picMk id="13" creationId="{52CE2ABD-E33D-2E2B-82FF-B884950CCC99}"/>
          </ac:picMkLst>
        </pc:picChg>
      </pc:sldChg>
      <pc:sldChg chg="addSp delSp modSp mod">
        <pc:chgData name="Taiob Ali" userId="d1ddda1a-8cfd-4dc9-babf-1ce024dee722" providerId="ADAL" clId="{B98C7486-EA1A-478C-A2F3-E262E266F503}" dt="2023-10-06T19:29:21.617" v="748"/>
        <pc:sldMkLst>
          <pc:docMk/>
          <pc:sldMk cId="1118009392" sldId="267"/>
        </pc:sldMkLst>
        <pc:picChg chg="add mod">
          <ac:chgData name="Taiob Ali" userId="d1ddda1a-8cfd-4dc9-babf-1ce024dee722" providerId="ADAL" clId="{B98C7486-EA1A-478C-A2F3-E262E266F503}" dt="2023-10-06T19:29:21.617" v="748"/>
          <ac:picMkLst>
            <pc:docMk/>
            <pc:sldMk cId="1118009392" sldId="267"/>
            <ac:picMk id="4" creationId="{209A1977-07FC-D8BE-7CB5-C3B4E77B36F1}"/>
          </ac:picMkLst>
        </pc:picChg>
        <pc:picChg chg="del">
          <ac:chgData name="Taiob Ali" userId="d1ddda1a-8cfd-4dc9-babf-1ce024dee722" providerId="ADAL" clId="{B98C7486-EA1A-478C-A2F3-E262E266F503}" dt="2023-10-06T19:29:21.233" v="747" actId="478"/>
          <ac:picMkLst>
            <pc:docMk/>
            <pc:sldMk cId="1118009392" sldId="267"/>
            <ac:picMk id="9" creationId="{8E69DD09-FB59-ECF9-C65D-B66D61209E36}"/>
          </ac:picMkLst>
        </pc:picChg>
      </pc:sldChg>
      <pc:sldChg chg="addSp delSp modSp mod">
        <pc:chgData name="Taiob Ali" userId="d1ddda1a-8cfd-4dc9-babf-1ce024dee722" providerId="ADAL" clId="{B98C7486-EA1A-478C-A2F3-E262E266F503}" dt="2023-10-06T19:29:09.440" v="742"/>
        <pc:sldMkLst>
          <pc:docMk/>
          <pc:sldMk cId="773946413" sldId="268"/>
        </pc:sldMkLst>
        <pc:picChg chg="add mod">
          <ac:chgData name="Taiob Ali" userId="d1ddda1a-8cfd-4dc9-babf-1ce024dee722" providerId="ADAL" clId="{B98C7486-EA1A-478C-A2F3-E262E266F503}" dt="2023-10-06T19:29:09.440" v="742"/>
          <ac:picMkLst>
            <pc:docMk/>
            <pc:sldMk cId="773946413" sldId="268"/>
            <ac:picMk id="3" creationId="{A174FB74-0B67-71CB-FA4C-6C38D080FF74}"/>
          </ac:picMkLst>
        </pc:picChg>
        <pc:picChg chg="del">
          <ac:chgData name="Taiob Ali" userId="d1ddda1a-8cfd-4dc9-babf-1ce024dee722" providerId="ADAL" clId="{B98C7486-EA1A-478C-A2F3-E262E266F503}" dt="2023-10-06T19:29:09.042" v="741" actId="478"/>
          <ac:picMkLst>
            <pc:docMk/>
            <pc:sldMk cId="773946413" sldId="268"/>
            <ac:picMk id="5" creationId="{1E895C87-59CD-A6E1-4D72-D0B5E5EEFC65}"/>
          </ac:picMkLst>
        </pc:picChg>
      </pc:sldChg>
      <pc:sldChg chg="addSp modSp">
        <pc:chgData name="Taiob Ali" userId="d1ddda1a-8cfd-4dc9-babf-1ce024dee722" providerId="ADAL" clId="{B98C7486-EA1A-478C-A2F3-E262E266F503}" dt="2023-10-07T11:32:17.189" v="1127"/>
        <pc:sldMkLst>
          <pc:docMk/>
          <pc:sldMk cId="418144616" sldId="269"/>
        </pc:sldMkLst>
        <pc:picChg chg="add mod">
          <ac:chgData name="Taiob Ali" userId="d1ddda1a-8cfd-4dc9-babf-1ce024dee722" providerId="ADAL" clId="{B98C7486-EA1A-478C-A2F3-E262E266F503}" dt="2023-10-07T11:32:17.189" v="1127"/>
          <ac:picMkLst>
            <pc:docMk/>
            <pc:sldMk cId="418144616" sldId="269"/>
            <ac:picMk id="3" creationId="{EC6593A6-ED48-A7F9-4987-1FA2AA2D519E}"/>
          </ac:picMkLst>
        </pc:picChg>
      </pc:sldChg>
      <pc:sldChg chg="addSp delSp modSp mod">
        <pc:chgData name="Taiob Ali" userId="d1ddda1a-8cfd-4dc9-babf-1ce024dee722" providerId="ADAL" clId="{B98C7486-EA1A-478C-A2F3-E262E266F503}" dt="2023-10-06T19:29:13.442" v="744"/>
        <pc:sldMkLst>
          <pc:docMk/>
          <pc:sldMk cId="1344534329" sldId="270"/>
        </pc:sldMkLst>
        <pc:picChg chg="add mod">
          <ac:chgData name="Taiob Ali" userId="d1ddda1a-8cfd-4dc9-babf-1ce024dee722" providerId="ADAL" clId="{B98C7486-EA1A-478C-A2F3-E262E266F503}" dt="2023-10-06T19:29:13.442" v="744"/>
          <ac:picMkLst>
            <pc:docMk/>
            <pc:sldMk cId="1344534329" sldId="270"/>
            <ac:picMk id="3" creationId="{B38B0F77-D81D-631E-3702-F157911785ED}"/>
          </ac:picMkLst>
        </pc:picChg>
        <pc:picChg chg="del">
          <ac:chgData name="Taiob Ali" userId="d1ddda1a-8cfd-4dc9-babf-1ce024dee722" providerId="ADAL" clId="{B98C7486-EA1A-478C-A2F3-E262E266F503}" dt="2023-10-06T19:29:12.993" v="743" actId="478"/>
          <ac:picMkLst>
            <pc:docMk/>
            <pc:sldMk cId="1344534329" sldId="270"/>
            <ac:picMk id="10" creationId="{2B4B41D3-3516-5F4F-3FEC-851C14F6FBAF}"/>
          </ac:picMkLst>
        </pc:picChg>
      </pc:sldChg>
      <pc:sldChg chg="addSp delSp modSp mod">
        <pc:chgData name="Taiob Ali" userId="d1ddda1a-8cfd-4dc9-babf-1ce024dee722" providerId="ADAL" clId="{B98C7486-EA1A-478C-A2F3-E262E266F503}" dt="2023-10-06T19:29:17.851" v="746"/>
        <pc:sldMkLst>
          <pc:docMk/>
          <pc:sldMk cId="1322152950" sldId="271"/>
        </pc:sldMkLst>
        <pc:picChg chg="add mod">
          <ac:chgData name="Taiob Ali" userId="d1ddda1a-8cfd-4dc9-babf-1ce024dee722" providerId="ADAL" clId="{B98C7486-EA1A-478C-A2F3-E262E266F503}" dt="2023-10-06T19:29:17.851" v="746"/>
          <ac:picMkLst>
            <pc:docMk/>
            <pc:sldMk cId="1322152950" sldId="271"/>
            <ac:picMk id="3" creationId="{E8C17BFB-AD2A-4269-1080-D9B6DB89F7EE}"/>
          </ac:picMkLst>
        </pc:picChg>
        <pc:picChg chg="del">
          <ac:chgData name="Taiob Ali" userId="d1ddda1a-8cfd-4dc9-babf-1ce024dee722" providerId="ADAL" clId="{B98C7486-EA1A-478C-A2F3-E262E266F503}" dt="2023-10-06T19:29:17.375" v="745" actId="478"/>
          <ac:picMkLst>
            <pc:docMk/>
            <pc:sldMk cId="1322152950" sldId="271"/>
            <ac:picMk id="5" creationId="{C267F90C-EE09-E624-5A15-535E6A0BCDCE}"/>
          </ac:picMkLst>
        </pc:picChg>
      </pc:sldChg>
      <pc:sldChg chg="addSp delSp modSp mod">
        <pc:chgData name="Taiob Ali" userId="d1ddda1a-8cfd-4dc9-babf-1ce024dee722" providerId="ADAL" clId="{B98C7486-EA1A-478C-A2F3-E262E266F503}" dt="2023-10-06T19:29:26.333" v="750"/>
        <pc:sldMkLst>
          <pc:docMk/>
          <pc:sldMk cId="1045647415" sldId="272"/>
        </pc:sldMkLst>
        <pc:picChg chg="add mod">
          <ac:chgData name="Taiob Ali" userId="d1ddda1a-8cfd-4dc9-babf-1ce024dee722" providerId="ADAL" clId="{B98C7486-EA1A-478C-A2F3-E262E266F503}" dt="2023-10-06T19:29:26.333" v="750"/>
          <ac:picMkLst>
            <pc:docMk/>
            <pc:sldMk cId="1045647415" sldId="272"/>
            <ac:picMk id="3" creationId="{0742B1D4-F2FE-9706-90A1-79B5C7337DEE}"/>
          </ac:picMkLst>
        </pc:picChg>
        <pc:picChg chg="del">
          <ac:chgData name="Taiob Ali" userId="d1ddda1a-8cfd-4dc9-babf-1ce024dee722" providerId="ADAL" clId="{B98C7486-EA1A-478C-A2F3-E262E266F503}" dt="2023-10-06T19:29:25.571" v="749" actId="478"/>
          <ac:picMkLst>
            <pc:docMk/>
            <pc:sldMk cId="1045647415" sldId="272"/>
            <ac:picMk id="6" creationId="{1C3CA24B-7577-18B3-898F-78AE6AAD3736}"/>
          </ac:picMkLst>
        </pc:picChg>
      </pc:sldChg>
      <pc:sldChg chg="addSp delSp modSp mod delAnim">
        <pc:chgData name="Taiob Ali" userId="d1ddda1a-8cfd-4dc9-babf-1ce024dee722" providerId="ADAL" clId="{B98C7486-EA1A-478C-A2F3-E262E266F503}" dt="2023-10-07T11:32:05.150" v="1126" actId="478"/>
        <pc:sldMkLst>
          <pc:docMk/>
          <pc:sldMk cId="2245502441" sldId="273"/>
        </pc:sldMkLst>
        <pc:picChg chg="add mod">
          <ac:chgData name="Taiob Ali" userId="d1ddda1a-8cfd-4dc9-babf-1ce024dee722" providerId="ADAL" clId="{B98C7486-EA1A-478C-A2F3-E262E266F503}" dt="2023-10-06T19:29:29.668" v="752"/>
          <ac:picMkLst>
            <pc:docMk/>
            <pc:sldMk cId="2245502441" sldId="273"/>
            <ac:picMk id="3" creationId="{CF92254A-7F63-9FEF-8045-1E16002A4C78}"/>
          </ac:picMkLst>
        </pc:picChg>
        <pc:picChg chg="del">
          <ac:chgData name="Taiob Ali" userId="d1ddda1a-8cfd-4dc9-babf-1ce024dee722" providerId="ADAL" clId="{B98C7486-EA1A-478C-A2F3-E262E266F503}" dt="2023-10-07T11:32:05.150" v="1126" actId="478"/>
          <ac:picMkLst>
            <pc:docMk/>
            <pc:sldMk cId="2245502441" sldId="273"/>
            <ac:picMk id="17" creationId="{C9F44E94-DAAE-CDB8-CC68-CD0EED768EC1}"/>
          </ac:picMkLst>
        </pc:picChg>
        <pc:picChg chg="del">
          <ac:chgData name="Taiob Ali" userId="d1ddda1a-8cfd-4dc9-babf-1ce024dee722" providerId="ADAL" clId="{B98C7486-EA1A-478C-A2F3-E262E266F503}" dt="2023-10-06T19:29:29.263" v="751" actId="478"/>
          <ac:picMkLst>
            <pc:docMk/>
            <pc:sldMk cId="2245502441" sldId="273"/>
            <ac:picMk id="20" creationId="{C2FCFBAB-7AEB-D252-82CB-78100F06A90F}"/>
          </ac:picMkLst>
        </pc:picChg>
      </pc:sldChg>
      <pc:sldChg chg="addSp delSp modSp mod">
        <pc:chgData name="Taiob Ali" userId="d1ddda1a-8cfd-4dc9-babf-1ce024dee722" providerId="ADAL" clId="{B98C7486-EA1A-478C-A2F3-E262E266F503}" dt="2023-10-06T20:12:06.194" v="1088" actId="1076"/>
        <pc:sldMkLst>
          <pc:docMk/>
          <pc:sldMk cId="2793711067" sldId="275"/>
        </pc:sldMkLst>
        <pc:spChg chg="mod">
          <ac:chgData name="Taiob Ali" userId="d1ddda1a-8cfd-4dc9-babf-1ce024dee722" providerId="ADAL" clId="{B98C7486-EA1A-478C-A2F3-E262E266F503}" dt="2023-10-06T20:12:06.194" v="1088" actId="1076"/>
          <ac:spMkLst>
            <pc:docMk/>
            <pc:sldMk cId="2793711067" sldId="275"/>
            <ac:spMk id="9" creationId="{5F62A002-044E-422D-58EB-A13EDCFB59A5}"/>
          </ac:spMkLst>
        </pc:spChg>
        <pc:picChg chg="add mod">
          <ac:chgData name="Taiob Ali" userId="d1ddda1a-8cfd-4dc9-babf-1ce024dee722" providerId="ADAL" clId="{B98C7486-EA1A-478C-A2F3-E262E266F503}" dt="2023-10-06T19:29:33.261" v="755"/>
          <ac:picMkLst>
            <pc:docMk/>
            <pc:sldMk cId="2793711067" sldId="275"/>
            <ac:picMk id="4" creationId="{E96B2DC8-8C7B-C27A-F1E1-6ED848DA631C}"/>
          </ac:picMkLst>
        </pc:picChg>
        <pc:picChg chg="del mod">
          <ac:chgData name="Taiob Ali" userId="d1ddda1a-8cfd-4dc9-babf-1ce024dee722" providerId="ADAL" clId="{B98C7486-EA1A-478C-A2F3-E262E266F503}" dt="2023-10-06T19:29:32.815" v="754" actId="478"/>
          <ac:picMkLst>
            <pc:docMk/>
            <pc:sldMk cId="2793711067" sldId="275"/>
            <ac:picMk id="10" creationId="{9066FA84-66D3-D673-1F4B-4D0D3E89C34C}"/>
          </ac:picMkLst>
        </pc:picChg>
      </pc:sldChg>
      <pc:sldChg chg="addSp delSp modSp mod">
        <pc:chgData name="Taiob Ali" userId="d1ddda1a-8cfd-4dc9-babf-1ce024dee722" providerId="ADAL" clId="{B98C7486-EA1A-478C-A2F3-E262E266F503}" dt="2023-10-06T19:29:41.463" v="757"/>
        <pc:sldMkLst>
          <pc:docMk/>
          <pc:sldMk cId="321872419" sldId="276"/>
        </pc:sldMkLst>
        <pc:picChg chg="add mod">
          <ac:chgData name="Taiob Ali" userId="d1ddda1a-8cfd-4dc9-babf-1ce024dee722" providerId="ADAL" clId="{B98C7486-EA1A-478C-A2F3-E262E266F503}" dt="2023-10-06T19:29:41.463" v="757"/>
          <ac:picMkLst>
            <pc:docMk/>
            <pc:sldMk cId="321872419" sldId="276"/>
            <ac:picMk id="3" creationId="{9B691C53-E50B-720C-0D0E-8A6540738BDF}"/>
          </ac:picMkLst>
        </pc:picChg>
        <pc:picChg chg="del">
          <ac:chgData name="Taiob Ali" userId="d1ddda1a-8cfd-4dc9-babf-1ce024dee722" providerId="ADAL" clId="{B98C7486-EA1A-478C-A2F3-E262E266F503}" dt="2023-10-06T19:29:40.627" v="756" actId="478"/>
          <ac:picMkLst>
            <pc:docMk/>
            <pc:sldMk cId="321872419" sldId="276"/>
            <ac:picMk id="6" creationId="{4DDD2A7E-50BB-97BD-C98C-436B2452BC0C}"/>
          </ac:picMkLst>
        </pc:picChg>
      </pc:sldChg>
      <pc:sldChg chg="addSp delSp modSp mod">
        <pc:chgData name="Taiob Ali" userId="d1ddda1a-8cfd-4dc9-babf-1ce024dee722" providerId="ADAL" clId="{B98C7486-EA1A-478C-A2F3-E262E266F503}" dt="2023-10-06T19:29:45.134" v="759"/>
        <pc:sldMkLst>
          <pc:docMk/>
          <pc:sldMk cId="838566095" sldId="277"/>
        </pc:sldMkLst>
        <pc:picChg chg="add mod">
          <ac:chgData name="Taiob Ali" userId="d1ddda1a-8cfd-4dc9-babf-1ce024dee722" providerId="ADAL" clId="{B98C7486-EA1A-478C-A2F3-E262E266F503}" dt="2023-10-06T19:29:45.134" v="759"/>
          <ac:picMkLst>
            <pc:docMk/>
            <pc:sldMk cId="838566095" sldId="277"/>
            <ac:picMk id="3" creationId="{10DDC37A-42E7-951E-0442-3FF9E9769077}"/>
          </ac:picMkLst>
        </pc:picChg>
        <pc:picChg chg="del">
          <ac:chgData name="Taiob Ali" userId="d1ddda1a-8cfd-4dc9-babf-1ce024dee722" providerId="ADAL" clId="{B98C7486-EA1A-478C-A2F3-E262E266F503}" dt="2023-10-06T19:29:44.685" v="758" actId="478"/>
          <ac:picMkLst>
            <pc:docMk/>
            <pc:sldMk cId="838566095" sldId="277"/>
            <ac:picMk id="6" creationId="{65F8C140-F22E-8717-BC21-D78305238CEC}"/>
          </ac:picMkLst>
        </pc:picChg>
      </pc:sldChg>
      <pc:sldChg chg="addSp delSp modSp mod">
        <pc:chgData name="Taiob Ali" userId="d1ddda1a-8cfd-4dc9-babf-1ce024dee722" providerId="ADAL" clId="{B98C7486-EA1A-478C-A2F3-E262E266F503}" dt="2023-10-06T19:30:08.236" v="769"/>
        <pc:sldMkLst>
          <pc:docMk/>
          <pc:sldMk cId="1032754460" sldId="278"/>
        </pc:sldMkLst>
        <pc:picChg chg="del">
          <ac:chgData name="Taiob Ali" userId="d1ddda1a-8cfd-4dc9-babf-1ce024dee722" providerId="ADAL" clId="{B98C7486-EA1A-478C-A2F3-E262E266F503}" dt="2023-10-06T19:30:07.809" v="768" actId="478"/>
          <ac:picMkLst>
            <pc:docMk/>
            <pc:sldMk cId="1032754460" sldId="278"/>
            <ac:picMk id="3" creationId="{36FB9B33-2142-1EEF-E486-0B514F19D58C}"/>
          </ac:picMkLst>
        </pc:picChg>
        <pc:picChg chg="add mod">
          <ac:chgData name="Taiob Ali" userId="d1ddda1a-8cfd-4dc9-babf-1ce024dee722" providerId="ADAL" clId="{B98C7486-EA1A-478C-A2F3-E262E266F503}" dt="2023-10-06T19:30:08.236" v="769"/>
          <ac:picMkLst>
            <pc:docMk/>
            <pc:sldMk cId="1032754460" sldId="278"/>
            <ac:picMk id="5" creationId="{D0BAB5BC-FBB8-27D4-B902-C58C8FD24391}"/>
          </ac:picMkLst>
        </pc:picChg>
      </pc:sldChg>
      <pc:sldChg chg="addSp delSp modSp mod">
        <pc:chgData name="Taiob Ali" userId="d1ddda1a-8cfd-4dc9-babf-1ce024dee722" providerId="ADAL" clId="{B98C7486-EA1A-478C-A2F3-E262E266F503}" dt="2023-10-06T19:29:53.343" v="763"/>
        <pc:sldMkLst>
          <pc:docMk/>
          <pc:sldMk cId="467341185" sldId="279"/>
        </pc:sldMkLst>
        <pc:picChg chg="del">
          <ac:chgData name="Taiob Ali" userId="d1ddda1a-8cfd-4dc9-babf-1ce024dee722" providerId="ADAL" clId="{B98C7486-EA1A-478C-A2F3-E262E266F503}" dt="2023-10-06T19:29:52.954" v="762" actId="478"/>
          <ac:picMkLst>
            <pc:docMk/>
            <pc:sldMk cId="467341185" sldId="279"/>
            <ac:picMk id="4" creationId="{628F92D2-8D2E-DC66-9147-75EC7A570F76}"/>
          </ac:picMkLst>
        </pc:picChg>
        <pc:picChg chg="add mod">
          <ac:chgData name="Taiob Ali" userId="d1ddda1a-8cfd-4dc9-babf-1ce024dee722" providerId="ADAL" clId="{B98C7486-EA1A-478C-A2F3-E262E266F503}" dt="2023-10-06T19:29:53.343" v="763"/>
          <ac:picMkLst>
            <pc:docMk/>
            <pc:sldMk cId="467341185" sldId="279"/>
            <ac:picMk id="5" creationId="{F259619E-D3AD-6927-4E36-4F4808E8A36F}"/>
          </ac:picMkLst>
        </pc:picChg>
      </pc:sldChg>
      <pc:sldChg chg="addSp delSp modSp mod">
        <pc:chgData name="Taiob Ali" userId="d1ddda1a-8cfd-4dc9-babf-1ce024dee722" providerId="ADAL" clId="{B98C7486-EA1A-478C-A2F3-E262E266F503}" dt="2023-10-06T19:29:49.116" v="761"/>
        <pc:sldMkLst>
          <pc:docMk/>
          <pc:sldMk cId="749215058" sldId="280"/>
        </pc:sldMkLst>
        <pc:picChg chg="del">
          <ac:chgData name="Taiob Ali" userId="d1ddda1a-8cfd-4dc9-babf-1ce024dee722" providerId="ADAL" clId="{B98C7486-EA1A-478C-A2F3-E262E266F503}" dt="2023-10-06T19:29:48.724" v="760" actId="478"/>
          <ac:picMkLst>
            <pc:docMk/>
            <pc:sldMk cId="749215058" sldId="280"/>
            <ac:picMk id="3" creationId="{8F59FA04-C813-3AF8-5C8D-30AB91ECEBE6}"/>
          </ac:picMkLst>
        </pc:picChg>
        <pc:picChg chg="add mod">
          <ac:chgData name="Taiob Ali" userId="d1ddda1a-8cfd-4dc9-babf-1ce024dee722" providerId="ADAL" clId="{B98C7486-EA1A-478C-A2F3-E262E266F503}" dt="2023-10-06T19:29:49.116" v="761"/>
          <ac:picMkLst>
            <pc:docMk/>
            <pc:sldMk cId="749215058" sldId="280"/>
            <ac:picMk id="5" creationId="{63C9FA20-CF7A-5474-B672-89358D0595C0}"/>
          </ac:picMkLst>
        </pc:picChg>
      </pc:sldChg>
      <pc:sldChg chg="addSp delSp modSp mod">
        <pc:chgData name="Taiob Ali" userId="d1ddda1a-8cfd-4dc9-babf-1ce024dee722" providerId="ADAL" clId="{B98C7486-EA1A-478C-A2F3-E262E266F503}" dt="2023-10-06T19:28:55.214" v="736"/>
        <pc:sldMkLst>
          <pc:docMk/>
          <pc:sldMk cId="3015227454" sldId="281"/>
        </pc:sldMkLst>
        <pc:picChg chg="del">
          <ac:chgData name="Taiob Ali" userId="d1ddda1a-8cfd-4dc9-babf-1ce024dee722" providerId="ADAL" clId="{B98C7486-EA1A-478C-A2F3-E262E266F503}" dt="2023-10-06T19:28:54.836" v="735" actId="478"/>
          <ac:picMkLst>
            <pc:docMk/>
            <pc:sldMk cId="3015227454" sldId="281"/>
            <ac:picMk id="7" creationId="{C3DAE83D-C363-4674-ABB0-DC7784546314}"/>
          </ac:picMkLst>
        </pc:picChg>
        <pc:picChg chg="add mod">
          <ac:chgData name="Taiob Ali" userId="d1ddda1a-8cfd-4dc9-babf-1ce024dee722" providerId="ADAL" clId="{B98C7486-EA1A-478C-A2F3-E262E266F503}" dt="2023-10-06T19:28:55.214" v="736"/>
          <ac:picMkLst>
            <pc:docMk/>
            <pc:sldMk cId="3015227454" sldId="281"/>
            <ac:picMk id="8" creationId="{D65505C1-A379-DE61-90E0-4E3C7AA66D5B}"/>
          </ac:picMkLst>
        </pc:picChg>
      </pc:sldChg>
      <pc:sldChg chg="addSp delSp modSp mod">
        <pc:chgData name="Taiob Ali" userId="d1ddda1a-8cfd-4dc9-babf-1ce024dee722" providerId="ADAL" clId="{B98C7486-EA1A-478C-A2F3-E262E266F503}" dt="2023-10-06T19:30:04.282" v="767"/>
        <pc:sldMkLst>
          <pc:docMk/>
          <pc:sldMk cId="866269373" sldId="282"/>
        </pc:sldMkLst>
        <pc:picChg chg="add mod">
          <ac:chgData name="Taiob Ali" userId="d1ddda1a-8cfd-4dc9-babf-1ce024dee722" providerId="ADAL" clId="{B98C7486-EA1A-478C-A2F3-E262E266F503}" dt="2023-10-06T19:30:04.282" v="767"/>
          <ac:picMkLst>
            <pc:docMk/>
            <pc:sldMk cId="866269373" sldId="282"/>
            <ac:picMk id="5" creationId="{F202D5E3-A26C-5F69-CCF3-5BFD3223D14E}"/>
          </ac:picMkLst>
        </pc:picChg>
        <pc:picChg chg="del">
          <ac:chgData name="Taiob Ali" userId="d1ddda1a-8cfd-4dc9-babf-1ce024dee722" providerId="ADAL" clId="{B98C7486-EA1A-478C-A2F3-E262E266F503}" dt="2023-10-06T19:30:03.854" v="766" actId="478"/>
          <ac:picMkLst>
            <pc:docMk/>
            <pc:sldMk cId="866269373" sldId="282"/>
            <ac:picMk id="6" creationId="{A5BD9D1E-FB26-BE7E-A049-D729F976A29B}"/>
          </ac:picMkLst>
        </pc:picChg>
      </pc:sldChg>
      <pc:sldChg chg="addSp delSp modSp mod">
        <pc:chgData name="Taiob Ali" userId="d1ddda1a-8cfd-4dc9-babf-1ce024dee722" providerId="ADAL" clId="{B98C7486-EA1A-478C-A2F3-E262E266F503}" dt="2023-10-06T19:30:21.628" v="775"/>
        <pc:sldMkLst>
          <pc:docMk/>
          <pc:sldMk cId="1679142411" sldId="283"/>
        </pc:sldMkLst>
        <pc:picChg chg="add mod">
          <ac:chgData name="Taiob Ali" userId="d1ddda1a-8cfd-4dc9-babf-1ce024dee722" providerId="ADAL" clId="{B98C7486-EA1A-478C-A2F3-E262E266F503}" dt="2023-10-06T19:30:21.628" v="775"/>
          <ac:picMkLst>
            <pc:docMk/>
            <pc:sldMk cId="1679142411" sldId="283"/>
            <ac:picMk id="3" creationId="{FAF2055D-EC7B-9311-5D2E-72DEFCFA7064}"/>
          </ac:picMkLst>
        </pc:picChg>
        <pc:picChg chg="del">
          <ac:chgData name="Taiob Ali" userId="d1ddda1a-8cfd-4dc9-babf-1ce024dee722" providerId="ADAL" clId="{B98C7486-EA1A-478C-A2F3-E262E266F503}" dt="2023-10-06T19:30:21.165" v="774" actId="478"/>
          <ac:picMkLst>
            <pc:docMk/>
            <pc:sldMk cId="1679142411" sldId="283"/>
            <ac:picMk id="6" creationId="{E820728F-CA72-AC1D-F5A2-331C6CCEA3BF}"/>
          </ac:picMkLst>
        </pc:picChg>
      </pc:sldChg>
      <pc:sldChg chg="addSp delSp modSp del">
        <pc:chgData name="Taiob Ali" userId="d1ddda1a-8cfd-4dc9-babf-1ce024dee722" providerId="ADAL" clId="{B98C7486-EA1A-478C-A2F3-E262E266F503}" dt="2023-10-06T19:11:00.125" v="8" actId="47"/>
        <pc:sldMkLst>
          <pc:docMk/>
          <pc:sldMk cId="3373263948" sldId="284"/>
        </pc:sldMkLst>
        <pc:spChg chg="add del mod">
          <ac:chgData name="Taiob Ali" userId="d1ddda1a-8cfd-4dc9-babf-1ce024dee722" providerId="ADAL" clId="{B98C7486-EA1A-478C-A2F3-E262E266F503}" dt="2023-10-06T18:45:16.305" v="1"/>
          <ac:spMkLst>
            <pc:docMk/>
            <pc:sldMk cId="3373263948" sldId="284"/>
            <ac:spMk id="2" creationId="{B91C0BE9-6970-B129-064E-7D7BAE42ED90}"/>
          </ac:spMkLst>
        </pc:spChg>
        <pc:spChg chg="add del mod">
          <ac:chgData name="Taiob Ali" userId="d1ddda1a-8cfd-4dc9-babf-1ce024dee722" providerId="ADAL" clId="{B98C7486-EA1A-478C-A2F3-E262E266F503}" dt="2023-10-06T18:45:22.036" v="3"/>
          <ac:spMkLst>
            <pc:docMk/>
            <pc:sldMk cId="3373263948" sldId="284"/>
            <ac:spMk id="4" creationId="{32FA5BF4-58E2-4532-DE99-841DBB19F9CE}"/>
          </ac:spMkLst>
        </pc:spChg>
        <pc:spChg chg="add del mod">
          <ac:chgData name="Taiob Ali" userId="d1ddda1a-8cfd-4dc9-babf-1ce024dee722" providerId="ADAL" clId="{B98C7486-EA1A-478C-A2F3-E262E266F503}" dt="2023-10-06T18:45:27.192" v="5"/>
          <ac:spMkLst>
            <pc:docMk/>
            <pc:sldMk cId="3373263948" sldId="284"/>
            <ac:spMk id="5" creationId="{77D0FBFA-D5F4-B792-D609-B9B6BDC47E4B}"/>
          </ac:spMkLst>
        </pc:spChg>
      </pc:sldChg>
      <pc:sldChg chg="add ord">
        <pc:chgData name="Taiob Ali" userId="d1ddda1a-8cfd-4dc9-babf-1ce024dee722" providerId="ADAL" clId="{B98C7486-EA1A-478C-A2F3-E262E266F503}" dt="2023-10-06T19:31:23.919" v="790"/>
        <pc:sldMkLst>
          <pc:docMk/>
          <pc:sldMk cId="3810910407" sldId="294"/>
        </pc:sldMkLst>
      </pc:sldChg>
      <pc:sldChg chg="addSp delSp modSp add mod">
        <pc:chgData name="Taiob Ali" userId="d1ddda1a-8cfd-4dc9-babf-1ce024dee722" providerId="ADAL" clId="{B98C7486-EA1A-478C-A2F3-E262E266F503}" dt="2023-10-06T19:38:39.090" v="922"/>
        <pc:sldMkLst>
          <pc:docMk/>
          <pc:sldMk cId="4118828104" sldId="295"/>
        </pc:sldMkLst>
        <pc:spChg chg="mod">
          <ac:chgData name="Taiob Ali" userId="d1ddda1a-8cfd-4dc9-babf-1ce024dee722" providerId="ADAL" clId="{B98C7486-EA1A-478C-A2F3-E262E266F503}" dt="2023-10-06T19:32:21.376" v="890" actId="20577"/>
          <ac:spMkLst>
            <pc:docMk/>
            <pc:sldMk cId="4118828104" sldId="295"/>
            <ac:spMk id="2" creationId="{C527CB60-74E3-A041-9CE7-D7B61CA72CDF}"/>
          </ac:spMkLst>
        </pc:spChg>
        <pc:spChg chg="mod">
          <ac:chgData name="Taiob Ali" userId="d1ddda1a-8cfd-4dc9-babf-1ce024dee722" providerId="ADAL" clId="{B98C7486-EA1A-478C-A2F3-E262E266F503}" dt="2023-10-06T19:38:19.274" v="915" actId="6549"/>
          <ac:spMkLst>
            <pc:docMk/>
            <pc:sldMk cId="4118828104" sldId="295"/>
            <ac:spMk id="3" creationId="{3E3577B2-A7E4-824A-BCB3-D6B6A82E4FB4}"/>
          </ac:spMkLst>
        </pc:spChg>
        <pc:spChg chg="del">
          <ac:chgData name="Taiob Ali" userId="d1ddda1a-8cfd-4dc9-babf-1ce024dee722" providerId="ADAL" clId="{B98C7486-EA1A-478C-A2F3-E262E266F503}" dt="2023-10-06T19:38:24.381" v="916" actId="478"/>
          <ac:spMkLst>
            <pc:docMk/>
            <pc:sldMk cId="4118828104" sldId="295"/>
            <ac:spMk id="4" creationId="{698DBFA4-A612-6C4E-AC3D-4A3DCC486986}"/>
          </ac:spMkLst>
        </pc:spChg>
        <pc:spChg chg="del">
          <ac:chgData name="Taiob Ali" userId="d1ddda1a-8cfd-4dc9-babf-1ce024dee722" providerId="ADAL" clId="{B98C7486-EA1A-478C-A2F3-E262E266F503}" dt="2023-10-06T19:38:30.285" v="918" actId="478"/>
          <ac:spMkLst>
            <pc:docMk/>
            <pc:sldMk cId="4118828104" sldId="295"/>
            <ac:spMk id="5" creationId="{859F4520-1F9F-D847-A48D-918A451A7D3A}"/>
          </ac:spMkLst>
        </pc:spChg>
        <pc:spChg chg="del">
          <ac:chgData name="Taiob Ali" userId="d1ddda1a-8cfd-4dc9-babf-1ce024dee722" providerId="ADAL" clId="{B98C7486-EA1A-478C-A2F3-E262E266F503}" dt="2023-10-06T19:38:36.094" v="920" actId="478"/>
          <ac:spMkLst>
            <pc:docMk/>
            <pc:sldMk cId="4118828104" sldId="295"/>
            <ac:spMk id="6" creationId="{DEB714C9-C8B4-8940-8654-D6B116ED315E}"/>
          </ac:spMkLst>
        </pc:spChg>
        <pc:spChg chg="add del mod">
          <ac:chgData name="Taiob Ali" userId="d1ddda1a-8cfd-4dc9-babf-1ce024dee722" providerId="ADAL" clId="{B98C7486-EA1A-478C-A2F3-E262E266F503}" dt="2023-10-06T19:38:26.684" v="917" actId="478"/>
          <ac:spMkLst>
            <pc:docMk/>
            <pc:sldMk cId="4118828104" sldId="295"/>
            <ac:spMk id="8" creationId="{B2F1579E-982D-9F07-8DCF-3841C8B791E9}"/>
          </ac:spMkLst>
        </pc:spChg>
        <pc:spChg chg="add del mod">
          <ac:chgData name="Taiob Ali" userId="d1ddda1a-8cfd-4dc9-babf-1ce024dee722" providerId="ADAL" clId="{B98C7486-EA1A-478C-A2F3-E262E266F503}" dt="2023-10-06T19:38:33.395" v="919" actId="478"/>
          <ac:spMkLst>
            <pc:docMk/>
            <pc:sldMk cId="4118828104" sldId="295"/>
            <ac:spMk id="10" creationId="{987BB718-3AD4-8E15-AAAB-F7B36FA9F7F1}"/>
          </ac:spMkLst>
        </pc:spChg>
        <pc:spChg chg="add del mod">
          <ac:chgData name="Taiob Ali" userId="d1ddda1a-8cfd-4dc9-babf-1ce024dee722" providerId="ADAL" clId="{B98C7486-EA1A-478C-A2F3-E262E266F503}" dt="2023-10-06T19:38:38.167" v="921" actId="478"/>
          <ac:spMkLst>
            <pc:docMk/>
            <pc:sldMk cId="4118828104" sldId="295"/>
            <ac:spMk id="12" creationId="{5673D29C-2C75-28E4-6905-EBD481117EB5}"/>
          </ac:spMkLst>
        </pc:spChg>
        <pc:spChg chg="add mod">
          <ac:chgData name="Taiob Ali" userId="d1ddda1a-8cfd-4dc9-babf-1ce024dee722" providerId="ADAL" clId="{B98C7486-EA1A-478C-A2F3-E262E266F503}" dt="2023-10-06T19:38:39.090" v="922"/>
          <ac:spMkLst>
            <pc:docMk/>
            <pc:sldMk cId="4118828104" sldId="295"/>
            <ac:spMk id="13" creationId="{0FC948FF-1D61-E2BF-D9A0-8AF408686112}"/>
          </ac:spMkLst>
        </pc:spChg>
        <pc:spChg chg="add mod">
          <ac:chgData name="Taiob Ali" userId="d1ddda1a-8cfd-4dc9-babf-1ce024dee722" providerId="ADAL" clId="{B98C7486-EA1A-478C-A2F3-E262E266F503}" dt="2023-10-06T19:38:39.090" v="922"/>
          <ac:spMkLst>
            <pc:docMk/>
            <pc:sldMk cId="4118828104" sldId="295"/>
            <ac:spMk id="14" creationId="{E995D68E-B53E-E037-46CC-779C370DED68}"/>
          </ac:spMkLst>
        </pc:spChg>
        <pc:spChg chg="add mod">
          <ac:chgData name="Taiob Ali" userId="d1ddda1a-8cfd-4dc9-babf-1ce024dee722" providerId="ADAL" clId="{B98C7486-EA1A-478C-A2F3-E262E266F503}" dt="2023-10-06T19:38:39.090" v="922"/>
          <ac:spMkLst>
            <pc:docMk/>
            <pc:sldMk cId="4118828104" sldId="295"/>
            <ac:spMk id="15" creationId="{D7217B01-C66E-0D03-0977-DAAF5EC5313B}"/>
          </ac:spMkLst>
        </pc:spChg>
        <pc:picChg chg="add mod">
          <ac:chgData name="Taiob Ali" userId="d1ddda1a-8cfd-4dc9-babf-1ce024dee722" providerId="ADAL" clId="{B98C7486-EA1A-478C-A2F3-E262E266F503}" dt="2023-10-06T19:38:39.090" v="922"/>
          <ac:picMkLst>
            <pc:docMk/>
            <pc:sldMk cId="4118828104" sldId="295"/>
            <ac:picMk id="16" creationId="{7312456E-626A-35F1-CE89-D14C790F078B}"/>
          </ac:picMkLst>
        </pc:picChg>
        <pc:picChg chg="add mod">
          <ac:chgData name="Taiob Ali" userId="d1ddda1a-8cfd-4dc9-babf-1ce024dee722" providerId="ADAL" clId="{B98C7486-EA1A-478C-A2F3-E262E266F503}" dt="2023-10-06T19:38:39.090" v="922"/>
          <ac:picMkLst>
            <pc:docMk/>
            <pc:sldMk cId="4118828104" sldId="295"/>
            <ac:picMk id="17" creationId="{F4B639B7-AE50-98A4-3432-28DAA7840D1D}"/>
          </ac:picMkLst>
        </pc:picChg>
        <pc:picChg chg="add mod">
          <ac:chgData name="Taiob Ali" userId="d1ddda1a-8cfd-4dc9-babf-1ce024dee722" providerId="ADAL" clId="{B98C7486-EA1A-478C-A2F3-E262E266F503}" dt="2023-10-06T19:38:39.090" v="922"/>
          <ac:picMkLst>
            <pc:docMk/>
            <pc:sldMk cId="4118828104" sldId="295"/>
            <ac:picMk id="18" creationId="{F1169F5F-4F11-CADF-ABBA-4777ABC06568}"/>
          </ac:picMkLst>
        </pc:picChg>
      </pc:sldChg>
      <pc:sldChg chg="addSp delSp modSp add mod ord modClrScheme chgLayout">
        <pc:chgData name="Taiob Ali" userId="d1ddda1a-8cfd-4dc9-babf-1ce024dee722" providerId="ADAL" clId="{B98C7486-EA1A-478C-A2F3-E262E266F503}" dt="2023-10-06T19:59:48.763" v="1068" actId="403"/>
        <pc:sldMkLst>
          <pc:docMk/>
          <pc:sldMk cId="1467620460" sldId="301"/>
        </pc:sldMkLst>
        <pc:spChg chg="mod ord">
          <ac:chgData name="Taiob Ali" userId="d1ddda1a-8cfd-4dc9-babf-1ce024dee722" providerId="ADAL" clId="{B98C7486-EA1A-478C-A2F3-E262E266F503}" dt="2023-10-06T19:59:48.763" v="1068" actId="403"/>
          <ac:spMkLst>
            <pc:docMk/>
            <pc:sldMk cId="1467620460" sldId="301"/>
            <ac:spMk id="2" creationId="{D330143A-1293-2048-AA93-6E3812A3634E}"/>
          </ac:spMkLst>
        </pc:spChg>
        <pc:spChg chg="add mod ord">
          <ac:chgData name="Taiob Ali" userId="d1ddda1a-8cfd-4dc9-babf-1ce024dee722" providerId="ADAL" clId="{B98C7486-EA1A-478C-A2F3-E262E266F503}" dt="2023-10-06T19:59:17.028" v="1064" actId="20577"/>
          <ac:spMkLst>
            <pc:docMk/>
            <pc:sldMk cId="1467620460" sldId="301"/>
            <ac:spMk id="4" creationId="{D7E580F4-3E9D-6638-57FB-0BF8D900B6E8}"/>
          </ac:spMkLst>
        </pc:spChg>
        <pc:picChg chg="add del mod">
          <ac:chgData name="Taiob Ali" userId="d1ddda1a-8cfd-4dc9-babf-1ce024dee722" providerId="ADAL" clId="{B98C7486-EA1A-478C-A2F3-E262E266F503}" dt="2023-10-06T19:55:52.080" v="1026" actId="478"/>
          <ac:picMkLst>
            <pc:docMk/>
            <pc:sldMk cId="1467620460" sldId="301"/>
            <ac:picMk id="3" creationId="{5A8AFB1B-B15F-DEE6-51DE-00B394CAEFE3}"/>
          </ac:picMkLst>
        </pc:picChg>
        <pc:picChg chg="add mod">
          <ac:chgData name="Taiob Ali" userId="d1ddda1a-8cfd-4dc9-babf-1ce024dee722" providerId="ADAL" clId="{B98C7486-EA1A-478C-A2F3-E262E266F503}" dt="2023-10-06T19:56:31.040" v="1030"/>
          <ac:picMkLst>
            <pc:docMk/>
            <pc:sldMk cId="1467620460" sldId="301"/>
            <ac:picMk id="5" creationId="{DEE90285-15A3-C52F-9869-C1EFA712D7AA}"/>
          </ac:picMkLst>
        </pc:picChg>
        <pc:picChg chg="add mod">
          <ac:chgData name="Taiob Ali" userId="d1ddda1a-8cfd-4dc9-babf-1ce024dee722" providerId="ADAL" clId="{B98C7486-EA1A-478C-A2F3-E262E266F503}" dt="2023-10-06T19:58:44.071" v="1057" actId="1076"/>
          <ac:picMkLst>
            <pc:docMk/>
            <pc:sldMk cId="1467620460" sldId="301"/>
            <ac:picMk id="6" creationId="{990840D5-EAE4-20B8-A58E-A366BD97BD7A}"/>
          </ac:picMkLst>
        </pc:picChg>
        <pc:picChg chg="add mod">
          <ac:chgData name="Taiob Ali" userId="d1ddda1a-8cfd-4dc9-babf-1ce024dee722" providerId="ADAL" clId="{B98C7486-EA1A-478C-A2F3-E262E266F503}" dt="2023-10-06T19:57:30.134" v="1036" actId="1076"/>
          <ac:picMkLst>
            <pc:docMk/>
            <pc:sldMk cId="1467620460" sldId="301"/>
            <ac:picMk id="7" creationId="{C54E69C7-D7F5-9E09-BF52-B89E6EA9B355}"/>
          </ac:picMkLst>
        </pc:picChg>
        <pc:picChg chg="add mod">
          <ac:chgData name="Taiob Ali" userId="d1ddda1a-8cfd-4dc9-babf-1ce024dee722" providerId="ADAL" clId="{B98C7486-EA1A-478C-A2F3-E262E266F503}" dt="2023-10-06T19:58:38.030" v="1055" actId="1076"/>
          <ac:picMkLst>
            <pc:docMk/>
            <pc:sldMk cId="1467620460" sldId="301"/>
            <ac:picMk id="8" creationId="{668776A3-A601-7B57-7146-8EAA3FB7E4CF}"/>
          </ac:picMkLst>
        </pc:picChg>
        <pc:picChg chg="add mod">
          <ac:chgData name="Taiob Ali" userId="d1ddda1a-8cfd-4dc9-babf-1ce024dee722" providerId="ADAL" clId="{B98C7486-EA1A-478C-A2F3-E262E266F503}" dt="2023-10-06T19:58:35.075" v="1054" actId="1076"/>
          <ac:picMkLst>
            <pc:docMk/>
            <pc:sldMk cId="1467620460" sldId="301"/>
            <ac:picMk id="9" creationId="{E8D26655-5544-A7E1-EC31-4DBF1AEF2E68}"/>
          </ac:picMkLst>
        </pc:picChg>
        <pc:picChg chg="add mod">
          <ac:chgData name="Taiob Ali" userId="d1ddda1a-8cfd-4dc9-babf-1ce024dee722" providerId="ADAL" clId="{B98C7486-EA1A-478C-A2F3-E262E266F503}" dt="2023-10-06T19:58:32.331" v="1053" actId="1076"/>
          <ac:picMkLst>
            <pc:docMk/>
            <pc:sldMk cId="1467620460" sldId="301"/>
            <ac:picMk id="10" creationId="{0B95370F-40DC-24A5-F242-13FCA6ED43F6}"/>
          </ac:picMkLst>
        </pc:picChg>
        <pc:picChg chg="add mod">
          <ac:chgData name="Taiob Ali" userId="d1ddda1a-8cfd-4dc9-babf-1ce024dee722" providerId="ADAL" clId="{B98C7486-EA1A-478C-A2F3-E262E266F503}" dt="2023-10-06T19:58:25.540" v="1052" actId="1076"/>
          <ac:picMkLst>
            <pc:docMk/>
            <pc:sldMk cId="1467620460" sldId="301"/>
            <ac:picMk id="11" creationId="{C7C2D6E4-C674-B28A-587A-1E7350EDB033}"/>
          </ac:picMkLst>
        </pc:picChg>
        <pc:picChg chg="add mod">
          <ac:chgData name="Taiob Ali" userId="d1ddda1a-8cfd-4dc9-babf-1ce024dee722" providerId="ADAL" clId="{B98C7486-EA1A-478C-A2F3-E262E266F503}" dt="2023-10-06T19:59:20.026" v="1065" actId="1076"/>
          <ac:picMkLst>
            <pc:docMk/>
            <pc:sldMk cId="1467620460" sldId="301"/>
            <ac:picMk id="12" creationId="{622655A4-E432-BCB6-44AB-CABBF01DAF1B}"/>
          </ac:picMkLst>
        </pc:picChg>
      </pc:sldChg>
      <pc:sldChg chg="addSp delSp modSp add mod">
        <pc:chgData name="Taiob Ali" userId="d1ddda1a-8cfd-4dc9-babf-1ce024dee722" providerId="ADAL" clId="{B98C7486-EA1A-478C-A2F3-E262E266F503}" dt="2023-10-06T19:50:27.636" v="925" actId="14826"/>
        <pc:sldMkLst>
          <pc:docMk/>
          <pc:sldMk cId="886874176" sldId="303"/>
        </pc:sldMkLst>
        <pc:spChg chg="mod">
          <ac:chgData name="Taiob Ali" userId="d1ddda1a-8cfd-4dc9-babf-1ce024dee722" providerId="ADAL" clId="{B98C7486-EA1A-478C-A2F3-E262E266F503}" dt="2023-10-06T19:13:31.051" v="158" actId="6549"/>
          <ac:spMkLst>
            <pc:docMk/>
            <pc:sldMk cId="886874176" sldId="303"/>
            <ac:spMk id="2" creationId="{AEADCC9B-D507-6445-8B25-52BE472023F6}"/>
          </ac:spMkLst>
        </pc:spChg>
        <pc:spChg chg="mod">
          <ac:chgData name="Taiob Ali" userId="d1ddda1a-8cfd-4dc9-babf-1ce024dee722" providerId="ADAL" clId="{B98C7486-EA1A-478C-A2F3-E262E266F503}" dt="2023-10-06T19:14:15.258" v="220" actId="404"/>
          <ac:spMkLst>
            <pc:docMk/>
            <pc:sldMk cId="886874176" sldId="303"/>
            <ac:spMk id="3" creationId="{7F99F984-5EE3-D946-985F-107BD24A32D9}"/>
          </ac:spMkLst>
        </pc:spChg>
        <pc:spChg chg="mod">
          <ac:chgData name="Taiob Ali" userId="d1ddda1a-8cfd-4dc9-babf-1ce024dee722" providerId="ADAL" clId="{B98C7486-EA1A-478C-A2F3-E262E266F503}" dt="2023-10-06T19:18:12.450" v="284" actId="6549"/>
          <ac:spMkLst>
            <pc:docMk/>
            <pc:sldMk cId="886874176" sldId="303"/>
            <ac:spMk id="5" creationId="{9F42CBC0-B7F5-7640-B95A-C8228AED1A05}"/>
          </ac:spMkLst>
        </pc:spChg>
        <pc:spChg chg="mod">
          <ac:chgData name="Taiob Ali" userId="d1ddda1a-8cfd-4dc9-babf-1ce024dee722" providerId="ADAL" clId="{B98C7486-EA1A-478C-A2F3-E262E266F503}" dt="2023-10-06T19:18:35.341" v="353" actId="6549"/>
          <ac:spMkLst>
            <pc:docMk/>
            <pc:sldMk cId="886874176" sldId="303"/>
            <ac:spMk id="6" creationId="{33635C4D-5EAB-354D-9225-BC04B576C009}"/>
          </ac:spMkLst>
        </pc:spChg>
        <pc:spChg chg="mod">
          <ac:chgData name="Taiob Ali" userId="d1ddda1a-8cfd-4dc9-babf-1ce024dee722" providerId="ADAL" clId="{B98C7486-EA1A-478C-A2F3-E262E266F503}" dt="2023-10-06T19:18:46.579" v="378" actId="6549"/>
          <ac:spMkLst>
            <pc:docMk/>
            <pc:sldMk cId="886874176" sldId="303"/>
            <ac:spMk id="7" creationId="{81F9E485-670C-8F44-8C45-B464164BEA42}"/>
          </ac:spMkLst>
        </pc:spChg>
        <pc:spChg chg="mod">
          <ac:chgData name="Taiob Ali" userId="d1ddda1a-8cfd-4dc9-babf-1ce024dee722" providerId="ADAL" clId="{B98C7486-EA1A-478C-A2F3-E262E266F503}" dt="2023-10-06T19:14:24.109" v="243" actId="6549"/>
          <ac:spMkLst>
            <pc:docMk/>
            <pc:sldMk cId="886874176" sldId="303"/>
            <ac:spMk id="8" creationId="{4177444F-EC04-6443-BB89-E14460A223D8}"/>
          </ac:spMkLst>
        </pc:spChg>
        <pc:spChg chg="mod">
          <ac:chgData name="Taiob Ali" userId="d1ddda1a-8cfd-4dc9-babf-1ce024dee722" providerId="ADAL" clId="{B98C7486-EA1A-478C-A2F3-E262E266F503}" dt="2023-10-06T19:13:55.198" v="181" actId="20577"/>
          <ac:spMkLst>
            <pc:docMk/>
            <pc:sldMk cId="886874176" sldId="303"/>
            <ac:spMk id="10" creationId="{44070677-7761-B14E-83B4-073DA9F60352}"/>
          </ac:spMkLst>
        </pc:spChg>
        <pc:spChg chg="mod">
          <ac:chgData name="Taiob Ali" userId="d1ddda1a-8cfd-4dc9-babf-1ce024dee722" providerId="ADAL" clId="{B98C7486-EA1A-478C-A2F3-E262E266F503}" dt="2023-10-06T19:13:40.348" v="176" actId="20577"/>
          <ac:spMkLst>
            <pc:docMk/>
            <pc:sldMk cId="886874176" sldId="303"/>
            <ac:spMk id="11" creationId="{72C2EFE8-9608-7346-9A4F-49484BC20A93}"/>
          </ac:spMkLst>
        </pc:spChg>
        <pc:spChg chg="add del mod">
          <ac:chgData name="Taiob Ali" userId="d1ddda1a-8cfd-4dc9-babf-1ce024dee722" providerId="ADAL" clId="{B98C7486-EA1A-478C-A2F3-E262E266F503}" dt="2023-10-06T19:16:48.886" v="256" actId="478"/>
          <ac:spMkLst>
            <pc:docMk/>
            <pc:sldMk cId="886874176" sldId="303"/>
            <ac:spMk id="16" creationId="{8EAA3901-8DFC-C729-C45E-B3E533BEDB02}"/>
          </ac:spMkLst>
        </pc:spChg>
        <pc:spChg chg="mod">
          <ac:chgData name="Taiob Ali" userId="d1ddda1a-8cfd-4dc9-babf-1ce024dee722" providerId="ADAL" clId="{B98C7486-EA1A-478C-A2F3-E262E266F503}" dt="2023-10-06T19:26:42.902" v="718" actId="27636"/>
          <ac:spMkLst>
            <pc:docMk/>
            <pc:sldMk cId="886874176" sldId="303"/>
            <ac:spMk id="18" creationId="{2AB2DBF1-DB5F-D242-B438-4B5B729AADB4}"/>
          </ac:spMkLst>
        </pc:spChg>
        <pc:picChg chg="add del mod">
          <ac:chgData name="Taiob Ali" userId="d1ddda1a-8cfd-4dc9-babf-1ce024dee722" providerId="ADAL" clId="{B98C7486-EA1A-478C-A2F3-E262E266F503}" dt="2023-10-06T19:16:50.212" v="257"/>
          <ac:picMkLst>
            <pc:docMk/>
            <pc:sldMk cId="886874176" sldId="303"/>
            <ac:picMk id="12" creationId="{4F5E9E1C-810B-405A-4E72-5B6CBF1CB93D}"/>
          </ac:picMkLst>
        </pc:picChg>
        <pc:picChg chg="add del mod">
          <ac:chgData name="Taiob Ali" userId="d1ddda1a-8cfd-4dc9-babf-1ce024dee722" providerId="ADAL" clId="{B98C7486-EA1A-478C-A2F3-E262E266F503}" dt="2023-10-06T19:50:27.636" v="925" actId="14826"/>
          <ac:picMkLst>
            <pc:docMk/>
            <pc:sldMk cId="886874176" sldId="303"/>
            <ac:picMk id="13" creationId="{F204E9F5-6050-4C42-ADC3-B865CB842845}"/>
          </ac:picMkLst>
        </pc:picChg>
      </pc:sldChg>
      <pc:sldChg chg="del">
        <pc:chgData name="Taiob Ali" userId="d1ddda1a-8cfd-4dc9-babf-1ce024dee722" providerId="ADAL" clId="{B98C7486-EA1A-478C-A2F3-E262E266F503}" dt="2023-10-06T19:30:31.907" v="779" actId="47"/>
        <pc:sldMkLst>
          <pc:docMk/>
          <pc:sldMk cId="2283776289" sldId="361"/>
        </pc:sldMkLst>
      </pc:sldChg>
      <pc:sldChg chg="del">
        <pc:chgData name="Taiob Ali" userId="d1ddda1a-8cfd-4dc9-babf-1ce024dee722" providerId="ADAL" clId="{B98C7486-EA1A-478C-A2F3-E262E266F503}" dt="2023-10-06T19:30:29.670" v="778" actId="47"/>
        <pc:sldMkLst>
          <pc:docMk/>
          <pc:sldMk cId="1381033676" sldId="402"/>
        </pc:sldMkLst>
      </pc:sldChg>
      <pc:sldChg chg="addSp modSp del">
        <pc:chgData name="Taiob Ali" userId="d1ddda1a-8cfd-4dc9-babf-1ce024dee722" providerId="ADAL" clId="{B98C7486-EA1A-478C-A2F3-E262E266F503}" dt="2023-10-06T19:26:49.650" v="719" actId="47"/>
        <pc:sldMkLst>
          <pc:docMk/>
          <pc:sldMk cId="661791268" sldId="2076136946"/>
        </pc:sldMkLst>
        <pc:picChg chg="add mod">
          <ac:chgData name="Taiob Ali" userId="d1ddda1a-8cfd-4dc9-babf-1ce024dee722" providerId="ADAL" clId="{B98C7486-EA1A-478C-A2F3-E262E266F503}" dt="2023-10-06T19:15:56.980" v="244" actId="571"/>
          <ac:picMkLst>
            <pc:docMk/>
            <pc:sldMk cId="661791268" sldId="2076136946"/>
            <ac:picMk id="2" creationId="{D6AEB222-B277-2F21-5E11-3D7BC7846F4F}"/>
          </ac:picMkLst>
        </pc:picChg>
      </pc:sldChg>
      <pc:sldChg chg="new del">
        <pc:chgData name="Taiob Ali" userId="d1ddda1a-8cfd-4dc9-babf-1ce024dee722" providerId="ADAL" clId="{B98C7486-EA1A-478C-A2F3-E262E266F503}" dt="2023-10-06T19:16:14.296" v="247" actId="47"/>
        <pc:sldMkLst>
          <pc:docMk/>
          <pc:sldMk cId="1214991009" sldId="2076136947"/>
        </pc:sldMkLst>
      </pc:sldChg>
      <pc:sldChg chg="modSp add mod">
        <pc:chgData name="Taiob Ali" userId="d1ddda1a-8cfd-4dc9-babf-1ce024dee722" providerId="ADAL" clId="{B98C7486-EA1A-478C-A2F3-E262E266F503}" dt="2023-10-06T19:12:49.767" v="147" actId="20577"/>
        <pc:sldMkLst>
          <pc:docMk/>
          <pc:sldMk cId="3906584359" sldId="2076136948"/>
        </pc:sldMkLst>
        <pc:spChg chg="mod">
          <ac:chgData name="Taiob Ali" userId="d1ddda1a-8cfd-4dc9-babf-1ce024dee722" providerId="ADAL" clId="{B98C7486-EA1A-478C-A2F3-E262E266F503}" dt="2023-10-06T19:11:57.152" v="64" actId="6549"/>
          <ac:spMkLst>
            <pc:docMk/>
            <pc:sldMk cId="3906584359" sldId="2076136948"/>
            <ac:spMk id="2" creationId="{78C8A6AA-8A25-FD41-8ED7-4C81EF636741}"/>
          </ac:spMkLst>
        </pc:spChg>
        <pc:spChg chg="mod">
          <ac:chgData name="Taiob Ali" userId="d1ddda1a-8cfd-4dc9-babf-1ce024dee722" providerId="ADAL" clId="{B98C7486-EA1A-478C-A2F3-E262E266F503}" dt="2023-10-06T19:12:11.668" v="85" actId="20577"/>
          <ac:spMkLst>
            <pc:docMk/>
            <pc:sldMk cId="3906584359" sldId="2076136948"/>
            <ac:spMk id="17" creationId="{AE966F23-201C-8842-B14E-134F8CCFE34F}"/>
          </ac:spMkLst>
        </pc:spChg>
        <pc:spChg chg="mod">
          <ac:chgData name="Taiob Ali" userId="d1ddda1a-8cfd-4dc9-babf-1ce024dee722" providerId="ADAL" clId="{B98C7486-EA1A-478C-A2F3-E262E266F503}" dt="2023-10-06T19:12:25.535" v="107" actId="6549"/>
          <ac:spMkLst>
            <pc:docMk/>
            <pc:sldMk cId="3906584359" sldId="2076136948"/>
            <ac:spMk id="18" creationId="{51FB9B36-B184-2441-AF8F-48FDA3E37AA4}"/>
          </ac:spMkLst>
        </pc:spChg>
        <pc:spChg chg="mod">
          <ac:chgData name="Taiob Ali" userId="d1ddda1a-8cfd-4dc9-babf-1ce024dee722" providerId="ADAL" clId="{B98C7486-EA1A-478C-A2F3-E262E266F503}" dt="2023-10-06T19:12:41.164" v="119" actId="6549"/>
          <ac:spMkLst>
            <pc:docMk/>
            <pc:sldMk cId="3906584359" sldId="2076136948"/>
            <ac:spMk id="19" creationId="{08DD5418-7806-8D43-9F8D-5C1CB7E52855}"/>
          </ac:spMkLst>
        </pc:spChg>
        <pc:spChg chg="mod">
          <ac:chgData name="Taiob Ali" userId="d1ddda1a-8cfd-4dc9-babf-1ce024dee722" providerId="ADAL" clId="{B98C7486-EA1A-478C-A2F3-E262E266F503}" dt="2023-10-06T19:12:49.767" v="147" actId="20577"/>
          <ac:spMkLst>
            <pc:docMk/>
            <pc:sldMk cId="3906584359" sldId="2076136948"/>
            <ac:spMk id="20" creationId="{1D627992-BFD8-4744-B3DE-75117344FB99}"/>
          </ac:spMkLst>
        </pc:spChg>
      </pc:sldChg>
      <pc:sldChg chg="add del">
        <pc:chgData name="Taiob Ali" userId="d1ddda1a-8cfd-4dc9-babf-1ce024dee722" providerId="ADAL" clId="{B98C7486-EA1A-478C-A2F3-E262E266F503}" dt="2023-10-06T19:31:45.005" v="792" actId="47"/>
        <pc:sldMkLst>
          <pc:docMk/>
          <pc:sldMk cId="1771068788" sldId="2076136949"/>
        </pc:sldMkLst>
      </pc:sldChg>
      <pc:sldChg chg="add del">
        <pc:chgData name="Taiob Ali" userId="d1ddda1a-8cfd-4dc9-babf-1ce024dee722" providerId="ADAL" clId="{B98C7486-EA1A-478C-A2F3-E262E266F503}" dt="2023-10-06T19:16:15.434" v="248" actId="47"/>
        <pc:sldMkLst>
          <pc:docMk/>
          <pc:sldMk cId="2469129539" sldId="2076136949"/>
        </pc:sldMkLst>
      </pc:sldChg>
      <pc:sldChg chg="addSp delSp modSp new mod">
        <pc:chgData name="Taiob Ali" userId="d1ddda1a-8cfd-4dc9-babf-1ce024dee722" providerId="ADAL" clId="{B98C7486-EA1A-478C-A2F3-E262E266F503}" dt="2023-10-06T20:04:14.060" v="1079" actId="1076"/>
        <pc:sldMkLst>
          <pc:docMk/>
          <pc:sldMk cId="3798295034" sldId="2076136949"/>
        </pc:sldMkLst>
        <pc:spChg chg="del">
          <ac:chgData name="Taiob Ali" userId="d1ddda1a-8cfd-4dc9-babf-1ce024dee722" providerId="ADAL" clId="{B98C7486-EA1A-478C-A2F3-E262E266F503}" dt="2023-10-06T20:03:42.626" v="1076" actId="478"/>
          <ac:spMkLst>
            <pc:docMk/>
            <pc:sldMk cId="3798295034" sldId="2076136949"/>
            <ac:spMk id="2" creationId="{CC9190D6-B007-B18E-C3E4-7AB55345364C}"/>
          </ac:spMkLst>
        </pc:spChg>
        <pc:picChg chg="add mod">
          <ac:chgData name="Taiob Ali" userId="d1ddda1a-8cfd-4dc9-babf-1ce024dee722" providerId="ADAL" clId="{B98C7486-EA1A-478C-A2F3-E262E266F503}" dt="2023-10-06T20:03:09.373" v="1074"/>
          <ac:picMkLst>
            <pc:docMk/>
            <pc:sldMk cId="3798295034" sldId="2076136949"/>
            <ac:picMk id="3" creationId="{8F9C8782-E0E6-32BE-012F-6AC6172EA3F0}"/>
          </ac:picMkLst>
        </pc:picChg>
        <pc:picChg chg="add mod">
          <ac:chgData name="Taiob Ali" userId="d1ddda1a-8cfd-4dc9-babf-1ce024dee722" providerId="ADAL" clId="{B98C7486-EA1A-478C-A2F3-E262E266F503}" dt="2023-10-06T20:04:14.060" v="1079" actId="1076"/>
          <ac:picMkLst>
            <pc:docMk/>
            <pc:sldMk cId="3798295034" sldId="2076136949"/>
            <ac:picMk id="5" creationId="{9C6ADFE0-1A21-35C3-76B2-99CB08033B69}"/>
          </ac:picMkLst>
        </pc:picChg>
      </pc:sldChg>
      <pc:sldChg chg="add del">
        <pc:chgData name="Taiob Ali" userId="d1ddda1a-8cfd-4dc9-babf-1ce024dee722" providerId="ADAL" clId="{B98C7486-EA1A-478C-A2F3-E262E266F503}" dt="2023-10-06T19:16:16.137" v="249" actId="47"/>
        <pc:sldMkLst>
          <pc:docMk/>
          <pc:sldMk cId="465908113" sldId="2076136950"/>
        </pc:sldMkLst>
      </pc:sldChg>
      <pc:sldChg chg="addSp delSp modSp add mod ord">
        <pc:chgData name="Taiob Ali" userId="d1ddda1a-8cfd-4dc9-babf-1ce024dee722" providerId="ADAL" clId="{B98C7486-EA1A-478C-A2F3-E262E266F503}" dt="2023-10-06T20:11:43.920" v="1087" actId="14100"/>
        <pc:sldMkLst>
          <pc:docMk/>
          <pc:sldMk cId="3407731123" sldId="2076136950"/>
        </pc:sldMkLst>
        <pc:picChg chg="add mod">
          <ac:chgData name="Taiob Ali" userId="d1ddda1a-8cfd-4dc9-babf-1ce024dee722" providerId="ADAL" clId="{B98C7486-EA1A-478C-A2F3-E262E266F503}" dt="2023-10-06T20:11:43.920" v="1087" actId="14100"/>
          <ac:picMkLst>
            <pc:docMk/>
            <pc:sldMk cId="3407731123" sldId="2076136950"/>
            <ac:picMk id="4" creationId="{C686E45F-E4E3-01ED-62F7-4D1B47899CEA}"/>
          </ac:picMkLst>
        </pc:picChg>
        <pc:picChg chg="del">
          <ac:chgData name="Taiob Ali" userId="d1ddda1a-8cfd-4dc9-babf-1ce024dee722" providerId="ADAL" clId="{B98C7486-EA1A-478C-A2F3-E262E266F503}" dt="2023-10-06T20:11:33.696" v="1083" actId="478"/>
          <ac:picMkLst>
            <pc:docMk/>
            <pc:sldMk cId="3407731123" sldId="2076136950"/>
            <ac:picMk id="5" creationId="{9C6ADFE0-1A21-35C3-76B2-99CB08033B69}"/>
          </ac:picMkLst>
        </pc:picChg>
      </pc:sldChg>
      <pc:sldChg chg="addSp delSp modSp add del mod ord">
        <pc:chgData name="Taiob Ali" userId="d1ddda1a-8cfd-4dc9-babf-1ce024dee722" providerId="ADAL" clId="{B98C7486-EA1A-478C-A2F3-E262E266F503}" dt="2023-10-06T20:23:07.299" v="1098" actId="1076"/>
        <pc:sldMkLst>
          <pc:docMk/>
          <pc:sldMk cId="149249304" sldId="2076136951"/>
        </pc:sldMkLst>
        <pc:picChg chg="del">
          <ac:chgData name="Taiob Ali" userId="d1ddda1a-8cfd-4dc9-babf-1ce024dee722" providerId="ADAL" clId="{B98C7486-EA1A-478C-A2F3-E262E266F503}" dt="2023-10-06T20:22:51.752" v="1094" actId="478"/>
          <ac:picMkLst>
            <pc:docMk/>
            <pc:sldMk cId="149249304" sldId="2076136951"/>
            <ac:picMk id="4" creationId="{C686E45F-E4E3-01ED-62F7-4D1B47899CEA}"/>
          </ac:picMkLst>
        </pc:picChg>
        <pc:picChg chg="add mod">
          <ac:chgData name="Taiob Ali" userId="d1ddda1a-8cfd-4dc9-babf-1ce024dee722" providerId="ADAL" clId="{B98C7486-EA1A-478C-A2F3-E262E266F503}" dt="2023-10-06T20:23:07.299" v="1098" actId="1076"/>
          <ac:picMkLst>
            <pc:docMk/>
            <pc:sldMk cId="149249304" sldId="2076136951"/>
            <ac:picMk id="5" creationId="{B6F54C8C-C02C-14D6-AD24-C517AD198B90}"/>
          </ac:picMkLst>
        </pc:picChg>
      </pc:sldChg>
      <pc:sldChg chg="add del ord">
        <pc:chgData name="Taiob Ali" userId="d1ddda1a-8cfd-4dc9-babf-1ce024dee722" providerId="ADAL" clId="{B98C7486-EA1A-478C-A2F3-E262E266F503}" dt="2023-10-06T20:23:46.285" v="1102" actId="47"/>
        <pc:sldMkLst>
          <pc:docMk/>
          <pc:sldMk cId="1460823209" sldId="2076136952"/>
        </pc:sldMkLst>
      </pc:sldChg>
      <pc:sldChg chg="addSp delSp modSp add mod ord">
        <pc:chgData name="Taiob Ali" userId="d1ddda1a-8cfd-4dc9-babf-1ce024dee722" providerId="ADAL" clId="{B98C7486-EA1A-478C-A2F3-E262E266F503}" dt="2023-10-06T20:24:13.334" v="1115" actId="1076"/>
        <pc:sldMkLst>
          <pc:docMk/>
          <pc:sldMk cId="2306032760" sldId="2076136952"/>
        </pc:sldMkLst>
        <pc:picChg chg="add mod">
          <ac:chgData name="Taiob Ali" userId="d1ddda1a-8cfd-4dc9-babf-1ce024dee722" providerId="ADAL" clId="{B98C7486-EA1A-478C-A2F3-E262E266F503}" dt="2023-10-06T20:24:13.334" v="1115" actId="1076"/>
          <ac:picMkLst>
            <pc:docMk/>
            <pc:sldMk cId="2306032760" sldId="2076136952"/>
            <ac:picMk id="4" creationId="{91357F28-A418-9FAB-EF79-159C70526E6A}"/>
          </ac:picMkLst>
        </pc:picChg>
        <pc:picChg chg="del">
          <ac:chgData name="Taiob Ali" userId="d1ddda1a-8cfd-4dc9-babf-1ce024dee722" providerId="ADAL" clId="{B98C7486-EA1A-478C-A2F3-E262E266F503}" dt="2023-10-06T20:24:02.483" v="1110" actId="478"/>
          <ac:picMkLst>
            <pc:docMk/>
            <pc:sldMk cId="2306032760" sldId="2076136952"/>
            <ac:picMk id="5" creationId="{B6F54C8C-C02C-14D6-AD24-C517AD198B90}"/>
          </ac:picMkLst>
        </pc:picChg>
      </pc:sldChg>
      <pc:sldChg chg="addSp delSp modSp add del mod ord">
        <pc:chgData name="Taiob Ali" userId="d1ddda1a-8cfd-4dc9-babf-1ce024dee722" providerId="ADAL" clId="{B98C7486-EA1A-478C-A2F3-E262E266F503}" dt="2023-10-06T20:24:59.547" v="1125" actId="1076"/>
        <pc:sldMkLst>
          <pc:docMk/>
          <pc:sldMk cId="3338830107" sldId="2076136953"/>
        </pc:sldMkLst>
        <pc:picChg chg="del">
          <ac:chgData name="Taiob Ali" userId="d1ddda1a-8cfd-4dc9-babf-1ce024dee722" providerId="ADAL" clId="{B98C7486-EA1A-478C-A2F3-E262E266F503}" dt="2023-10-06T20:24:48.117" v="1121" actId="478"/>
          <ac:picMkLst>
            <pc:docMk/>
            <pc:sldMk cId="3338830107" sldId="2076136953"/>
            <ac:picMk id="4" creationId="{91357F28-A418-9FAB-EF79-159C70526E6A}"/>
          </ac:picMkLst>
        </pc:picChg>
        <pc:picChg chg="add mod">
          <ac:chgData name="Taiob Ali" userId="d1ddda1a-8cfd-4dc9-babf-1ce024dee722" providerId="ADAL" clId="{B98C7486-EA1A-478C-A2F3-E262E266F503}" dt="2023-10-06T20:24:59.547" v="1125" actId="1076"/>
          <ac:picMkLst>
            <pc:docMk/>
            <pc:sldMk cId="3338830107" sldId="2076136953"/>
            <ac:picMk id="5" creationId="{7A318454-1DB4-3358-84BD-8CE3152E27BE}"/>
          </ac:picMkLst>
        </pc:picChg>
      </pc:sldChg>
      <pc:sldMasterChg chg="del delSldLayout">
        <pc:chgData name="Taiob Ali" userId="d1ddda1a-8cfd-4dc9-babf-1ce024dee722" providerId="ADAL" clId="{B98C7486-EA1A-478C-A2F3-E262E266F503}" dt="2023-10-06T19:30:31.907" v="779" actId="47"/>
        <pc:sldMasterMkLst>
          <pc:docMk/>
          <pc:sldMasterMk cId="3561575173" sldId="2147483660"/>
        </pc:sldMasterMkLst>
        <pc:sldLayoutChg chg="del">
          <pc:chgData name="Taiob Ali" userId="d1ddda1a-8cfd-4dc9-babf-1ce024dee722" providerId="ADAL" clId="{B98C7486-EA1A-478C-A2F3-E262E266F503}" dt="2023-10-06T19:30:31.907" v="779" actId="47"/>
          <pc:sldLayoutMkLst>
            <pc:docMk/>
            <pc:sldMasterMk cId="3561575173" sldId="2147483660"/>
            <pc:sldLayoutMk cId="3659231939" sldId="2147483661"/>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390200918" sldId="2147483662"/>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3841244781" sldId="2147483663"/>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2172749902" sldId="2147483664"/>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1748221626" sldId="2147483665"/>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4250912127" sldId="2147483666"/>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3143466433" sldId="2147483667"/>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326031613" sldId="2147483668"/>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2292936767" sldId="2147483669"/>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3014541312" sldId="2147483670"/>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225724080" sldId="2147483671"/>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925634587" sldId="2147483672"/>
          </pc:sldLayoutMkLst>
        </pc:sldLayoutChg>
        <pc:sldLayoutChg chg="del">
          <pc:chgData name="Taiob Ali" userId="d1ddda1a-8cfd-4dc9-babf-1ce024dee722" providerId="ADAL" clId="{B98C7486-EA1A-478C-A2F3-E262E266F503}" dt="2023-10-06T19:30:31.907" v="779" actId="47"/>
          <pc:sldLayoutMkLst>
            <pc:docMk/>
            <pc:sldMasterMk cId="3561575173" sldId="2147483660"/>
            <pc:sldLayoutMk cId="3072671921" sldId="2147483673"/>
          </pc:sldLayoutMkLst>
        </pc:sldLayoutChg>
        <pc:sldLayoutChg chg="del">
          <pc:chgData name="Taiob Ali" userId="d1ddda1a-8cfd-4dc9-babf-1ce024dee722" providerId="ADAL" clId="{B98C7486-EA1A-478C-A2F3-E262E266F503}" dt="2023-10-06T19:26:49.650" v="719" actId="47"/>
          <pc:sldLayoutMkLst>
            <pc:docMk/>
            <pc:sldMasterMk cId="3561575173" sldId="2147483660"/>
            <pc:sldLayoutMk cId="697672331" sldId="2147483674"/>
          </pc:sldLayoutMkLst>
        </pc:sldLayoutChg>
      </pc:sldMasterChg>
    </pc:docChg>
  </pc:docChgLst>
  <pc:docChgLst>
    <pc:chgData name="Taiob Ali" userId="d1ddda1a-8cfd-4dc9-babf-1ce024dee722" providerId="ADAL" clId="{9AE20EFF-A157-4E60-8C09-128E8A5FD569}"/>
    <pc:docChg chg="undo custSel addSld modSld sldOrd">
      <pc:chgData name="Taiob Ali" userId="d1ddda1a-8cfd-4dc9-babf-1ce024dee722" providerId="ADAL" clId="{9AE20EFF-A157-4E60-8C09-128E8A5FD569}" dt="2023-11-14T05:10:07.789" v="4980"/>
      <pc:docMkLst>
        <pc:docMk/>
      </pc:docMkLst>
      <pc:sldChg chg="modNotesTx">
        <pc:chgData name="Taiob Ali" userId="d1ddda1a-8cfd-4dc9-babf-1ce024dee722" providerId="ADAL" clId="{9AE20EFF-A157-4E60-8C09-128E8A5FD569}" dt="2023-11-13T18:49:51.351" v="2276" actId="20577"/>
        <pc:sldMkLst>
          <pc:docMk/>
          <pc:sldMk cId="2607584921" sldId="257"/>
        </pc:sldMkLst>
      </pc:sldChg>
      <pc:sldChg chg="modNotesTx">
        <pc:chgData name="Taiob Ali" userId="d1ddda1a-8cfd-4dc9-babf-1ce024dee722" providerId="ADAL" clId="{9AE20EFF-A157-4E60-8C09-128E8A5FD569}" dt="2023-11-13T19:01:55.557" v="2385"/>
        <pc:sldMkLst>
          <pc:docMk/>
          <pc:sldMk cId="4061111679" sldId="258"/>
        </pc:sldMkLst>
      </pc:sldChg>
      <pc:sldChg chg="modSp mod modNotesTx">
        <pc:chgData name="Taiob Ali" userId="d1ddda1a-8cfd-4dc9-babf-1ce024dee722" providerId="ADAL" clId="{9AE20EFF-A157-4E60-8C09-128E8A5FD569}" dt="2023-11-14T01:37:18.685" v="2464" actId="20577"/>
        <pc:sldMkLst>
          <pc:docMk/>
          <pc:sldMk cId="1512152922" sldId="260"/>
        </pc:sldMkLst>
        <pc:spChg chg="mod">
          <ac:chgData name="Taiob Ali" userId="d1ddda1a-8cfd-4dc9-babf-1ce024dee722" providerId="ADAL" clId="{9AE20EFF-A157-4E60-8C09-128E8A5FD569}" dt="2023-11-14T01:35:21.081" v="2386" actId="1076"/>
          <ac:spMkLst>
            <pc:docMk/>
            <pc:sldMk cId="1512152922" sldId="260"/>
            <ac:spMk id="9" creationId="{81B8E2A7-9273-7144-959D-B6D415B6CF85}"/>
          </ac:spMkLst>
        </pc:spChg>
      </pc:sldChg>
      <pc:sldChg chg="modSp modNotesTx">
        <pc:chgData name="Taiob Ali" userId="d1ddda1a-8cfd-4dc9-babf-1ce024dee722" providerId="ADAL" clId="{9AE20EFF-A157-4E60-8C09-128E8A5FD569}" dt="2023-11-14T01:55:56.390" v="3026" actId="20577"/>
        <pc:sldMkLst>
          <pc:docMk/>
          <pc:sldMk cId="2972299944" sldId="261"/>
        </pc:sldMkLst>
        <pc:graphicFrameChg chg="mod">
          <ac:chgData name="Taiob Ali" userId="d1ddda1a-8cfd-4dc9-babf-1ce024dee722" providerId="ADAL" clId="{9AE20EFF-A157-4E60-8C09-128E8A5FD569}" dt="2023-11-14T01:55:28.017" v="3009" actId="20577"/>
          <ac:graphicFrameMkLst>
            <pc:docMk/>
            <pc:sldMk cId="2972299944" sldId="261"/>
            <ac:graphicFrameMk id="8" creationId="{299423C6-18E6-E3F0-FAA8-4EF2FE9E6C92}"/>
          </ac:graphicFrameMkLst>
        </pc:graphicFrameChg>
      </pc:sldChg>
      <pc:sldChg chg="modNotesTx">
        <pc:chgData name="Taiob Ali" userId="d1ddda1a-8cfd-4dc9-babf-1ce024dee722" providerId="ADAL" clId="{9AE20EFF-A157-4E60-8C09-128E8A5FD569}" dt="2023-11-14T01:58:42.992" v="3258" actId="20577"/>
        <pc:sldMkLst>
          <pc:docMk/>
          <pc:sldMk cId="1831652772" sldId="262"/>
        </pc:sldMkLst>
      </pc:sldChg>
      <pc:sldChg chg="modNotesTx">
        <pc:chgData name="Taiob Ali" userId="d1ddda1a-8cfd-4dc9-babf-1ce024dee722" providerId="ADAL" clId="{9AE20EFF-A157-4E60-8C09-128E8A5FD569}" dt="2023-11-14T05:07:24.838" v="4605" actId="6549"/>
        <pc:sldMkLst>
          <pc:docMk/>
          <pc:sldMk cId="1602316070" sldId="263"/>
        </pc:sldMkLst>
      </pc:sldChg>
      <pc:sldChg chg="addSp modSp mod modNotesTx">
        <pc:chgData name="Taiob Ali" userId="d1ddda1a-8cfd-4dc9-babf-1ce024dee722" providerId="ADAL" clId="{9AE20EFF-A157-4E60-8C09-128E8A5FD569}" dt="2023-11-14T02:56:29.546" v="4322" actId="1076"/>
        <pc:sldMkLst>
          <pc:docMk/>
          <pc:sldMk cId="1118009392" sldId="267"/>
        </pc:sldMkLst>
        <pc:spChg chg="add mod">
          <ac:chgData name="Taiob Ali" userId="d1ddda1a-8cfd-4dc9-babf-1ce024dee722" providerId="ADAL" clId="{9AE20EFF-A157-4E60-8C09-128E8A5FD569}" dt="2023-11-14T02:56:29.546" v="4322" actId="1076"/>
          <ac:spMkLst>
            <pc:docMk/>
            <pc:sldMk cId="1118009392" sldId="267"/>
            <ac:spMk id="7" creationId="{8C0227D9-549B-68C4-1686-6302EE903BA6}"/>
          </ac:spMkLst>
        </pc:spChg>
        <pc:spChg chg="mod">
          <ac:chgData name="Taiob Ali" userId="d1ddda1a-8cfd-4dc9-babf-1ce024dee722" providerId="ADAL" clId="{9AE20EFF-A157-4E60-8C09-128E8A5FD569}" dt="2023-11-14T02:45:40.815" v="4255" actId="1076"/>
          <ac:spMkLst>
            <pc:docMk/>
            <pc:sldMk cId="1118009392" sldId="267"/>
            <ac:spMk id="8" creationId="{C774C261-EF36-EDA0-EABD-E03E6A4152D2}"/>
          </ac:spMkLst>
        </pc:spChg>
      </pc:sldChg>
      <pc:sldChg chg="modNotesTx">
        <pc:chgData name="Taiob Ali" userId="d1ddda1a-8cfd-4dc9-babf-1ce024dee722" providerId="ADAL" clId="{9AE20EFF-A157-4E60-8C09-128E8A5FD569}" dt="2023-11-14T02:05:11.786" v="3292" actId="15"/>
        <pc:sldMkLst>
          <pc:docMk/>
          <pc:sldMk cId="773946413" sldId="268"/>
        </pc:sldMkLst>
      </pc:sldChg>
      <pc:sldChg chg="modNotesTx">
        <pc:chgData name="Taiob Ali" userId="d1ddda1a-8cfd-4dc9-babf-1ce024dee722" providerId="ADAL" clId="{9AE20EFF-A157-4E60-8C09-128E8A5FD569}" dt="2023-11-14T02:21:45.971" v="3505" actId="113"/>
        <pc:sldMkLst>
          <pc:docMk/>
          <pc:sldMk cId="418144616" sldId="269"/>
        </pc:sldMkLst>
      </pc:sldChg>
      <pc:sldChg chg="addSp modSp mod modNotesTx">
        <pc:chgData name="Taiob Ali" userId="d1ddda1a-8cfd-4dc9-babf-1ce024dee722" providerId="ADAL" clId="{9AE20EFF-A157-4E60-8C09-128E8A5FD569}" dt="2023-11-14T02:34:24.439" v="3853" actId="20577"/>
        <pc:sldMkLst>
          <pc:docMk/>
          <pc:sldMk cId="1344534329" sldId="270"/>
        </pc:sldMkLst>
        <pc:spChg chg="add mod">
          <ac:chgData name="Taiob Ali" userId="d1ddda1a-8cfd-4dc9-babf-1ce024dee722" providerId="ADAL" clId="{9AE20EFF-A157-4E60-8C09-128E8A5FD569}" dt="2023-11-14T02:33:38.206" v="3736" actId="1076"/>
          <ac:spMkLst>
            <pc:docMk/>
            <pc:sldMk cId="1344534329" sldId="270"/>
            <ac:spMk id="5" creationId="{FE67A6D6-EFC1-2DCA-A4F7-170079EE7505}"/>
          </ac:spMkLst>
        </pc:spChg>
        <pc:graphicFrameChg chg="mod">
          <ac:chgData name="Taiob Ali" userId="d1ddda1a-8cfd-4dc9-babf-1ce024dee722" providerId="ADAL" clId="{9AE20EFF-A157-4E60-8C09-128E8A5FD569}" dt="2023-11-14T02:34:09.112" v="3805" actId="20577"/>
          <ac:graphicFrameMkLst>
            <pc:docMk/>
            <pc:sldMk cId="1344534329" sldId="270"/>
            <ac:graphicFrameMk id="8" creationId="{299423C6-18E6-E3F0-FAA8-4EF2FE9E6C92}"/>
          </ac:graphicFrameMkLst>
        </pc:graphicFrameChg>
      </pc:sldChg>
      <pc:sldChg chg="modNotesTx">
        <pc:chgData name="Taiob Ali" userId="d1ddda1a-8cfd-4dc9-babf-1ce024dee722" providerId="ADAL" clId="{9AE20EFF-A157-4E60-8C09-128E8A5FD569}" dt="2023-11-14T02:38:07.268" v="3877"/>
        <pc:sldMkLst>
          <pc:docMk/>
          <pc:sldMk cId="1322152950" sldId="271"/>
        </pc:sldMkLst>
      </pc:sldChg>
      <pc:sldChg chg="modSp">
        <pc:chgData name="Taiob Ali" userId="d1ddda1a-8cfd-4dc9-babf-1ce024dee722" providerId="ADAL" clId="{9AE20EFF-A157-4E60-8C09-128E8A5FD569}" dt="2023-11-14T03:58:20.665" v="4361" actId="20577"/>
        <pc:sldMkLst>
          <pc:docMk/>
          <pc:sldMk cId="1045647415" sldId="272"/>
        </pc:sldMkLst>
        <pc:graphicFrameChg chg="mod">
          <ac:chgData name="Taiob Ali" userId="d1ddda1a-8cfd-4dc9-babf-1ce024dee722" providerId="ADAL" clId="{9AE20EFF-A157-4E60-8C09-128E8A5FD569}" dt="2023-11-14T03:58:20.665" v="4361" actId="20577"/>
          <ac:graphicFrameMkLst>
            <pc:docMk/>
            <pc:sldMk cId="1045647415" sldId="272"/>
            <ac:graphicFrameMk id="8" creationId="{299423C6-18E6-E3F0-FAA8-4EF2FE9E6C92}"/>
          </ac:graphicFrameMkLst>
        </pc:graphicFrameChg>
      </pc:sldChg>
      <pc:sldChg chg="modSp mod ord modNotesTx">
        <pc:chgData name="Taiob Ali" userId="d1ddda1a-8cfd-4dc9-babf-1ce024dee722" providerId="ADAL" clId="{9AE20EFF-A157-4E60-8C09-128E8A5FD569}" dt="2023-11-14T03:58:02.066" v="4360"/>
        <pc:sldMkLst>
          <pc:docMk/>
          <pc:sldMk cId="2245502441" sldId="273"/>
        </pc:sldMkLst>
        <pc:spChg chg="mod">
          <ac:chgData name="Taiob Ali" userId="d1ddda1a-8cfd-4dc9-babf-1ce024dee722" providerId="ADAL" clId="{9AE20EFF-A157-4E60-8C09-128E8A5FD569}" dt="2023-11-14T03:49:22.149" v="4329" actId="1076"/>
          <ac:spMkLst>
            <pc:docMk/>
            <pc:sldMk cId="2245502441" sldId="273"/>
            <ac:spMk id="19" creationId="{DFA3BE6F-F992-4DCB-2DCD-4E0736062062}"/>
          </ac:spMkLst>
        </pc:spChg>
      </pc:sldChg>
      <pc:sldChg chg="modNotesTx">
        <pc:chgData name="Taiob Ali" userId="d1ddda1a-8cfd-4dc9-babf-1ce024dee722" providerId="ADAL" clId="{9AE20EFF-A157-4E60-8C09-128E8A5FD569}" dt="2023-11-14T04:11:27.232" v="4486" actId="20577"/>
        <pc:sldMkLst>
          <pc:docMk/>
          <pc:sldMk cId="321872419" sldId="276"/>
        </pc:sldMkLst>
      </pc:sldChg>
      <pc:sldChg chg="modNotesTx">
        <pc:chgData name="Taiob Ali" userId="d1ddda1a-8cfd-4dc9-babf-1ce024dee722" providerId="ADAL" clId="{9AE20EFF-A157-4E60-8C09-128E8A5FD569}" dt="2023-11-14T04:36:31.230" v="4506" actId="113"/>
        <pc:sldMkLst>
          <pc:docMk/>
          <pc:sldMk cId="838566095" sldId="277"/>
        </pc:sldMkLst>
      </pc:sldChg>
      <pc:sldChg chg="modNotesTx">
        <pc:chgData name="Taiob Ali" userId="d1ddda1a-8cfd-4dc9-babf-1ce024dee722" providerId="ADAL" clId="{9AE20EFF-A157-4E60-8C09-128E8A5FD569}" dt="2023-11-14T05:05:02.756" v="4520" actId="113"/>
        <pc:sldMkLst>
          <pc:docMk/>
          <pc:sldMk cId="467341185" sldId="279"/>
        </pc:sldMkLst>
      </pc:sldChg>
      <pc:sldChg chg="modNotesTx">
        <pc:chgData name="Taiob Ali" userId="d1ddda1a-8cfd-4dc9-babf-1ce024dee722" providerId="ADAL" clId="{9AE20EFF-A157-4E60-8C09-128E8A5FD569}" dt="2023-11-14T04:37:12.279" v="4507" actId="6549"/>
        <pc:sldMkLst>
          <pc:docMk/>
          <pc:sldMk cId="749215058" sldId="280"/>
        </pc:sldMkLst>
      </pc:sldChg>
      <pc:sldChg chg="modNotesTx">
        <pc:chgData name="Taiob Ali" userId="d1ddda1a-8cfd-4dc9-babf-1ce024dee722" providerId="ADAL" clId="{9AE20EFF-A157-4E60-8C09-128E8A5FD569}" dt="2023-11-14T01:41:59.042" v="2929" actId="20577"/>
        <pc:sldMkLst>
          <pc:docMk/>
          <pc:sldMk cId="3015227454" sldId="281"/>
        </pc:sldMkLst>
      </pc:sldChg>
      <pc:sldChg chg="modNotesTx">
        <pc:chgData name="Taiob Ali" userId="d1ddda1a-8cfd-4dc9-babf-1ce024dee722" providerId="ADAL" clId="{9AE20EFF-A157-4E60-8C09-128E8A5FD569}" dt="2023-11-14T05:09:35.967" v="4977" actId="20577"/>
        <pc:sldMkLst>
          <pc:docMk/>
          <pc:sldMk cId="866269373" sldId="282"/>
        </pc:sldMkLst>
      </pc:sldChg>
      <pc:sldChg chg="modNotesTx">
        <pc:chgData name="Taiob Ali" userId="d1ddda1a-8cfd-4dc9-babf-1ce024dee722" providerId="ADAL" clId="{9AE20EFF-A157-4E60-8C09-128E8A5FD569}" dt="2023-11-13T18:37:40.460" v="898" actId="20577"/>
        <pc:sldMkLst>
          <pc:docMk/>
          <pc:sldMk cId="3810910407" sldId="294"/>
        </pc:sldMkLst>
      </pc:sldChg>
      <pc:sldChg chg="modNotesTx">
        <pc:chgData name="Taiob Ali" userId="d1ddda1a-8cfd-4dc9-babf-1ce024dee722" providerId="ADAL" clId="{9AE20EFF-A157-4E60-8C09-128E8A5FD569}" dt="2023-11-13T18:47:40.411" v="2082" actId="20577"/>
        <pc:sldMkLst>
          <pc:docMk/>
          <pc:sldMk cId="1467620460" sldId="301"/>
        </pc:sldMkLst>
      </pc:sldChg>
      <pc:sldChg chg="modNotesTx">
        <pc:chgData name="Taiob Ali" userId="d1ddda1a-8cfd-4dc9-babf-1ce024dee722" providerId="ADAL" clId="{9AE20EFF-A157-4E60-8C09-128E8A5FD569}" dt="2023-11-13T18:35:33.137" v="574" actId="20577"/>
        <pc:sldMkLst>
          <pc:docMk/>
          <pc:sldMk cId="886874176" sldId="303"/>
        </pc:sldMkLst>
      </pc:sldChg>
      <pc:sldChg chg="modNotesTx">
        <pc:chgData name="Taiob Ali" userId="d1ddda1a-8cfd-4dc9-babf-1ce024dee722" providerId="ADAL" clId="{9AE20EFF-A157-4E60-8C09-128E8A5FD569}" dt="2023-11-13T18:40:33.964" v="1378" actId="20577"/>
        <pc:sldMkLst>
          <pc:docMk/>
          <pc:sldMk cId="3906584359" sldId="2076136948"/>
        </pc:sldMkLst>
      </pc:sldChg>
      <pc:sldChg chg="add ord">
        <pc:chgData name="Taiob Ali" userId="d1ddda1a-8cfd-4dc9-babf-1ce024dee722" providerId="ADAL" clId="{9AE20EFF-A157-4E60-8C09-128E8A5FD569}" dt="2023-11-14T05:10:07.789" v="4980"/>
        <pc:sldMkLst>
          <pc:docMk/>
          <pc:sldMk cId="1775247356" sldId="2076136954"/>
        </pc:sldMkLst>
      </pc:sldChg>
    </pc:docChg>
  </pc:docChgLst>
  <pc:docChgLst>
    <pc:chgData name="Taiob Ali" userId="d1ddda1a-8cfd-4dc9-babf-1ce024dee722" providerId="ADAL" clId="{32416915-C397-4EE2-826B-603C44209C0E}"/>
    <pc:docChg chg="modSld">
      <pc:chgData name="Taiob Ali" userId="d1ddda1a-8cfd-4dc9-babf-1ce024dee722" providerId="ADAL" clId="{32416915-C397-4EE2-826B-603C44209C0E}" dt="2023-11-04T09:58:42.439" v="87" actId="20577"/>
      <pc:docMkLst>
        <pc:docMk/>
      </pc:docMkLst>
      <pc:sldChg chg="modNotesTx">
        <pc:chgData name="Taiob Ali" userId="d1ddda1a-8cfd-4dc9-babf-1ce024dee722" providerId="ADAL" clId="{32416915-C397-4EE2-826B-603C44209C0E}" dt="2023-11-04T09:58:02.496" v="16" actId="20577"/>
        <pc:sldMkLst>
          <pc:docMk/>
          <pc:sldMk cId="2607584921" sldId="257"/>
        </pc:sldMkLst>
      </pc:sldChg>
      <pc:sldChg chg="modNotesTx">
        <pc:chgData name="Taiob Ali" userId="d1ddda1a-8cfd-4dc9-babf-1ce024dee722" providerId="ADAL" clId="{32416915-C397-4EE2-826B-603C44209C0E}" dt="2023-11-04T09:58:42.439" v="87" actId="20577"/>
        <pc:sldMkLst>
          <pc:docMk/>
          <pc:sldMk cId="4061111679" sldId="258"/>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5771A-282A-4417-88BD-62431F0C1A48}">
      <dgm:prSet phldrT="[Text]"/>
      <dgm:spPr/>
      <dgm:t>
        <a:bodyPr/>
        <a:lstStyle/>
        <a:p>
          <a:r>
            <a:rPr lang="en-US" dirty="0"/>
            <a:t>Control over OS &amp; SQL Version</a:t>
          </a:r>
        </a:p>
      </dgm:t>
    </dgm:pt>
    <dgm:pt modelId="{FD9FF9B2-6BDD-4D97-89DE-711D815CE6D9}" type="parTrans" cxnId="{0C4EDE77-ABC7-41F9-8E8E-286F61E84CA4}">
      <dgm:prSet/>
      <dgm:spPr/>
      <dgm:t>
        <a:bodyPr/>
        <a:lstStyle/>
        <a:p>
          <a:endParaRPr lang="en-US"/>
        </a:p>
      </dgm:t>
    </dgm:pt>
    <dgm:pt modelId="{889D5EF0-5337-4094-91A8-ACACFD94F987}" type="sibTrans" cxnId="{0C4EDE77-ABC7-41F9-8E8E-286F61E84CA4}">
      <dgm:prSet/>
      <dgm:spPr/>
      <dgm:t>
        <a:bodyPr/>
        <a:lstStyle/>
        <a:p>
          <a:endParaRPr lang="en-US"/>
        </a:p>
      </dgm:t>
    </dgm:pt>
    <dgm:pt modelId="{6616D089-2981-439B-AC4E-BED0997C8BAD}">
      <dgm:prSet phldrT="[Text]"/>
      <dgm:spPr/>
      <dgm:t>
        <a:bodyPr/>
        <a:lstStyle/>
        <a:p>
          <a:r>
            <a:rPr lang="en-US" dirty="0"/>
            <a:t>Automated Backup</a:t>
          </a:r>
        </a:p>
      </dgm:t>
    </dgm:pt>
    <dgm:pt modelId="{18460938-3C3C-42B8-B75E-03C582FDA778}" type="parTrans" cxnId="{63B04960-CB39-4071-AC70-D5C73F681299}">
      <dgm:prSet/>
      <dgm:spPr/>
      <dgm:t>
        <a:bodyPr/>
        <a:lstStyle/>
        <a:p>
          <a:endParaRPr lang="en-US"/>
        </a:p>
      </dgm:t>
    </dgm:pt>
    <dgm:pt modelId="{74A25582-8E52-4AAF-BBE7-8B7AD68CA565}" type="sibTrans" cxnId="{63B04960-CB39-4071-AC70-D5C73F681299}">
      <dgm:prSet/>
      <dgm:spPr/>
      <dgm:t>
        <a:bodyPr/>
        <a:lstStyle/>
        <a:p>
          <a:endParaRPr lang="en-US"/>
        </a:p>
      </dgm:t>
    </dgm:pt>
    <dgm:pt modelId="{D0537279-F98E-46C9-8508-42F47711C638}">
      <dgm:prSet phldrT="[Text]"/>
      <dgm:spPr/>
      <dgm:t>
        <a:bodyPr/>
        <a:lstStyle/>
        <a:p>
          <a:r>
            <a:rPr lang="en-US" dirty="0"/>
            <a:t>SSAS, SSRS, SSIS availability</a:t>
          </a:r>
        </a:p>
      </dgm:t>
    </dgm:pt>
    <dgm:pt modelId="{7618AC1C-B0FC-48E0-B128-28CB6BC8ABA3}" type="parTrans" cxnId="{5440C7E5-9818-42A4-A401-F0E76E3AE81F}">
      <dgm:prSet/>
      <dgm:spPr/>
      <dgm:t>
        <a:bodyPr/>
        <a:lstStyle/>
        <a:p>
          <a:endParaRPr lang="en-US"/>
        </a:p>
      </dgm:t>
    </dgm:pt>
    <dgm:pt modelId="{48D31BAB-1F50-487B-B62E-F29F01218290}" type="sibTrans" cxnId="{5440C7E5-9818-42A4-A401-F0E76E3AE81F}">
      <dgm:prSet/>
      <dgm:spPr/>
      <dgm:t>
        <a:bodyPr/>
        <a:lstStyle/>
        <a:p>
          <a:endParaRPr lang="en-US"/>
        </a:p>
      </dgm:t>
    </dgm:pt>
    <dgm:pt modelId="{9D1240A9-4A28-425B-B945-4A0485E18FE3}">
      <dgm:prSet phldrT="[Text]"/>
      <dgm:spPr/>
      <dgm:t>
        <a:bodyPr/>
        <a:lstStyle/>
        <a:p>
          <a:r>
            <a:rPr lang="en-US" dirty="0"/>
            <a:t>IaaS Extension</a:t>
          </a:r>
        </a:p>
      </dgm:t>
    </dgm:pt>
    <dgm:pt modelId="{73B01C6D-274E-4EE9-B963-F74F484BCB6B}" type="parTrans" cxnId="{0F0159F4-81AB-4761-A6B8-91B5AC92BDEE}">
      <dgm:prSet/>
      <dgm:spPr/>
      <dgm:t>
        <a:bodyPr/>
        <a:lstStyle/>
        <a:p>
          <a:endParaRPr lang="en-US"/>
        </a:p>
      </dgm:t>
    </dgm:pt>
    <dgm:pt modelId="{28004686-0087-4AFB-B452-4179B890AF3B}" type="sibTrans" cxnId="{0F0159F4-81AB-4761-A6B8-91B5AC92BDEE}">
      <dgm:prSet/>
      <dgm:spPr/>
      <dgm:t>
        <a:bodyPr/>
        <a:lstStyle/>
        <a:p>
          <a:endParaRPr lang="en-US"/>
        </a:p>
      </dgm:t>
    </dgm:pt>
    <dgm:pt modelId="{F429A865-2C6E-4D68-A0E0-F55A7BFBA365}">
      <dgm:prSet phldrT="[Text]"/>
      <dgm:spPr/>
      <dgm:t>
        <a:bodyPr/>
        <a:lstStyle/>
        <a:p>
          <a:r>
            <a:rPr lang="en-US" dirty="0"/>
            <a:t>Security updates</a:t>
          </a:r>
        </a:p>
      </dgm:t>
    </dgm:pt>
    <dgm:pt modelId="{7F646E00-E9B6-45E0-9266-1A5A02A05935}" type="parTrans" cxnId="{8956737A-3BA2-4C4D-9127-C01C191F528D}">
      <dgm:prSet/>
      <dgm:spPr/>
      <dgm:t>
        <a:bodyPr/>
        <a:lstStyle/>
        <a:p>
          <a:endParaRPr lang="en-US"/>
        </a:p>
      </dgm:t>
    </dgm:pt>
    <dgm:pt modelId="{6B7214E3-5432-45AD-BE92-3005F5736971}" type="sibTrans" cxnId="{8956737A-3BA2-4C4D-9127-C01C191F528D}">
      <dgm:prSet/>
      <dgm:spPr/>
      <dgm:t>
        <a:bodyPr/>
        <a:lstStyle/>
        <a:p>
          <a:endParaRPr lang="en-US"/>
        </a:p>
      </dgm:t>
    </dgm:pt>
    <dgm:pt modelId="{9BD528AD-B05B-4F62-8202-8D9F5AF97063}">
      <dgm:prSet phldrT="[Text]"/>
      <dgm:spPr/>
      <dgm:t>
        <a:bodyPr/>
        <a:lstStyle/>
        <a:p>
          <a:r>
            <a:rPr lang="en-US" dirty="0"/>
            <a:t>Scale up and Down, Shut down and only pay for storage</a:t>
          </a:r>
        </a:p>
      </dgm:t>
    </dgm:pt>
    <dgm:pt modelId="{36C42AB6-851A-4F0D-A6F7-6C38E6A8F594}" type="parTrans" cxnId="{BCA08F08-4F99-46D6-B11D-87B169302715}">
      <dgm:prSet/>
      <dgm:spPr/>
      <dgm:t>
        <a:bodyPr/>
        <a:lstStyle/>
        <a:p>
          <a:endParaRPr lang="en-US"/>
        </a:p>
      </dgm:t>
    </dgm:pt>
    <dgm:pt modelId="{B4D0121D-A689-4E4A-87C7-060D0F028679}" type="sibTrans" cxnId="{BCA08F08-4F99-46D6-B11D-87B169302715}">
      <dgm:prSet/>
      <dgm:spPr/>
      <dgm:t>
        <a:bodyPr/>
        <a:lstStyle/>
        <a:p>
          <a:endParaRPr lang="en-US"/>
        </a:p>
      </dgm:t>
    </dgm:pt>
    <dgm:pt modelId="{02CC1455-8883-443A-BF6D-5477EA136CB2}">
      <dgm:prSet phldrT="[Text]"/>
      <dgm:spPr/>
      <dgm:t>
        <a:bodyPr/>
        <a:lstStyle/>
        <a:p>
          <a:r>
            <a:rPr lang="en-US" dirty="0"/>
            <a:t>Can use all HA/DR solution as on premises</a:t>
          </a:r>
        </a:p>
      </dgm:t>
    </dgm:pt>
    <dgm:pt modelId="{AAD5994D-6077-453C-915E-830421C15F73}" type="parTrans" cxnId="{8D569A51-06A3-48FC-9B63-87185053B6E6}">
      <dgm:prSet/>
      <dgm:spPr/>
      <dgm:t>
        <a:bodyPr/>
        <a:lstStyle/>
        <a:p>
          <a:endParaRPr lang="en-US"/>
        </a:p>
      </dgm:t>
    </dgm:pt>
    <dgm:pt modelId="{9FAC6E7A-4C78-4EA6-B4F4-AF41D6E507AA}" type="sibTrans" cxnId="{8D569A51-06A3-48FC-9B63-87185053B6E6}">
      <dgm:prSet/>
      <dgm:spPr/>
      <dgm:t>
        <a:bodyPr/>
        <a:lstStyle/>
        <a:p>
          <a:endParaRPr lang="en-US"/>
        </a:p>
      </dgm:t>
    </dgm:pt>
    <dgm:pt modelId="{752CEEE9-C6FC-4BD9-99D7-CE41E6D14BFF}">
      <dgm:prSet phldrT="[Text]"/>
      <dgm:spPr/>
      <dgm:t>
        <a:bodyPr/>
        <a:lstStyle/>
        <a:p>
          <a:r>
            <a:rPr lang="en-US" dirty="0"/>
            <a:t>Deployment</a:t>
          </a:r>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B93E2414-92A1-41EF-87C7-0247AA10F45C}">
      <dgm:prSet phldrT="[Text]"/>
      <dgm:spPr/>
      <dgm:t>
        <a:bodyPr/>
        <a:lstStyle/>
        <a:p>
          <a:r>
            <a:rPr lang="en-US" dirty="0"/>
            <a:t>Marketplace</a:t>
          </a:r>
        </a:p>
      </dgm:t>
    </dgm:pt>
    <dgm:pt modelId="{06754344-29F0-49B3-A22E-664EEE1AD414}" type="parTrans" cxnId="{520A785F-36F7-4487-B835-E52192B9D1ED}">
      <dgm:prSet/>
      <dgm:spPr/>
      <dgm:t>
        <a:bodyPr/>
        <a:lstStyle/>
        <a:p>
          <a:endParaRPr lang="en-US"/>
        </a:p>
      </dgm:t>
    </dgm:pt>
    <dgm:pt modelId="{3520A240-4E0C-47C2-9EB1-EA09A68C6F15}" type="sibTrans" cxnId="{520A785F-36F7-4487-B835-E52192B9D1ED}">
      <dgm:prSet/>
      <dgm:spPr/>
      <dgm:t>
        <a:bodyPr/>
        <a:lstStyle/>
        <a:p>
          <a:endParaRPr lang="en-US"/>
        </a:p>
      </dgm:t>
    </dgm:pt>
    <dgm:pt modelId="{CEEF5A5D-AFFD-4839-9524-3E8B6F221D99}">
      <dgm:prSet phldrT="[Text]"/>
      <dgm:spPr/>
      <dgm:t>
        <a:bodyPr/>
        <a:lstStyle/>
        <a:p>
          <a:r>
            <a:rPr lang="en-US" dirty="0"/>
            <a:t>Install your own</a:t>
          </a:r>
        </a:p>
      </dgm:t>
    </dgm:pt>
    <dgm:pt modelId="{892D10C0-D5A5-4B0C-93A7-E2E8C7E87DB6}" type="parTrans" cxnId="{8C2E7F9B-BE28-41D7-BDE4-1D1DFD09190C}">
      <dgm:prSet/>
      <dgm:spPr/>
      <dgm:t>
        <a:bodyPr/>
        <a:lstStyle/>
        <a:p>
          <a:endParaRPr lang="en-US"/>
        </a:p>
      </dgm:t>
    </dgm:pt>
    <dgm:pt modelId="{E5C13BCB-3D6D-43E7-8A97-8BD27BF44FA5}" type="sibTrans" cxnId="{8C2E7F9B-BE28-41D7-BDE4-1D1DFD09190C}">
      <dgm:prSet/>
      <dgm:spPr/>
      <dgm:t>
        <a:bodyPr/>
        <a:lstStyle/>
        <a:p>
          <a:endParaRPr lang="en-US"/>
        </a:p>
      </dgm:t>
    </dgm:pt>
    <dgm:pt modelId="{29204EFE-E8E4-46D0-9DB1-F736B35B981B}">
      <dgm:prSet phldrT="[Text]"/>
      <dgm:spPr/>
      <dgm:t>
        <a:bodyPr/>
        <a:lstStyle/>
        <a:p>
          <a:r>
            <a:rPr lang="en-US" dirty="0"/>
            <a:t>Lift and Shift with Azure Migrate</a:t>
          </a:r>
        </a:p>
      </dgm:t>
    </dgm:pt>
    <dgm:pt modelId="{6145AA4B-45C4-4104-9EB4-9A4DE7A295B0}" type="parTrans" cxnId="{B3B4BE13-4AA6-465E-BB0A-89C9E9B278D8}">
      <dgm:prSet/>
      <dgm:spPr/>
      <dgm:t>
        <a:bodyPr/>
        <a:lstStyle/>
        <a:p>
          <a:endParaRPr lang="en-US"/>
        </a:p>
      </dgm:t>
    </dgm:pt>
    <dgm:pt modelId="{DF48F0CA-B129-4725-A757-557A9D73E4AF}" type="sibTrans" cxnId="{B3B4BE13-4AA6-465E-BB0A-89C9E9B278D8}">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6">
        <dgm:presLayoutVars>
          <dgm:chMax val="0"/>
          <dgm:bulletEnabled val="1"/>
        </dgm:presLayoutVars>
      </dgm:prSet>
      <dgm:spPr/>
    </dgm:pt>
    <dgm:pt modelId="{2C8D9ABF-B2CE-4868-AB45-84B19865A6B3}" type="pres">
      <dgm:prSet presAssocID="{752CEEE9-C6FC-4BD9-99D7-CE41E6D14BFF}" presName="childText" presStyleLbl="revTx" presStyleIdx="0" presStyleCnt="2">
        <dgm:presLayoutVars>
          <dgm:bulletEnabled val="1"/>
        </dgm:presLayoutVars>
      </dgm:prSet>
      <dgm:spPr/>
    </dgm:pt>
    <dgm:pt modelId="{06914CD4-C80C-4389-BB85-03C686932DC1}" type="pres">
      <dgm:prSet presAssocID="{F235771A-282A-4417-88BD-62431F0C1A48}" presName="parentText" presStyleLbl="node1" presStyleIdx="1" presStyleCnt="6">
        <dgm:presLayoutVars>
          <dgm:chMax val="0"/>
          <dgm:bulletEnabled val="1"/>
        </dgm:presLayoutVars>
      </dgm:prSet>
      <dgm:spPr/>
    </dgm:pt>
    <dgm:pt modelId="{CC0BD8DD-06EC-42C4-B037-DA7DF7E1E135}" type="pres">
      <dgm:prSet presAssocID="{889D5EF0-5337-4094-91A8-ACACFD94F987}" presName="spacer" presStyleCnt="0"/>
      <dgm:spPr/>
    </dgm:pt>
    <dgm:pt modelId="{18F06BBB-2BB2-4C68-9C1A-6D17F4F571DF}" type="pres">
      <dgm:prSet presAssocID="{D0537279-F98E-46C9-8508-42F47711C638}" presName="parentText" presStyleLbl="node1" presStyleIdx="2" presStyleCnt="6">
        <dgm:presLayoutVars>
          <dgm:chMax val="0"/>
          <dgm:bulletEnabled val="1"/>
        </dgm:presLayoutVars>
      </dgm:prSet>
      <dgm:spPr/>
    </dgm:pt>
    <dgm:pt modelId="{B065744D-4610-49DF-BB48-F89BC4C19713}" type="pres">
      <dgm:prSet presAssocID="{48D31BAB-1F50-487B-B62E-F29F01218290}" presName="spacer" presStyleCnt="0"/>
      <dgm:spPr/>
    </dgm:pt>
    <dgm:pt modelId="{B006EA71-9083-435A-9EDE-A7D9FFE2C4E6}" type="pres">
      <dgm:prSet presAssocID="{9D1240A9-4A28-425B-B945-4A0485E18FE3}" presName="parentText" presStyleLbl="node1" presStyleIdx="3" presStyleCnt="6">
        <dgm:presLayoutVars>
          <dgm:chMax val="0"/>
          <dgm:bulletEnabled val="1"/>
        </dgm:presLayoutVars>
      </dgm:prSet>
      <dgm:spPr/>
    </dgm:pt>
    <dgm:pt modelId="{9769CEA1-DA9C-40A8-A759-4178DBBE8C7B}" type="pres">
      <dgm:prSet presAssocID="{9D1240A9-4A28-425B-B945-4A0485E18FE3}" presName="childText" presStyleLbl="revTx" presStyleIdx="1" presStyleCnt="2">
        <dgm:presLayoutVars>
          <dgm:bulletEnabled val="1"/>
        </dgm:presLayoutVars>
      </dgm:prSet>
      <dgm:spPr/>
    </dgm:pt>
    <dgm:pt modelId="{88AC9685-45D2-442F-BD5B-B2841BFDFA3B}" type="pres">
      <dgm:prSet presAssocID="{9BD528AD-B05B-4F62-8202-8D9F5AF97063}" presName="parentText" presStyleLbl="node1" presStyleIdx="4" presStyleCnt="6">
        <dgm:presLayoutVars>
          <dgm:chMax val="0"/>
          <dgm:bulletEnabled val="1"/>
        </dgm:presLayoutVars>
      </dgm:prSet>
      <dgm:spPr/>
    </dgm:pt>
    <dgm:pt modelId="{F7CD1A71-4A6A-425B-B953-189564876156}" type="pres">
      <dgm:prSet presAssocID="{B4D0121D-A689-4E4A-87C7-060D0F028679}" presName="spacer" presStyleCnt="0"/>
      <dgm:spPr/>
    </dgm:pt>
    <dgm:pt modelId="{FEE23076-DB0C-4193-96E9-7356989E1908}" type="pres">
      <dgm:prSet presAssocID="{02CC1455-8883-443A-BF6D-5477EA136CB2}" presName="parentText" presStyleLbl="node1" presStyleIdx="5" presStyleCnt="6">
        <dgm:presLayoutVars>
          <dgm:chMax val="0"/>
          <dgm:bulletEnabled val="1"/>
        </dgm:presLayoutVars>
      </dgm:prSet>
      <dgm:spPr/>
    </dgm:pt>
  </dgm:ptLst>
  <dgm:cxnLst>
    <dgm:cxn modelId="{BCA08F08-4F99-46D6-B11D-87B169302715}" srcId="{E273136B-79EA-4035-A9DE-2954D3BF3AA9}" destId="{9BD528AD-B05B-4F62-8202-8D9F5AF97063}" srcOrd="4" destOrd="0" parTransId="{36C42AB6-851A-4F0D-A6F7-6C38E6A8F594}" sibTransId="{B4D0121D-A689-4E4A-87C7-060D0F028679}"/>
    <dgm:cxn modelId="{B3B4BE13-4AA6-465E-BB0A-89C9E9B278D8}" srcId="{752CEEE9-C6FC-4BD9-99D7-CE41E6D14BFF}" destId="{29204EFE-E8E4-46D0-9DB1-F736B35B981B}" srcOrd="2" destOrd="0" parTransId="{6145AA4B-45C4-4104-9EB4-9A4DE7A295B0}" sibTransId="{DF48F0CA-B129-4725-A757-557A9D73E4AF}"/>
    <dgm:cxn modelId="{14F9B32A-B86D-432C-BB75-15A4B257BF98}" type="presOf" srcId="{E273136B-79EA-4035-A9DE-2954D3BF3AA9}" destId="{85FA6698-2A10-4D53-9A5B-B5FF9E6230B9}" srcOrd="0" destOrd="0" presId="urn:microsoft.com/office/officeart/2005/8/layout/vList2"/>
    <dgm:cxn modelId="{AD029337-A05E-4A5A-83BA-CB3D31B30ABF}" type="presOf" srcId="{02CC1455-8883-443A-BF6D-5477EA136CB2}" destId="{FEE23076-DB0C-4193-96E9-7356989E1908}" srcOrd="0" destOrd="0" presId="urn:microsoft.com/office/officeart/2005/8/layout/vList2"/>
    <dgm:cxn modelId="{C44D8F5B-E49B-4E8D-A2EE-C4203564E374}" type="presOf" srcId="{D0537279-F98E-46C9-8508-42F47711C638}" destId="{18F06BBB-2BB2-4C68-9C1A-6D17F4F571DF}" srcOrd="0" destOrd="0" presId="urn:microsoft.com/office/officeart/2005/8/layout/vList2"/>
    <dgm:cxn modelId="{520A785F-36F7-4487-B835-E52192B9D1ED}" srcId="{752CEEE9-C6FC-4BD9-99D7-CE41E6D14BFF}" destId="{B93E2414-92A1-41EF-87C7-0247AA10F45C}" srcOrd="0" destOrd="0" parTransId="{06754344-29F0-49B3-A22E-664EEE1AD414}" sibTransId="{3520A240-4E0C-47C2-9EB1-EA09A68C6F15}"/>
    <dgm:cxn modelId="{63B04960-CB39-4071-AC70-D5C73F681299}" srcId="{9D1240A9-4A28-425B-B945-4A0485E18FE3}" destId="{6616D089-2981-439B-AC4E-BED0997C8BAD}" srcOrd="0" destOrd="0" parTransId="{18460938-3C3C-42B8-B75E-03C582FDA778}" sibTransId="{74A25582-8E52-4AAF-BBE7-8B7AD68CA565}"/>
    <dgm:cxn modelId="{7E83DB64-C1C1-41E7-B613-8A83C3F0B11F}" type="presOf" srcId="{29204EFE-E8E4-46D0-9DB1-F736B35B981B}" destId="{2C8D9ABF-B2CE-4868-AB45-84B19865A6B3}" srcOrd="0" destOrd="2"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11D5894E-E791-48A2-A37F-B2A01C21DC4D}" type="presOf" srcId="{CEEF5A5D-AFFD-4839-9524-3E8B6F221D99}" destId="{2C8D9ABF-B2CE-4868-AB45-84B19865A6B3}" srcOrd="0" destOrd="1" presId="urn:microsoft.com/office/officeart/2005/8/layout/vList2"/>
    <dgm:cxn modelId="{8D569A51-06A3-48FC-9B63-87185053B6E6}" srcId="{E273136B-79EA-4035-A9DE-2954D3BF3AA9}" destId="{02CC1455-8883-443A-BF6D-5477EA136CB2}" srcOrd="5" destOrd="0" parTransId="{AAD5994D-6077-453C-915E-830421C15F73}" sibTransId="{9FAC6E7A-4C78-4EA6-B4F4-AF41D6E507AA}"/>
    <dgm:cxn modelId="{CB37AE56-18DC-4323-B132-14003037778A}" type="presOf" srcId="{F429A865-2C6E-4D68-A0E0-F55A7BFBA365}" destId="{9769CEA1-DA9C-40A8-A759-4178DBBE8C7B}" srcOrd="0" destOrd="1" presId="urn:microsoft.com/office/officeart/2005/8/layout/vList2"/>
    <dgm:cxn modelId="{0C4EDE77-ABC7-41F9-8E8E-286F61E84CA4}" srcId="{E273136B-79EA-4035-A9DE-2954D3BF3AA9}" destId="{F235771A-282A-4417-88BD-62431F0C1A48}" srcOrd="1" destOrd="0" parTransId="{FD9FF9B2-6BDD-4D97-89DE-711D815CE6D9}" sibTransId="{889D5EF0-5337-4094-91A8-ACACFD94F987}"/>
    <dgm:cxn modelId="{8956737A-3BA2-4C4D-9127-C01C191F528D}" srcId="{9D1240A9-4A28-425B-B945-4A0485E18FE3}" destId="{F429A865-2C6E-4D68-A0E0-F55A7BFBA365}" srcOrd="1" destOrd="0" parTransId="{7F646E00-E9B6-45E0-9266-1A5A02A05935}" sibTransId="{6B7214E3-5432-45AD-BE92-3005F5736971}"/>
    <dgm:cxn modelId="{8C2E7F9B-BE28-41D7-BDE4-1D1DFD09190C}" srcId="{752CEEE9-C6FC-4BD9-99D7-CE41E6D14BFF}" destId="{CEEF5A5D-AFFD-4839-9524-3E8B6F221D99}" srcOrd="1" destOrd="0" parTransId="{892D10C0-D5A5-4B0C-93A7-E2E8C7E87DB6}" sibTransId="{E5C13BCB-3D6D-43E7-8A97-8BD27BF44FA5}"/>
    <dgm:cxn modelId="{A227019D-0F46-40BA-9F00-73EFC0608636}" type="presOf" srcId="{752CEEE9-C6FC-4BD9-99D7-CE41E6D14BFF}" destId="{C93F7933-8CA2-444B-AD7E-ABBBB61EB2AE}" srcOrd="0" destOrd="0" presId="urn:microsoft.com/office/officeart/2005/8/layout/vList2"/>
    <dgm:cxn modelId="{E039B3B2-45B5-4E7C-A6B9-032132AC83E5}" type="presOf" srcId="{9BD528AD-B05B-4F62-8202-8D9F5AF97063}" destId="{88AC9685-45D2-442F-BD5B-B2841BFDFA3B}" srcOrd="0" destOrd="0" presId="urn:microsoft.com/office/officeart/2005/8/layout/vList2"/>
    <dgm:cxn modelId="{5440C7E5-9818-42A4-A401-F0E76E3AE81F}" srcId="{E273136B-79EA-4035-A9DE-2954D3BF3AA9}" destId="{D0537279-F98E-46C9-8508-42F47711C638}" srcOrd="2" destOrd="0" parTransId="{7618AC1C-B0FC-48E0-B128-28CB6BC8ABA3}" sibTransId="{48D31BAB-1F50-487B-B62E-F29F01218290}"/>
    <dgm:cxn modelId="{EB58F1EF-CD71-48F9-AB00-A2B3AF2966CD}" type="presOf" srcId="{6616D089-2981-439B-AC4E-BED0997C8BAD}" destId="{9769CEA1-DA9C-40A8-A759-4178DBBE8C7B}" srcOrd="0" destOrd="0" presId="urn:microsoft.com/office/officeart/2005/8/layout/vList2"/>
    <dgm:cxn modelId="{1A13CFF0-5A7E-4645-96DB-6F7DD67D0776}" type="presOf" srcId="{9D1240A9-4A28-425B-B945-4A0485E18FE3}" destId="{B006EA71-9083-435A-9EDE-A7D9FFE2C4E6}" srcOrd="0" destOrd="0" presId="urn:microsoft.com/office/officeart/2005/8/layout/vList2"/>
    <dgm:cxn modelId="{B9F24DF1-30D0-4A28-ACF6-88B2FAD2871A}" type="presOf" srcId="{B93E2414-92A1-41EF-87C7-0247AA10F45C}" destId="{2C8D9ABF-B2CE-4868-AB45-84B19865A6B3}" srcOrd="0" destOrd="0" presId="urn:microsoft.com/office/officeart/2005/8/layout/vList2"/>
    <dgm:cxn modelId="{0F0159F4-81AB-4761-A6B8-91B5AC92BDEE}" srcId="{E273136B-79EA-4035-A9DE-2954D3BF3AA9}" destId="{9D1240A9-4A28-425B-B945-4A0485E18FE3}" srcOrd="3" destOrd="0" parTransId="{73B01C6D-274E-4EE9-B963-F74F484BCB6B}" sibTransId="{28004686-0087-4AFB-B452-4179B890AF3B}"/>
    <dgm:cxn modelId="{F4BA7EF4-AF7A-47D8-84A3-9090D4B00B64}" type="presOf" srcId="{F235771A-282A-4417-88BD-62431F0C1A48}" destId="{06914CD4-C80C-4389-BB85-03C686932DC1}" srcOrd="0" destOrd="0" presId="urn:microsoft.com/office/officeart/2005/8/layout/vList2"/>
    <dgm:cxn modelId="{45301EAA-4FC4-4723-869A-9DB5D186D29B}" type="presParOf" srcId="{85FA6698-2A10-4D53-9A5B-B5FF9E6230B9}" destId="{C93F7933-8CA2-444B-AD7E-ABBBB61EB2AE}" srcOrd="0" destOrd="0" presId="urn:microsoft.com/office/officeart/2005/8/layout/vList2"/>
    <dgm:cxn modelId="{0828EC9F-3090-4A12-B75D-29E3CF507988}" type="presParOf" srcId="{85FA6698-2A10-4D53-9A5B-B5FF9E6230B9}" destId="{2C8D9ABF-B2CE-4868-AB45-84B19865A6B3}" srcOrd="1" destOrd="0" presId="urn:microsoft.com/office/officeart/2005/8/layout/vList2"/>
    <dgm:cxn modelId="{29529E57-9416-4100-8F3F-D334EE832B12}" type="presParOf" srcId="{85FA6698-2A10-4D53-9A5B-B5FF9E6230B9}" destId="{06914CD4-C80C-4389-BB85-03C686932DC1}" srcOrd="2" destOrd="0" presId="urn:microsoft.com/office/officeart/2005/8/layout/vList2"/>
    <dgm:cxn modelId="{2FA0AD2D-460E-4F16-A077-D465710E0482}" type="presParOf" srcId="{85FA6698-2A10-4D53-9A5B-B5FF9E6230B9}" destId="{CC0BD8DD-06EC-42C4-B037-DA7DF7E1E135}" srcOrd="3" destOrd="0" presId="urn:microsoft.com/office/officeart/2005/8/layout/vList2"/>
    <dgm:cxn modelId="{108603BA-0A12-4A9B-8F35-DB5E9CC507DA}" type="presParOf" srcId="{85FA6698-2A10-4D53-9A5B-B5FF9E6230B9}" destId="{18F06BBB-2BB2-4C68-9C1A-6D17F4F571DF}" srcOrd="4" destOrd="0" presId="urn:microsoft.com/office/officeart/2005/8/layout/vList2"/>
    <dgm:cxn modelId="{8E776B83-CDA1-4CDE-A371-0EB3F23D878D}" type="presParOf" srcId="{85FA6698-2A10-4D53-9A5B-B5FF9E6230B9}" destId="{B065744D-4610-49DF-BB48-F89BC4C19713}" srcOrd="5" destOrd="0" presId="urn:microsoft.com/office/officeart/2005/8/layout/vList2"/>
    <dgm:cxn modelId="{59829F94-8256-4C65-8A39-DFD06933C497}" type="presParOf" srcId="{85FA6698-2A10-4D53-9A5B-B5FF9E6230B9}" destId="{B006EA71-9083-435A-9EDE-A7D9FFE2C4E6}" srcOrd="6" destOrd="0" presId="urn:microsoft.com/office/officeart/2005/8/layout/vList2"/>
    <dgm:cxn modelId="{6921424A-6BBD-427E-BC08-227D9845D158}" type="presParOf" srcId="{85FA6698-2A10-4D53-9A5B-B5FF9E6230B9}" destId="{9769CEA1-DA9C-40A8-A759-4178DBBE8C7B}" srcOrd="7" destOrd="0" presId="urn:microsoft.com/office/officeart/2005/8/layout/vList2"/>
    <dgm:cxn modelId="{C7F1EAA7-A5C1-45A0-9225-378C327F7D05}" type="presParOf" srcId="{85FA6698-2A10-4D53-9A5B-B5FF9E6230B9}" destId="{88AC9685-45D2-442F-BD5B-B2841BFDFA3B}" srcOrd="8" destOrd="0" presId="urn:microsoft.com/office/officeart/2005/8/layout/vList2"/>
    <dgm:cxn modelId="{1EF61C9D-9E6E-495E-8903-1DB417C23C54}" type="presParOf" srcId="{85FA6698-2A10-4D53-9A5B-B5FF9E6230B9}" destId="{F7CD1A71-4A6A-425B-B953-189564876156}" srcOrd="9" destOrd="0" presId="urn:microsoft.com/office/officeart/2005/8/layout/vList2"/>
    <dgm:cxn modelId="{4F3A4A94-9228-4146-A4CD-24F030433F5A}" type="presParOf" srcId="{85FA6698-2A10-4D53-9A5B-B5FF9E6230B9}" destId="{FEE23076-DB0C-4193-96E9-7356989E1908}" srcOrd="10" destOrd="0" presId="urn:microsoft.com/office/officeart/2005/8/layout/vList2"/>
  </dgm:cxnLst>
  <dgm:bg/>
  <dgm:whole/>
  <dgm:extLst>
    <a:ext uri="http://schemas.microsoft.com/office/drawing/2008/diagram">
      <dsp:dataModelExt xmlns:dsp="http://schemas.microsoft.com/office/drawing/2008/diagram" relId="rId9"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Azure SQL Auditing</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3B9C0050-D004-43E5-8C64-C7A9F966D8F1}">
      <dgm:prSet phldrT="[Text]"/>
      <dgm:spPr/>
      <dgm:t>
        <a:bodyPr/>
        <a:lstStyle/>
        <a:p>
          <a:r>
            <a:rPr lang="en-US" b="0" i="0" dirty="0"/>
            <a:t>Ledger</a:t>
          </a:r>
          <a:endParaRPr lang="en-US" b="0" dirty="0"/>
        </a:p>
      </dgm:t>
    </dgm:pt>
    <dgm:pt modelId="{4BC71ACE-6008-4CCA-8D6A-08402C3AD716}" type="parTrans" cxnId="{D599E4D7-FD92-4E03-9D31-E32666496829}">
      <dgm:prSet/>
      <dgm:spPr/>
      <dgm:t>
        <a:bodyPr/>
        <a:lstStyle/>
        <a:p>
          <a:endParaRPr lang="en-US"/>
        </a:p>
      </dgm:t>
    </dgm:pt>
    <dgm:pt modelId="{D4DD42F7-1597-41F6-871C-A24A1816C619}" type="sibTrans" cxnId="{D599E4D7-FD92-4E03-9D31-E32666496829}">
      <dgm:prSet/>
      <dgm:spPr/>
      <dgm:t>
        <a:bodyPr/>
        <a:lstStyle/>
        <a:p>
          <a:endParaRPr lang="en-US"/>
        </a:p>
      </dgm:t>
    </dgm:pt>
    <dgm:pt modelId="{4630F50E-E2B5-4E84-B91C-67FA7CACEB8D}">
      <dgm:prSet phldrT="[Text]"/>
      <dgm:spPr/>
      <dgm:t>
        <a:bodyPr/>
        <a:lstStyle/>
        <a:p>
          <a:r>
            <a:rPr lang="en-US" b="0" dirty="0"/>
            <a:t>Data Discovery &amp; Classification</a:t>
          </a:r>
        </a:p>
      </dgm:t>
    </dgm:pt>
    <dgm:pt modelId="{26D3F4B9-87CC-435A-BDB1-5CE8B689D704}" type="parTrans" cxnId="{F25423C1-8085-420F-BA3B-5BDFDF015FD1}">
      <dgm:prSet/>
      <dgm:spPr/>
      <dgm:t>
        <a:bodyPr/>
        <a:lstStyle/>
        <a:p>
          <a:endParaRPr lang="en-US"/>
        </a:p>
      </dgm:t>
    </dgm:pt>
    <dgm:pt modelId="{1018B62C-29E6-448B-A178-9EF03B743B22}" type="sibTrans" cxnId="{F25423C1-8085-420F-BA3B-5BDFDF015FD1}">
      <dgm:prSet/>
      <dgm:spPr/>
      <dgm:t>
        <a:bodyPr/>
        <a:lstStyle/>
        <a:p>
          <a:endParaRPr lang="en-US"/>
        </a:p>
      </dgm:t>
    </dgm:pt>
    <dgm:pt modelId="{800CDD0D-EE28-433F-B43E-ABA9F3E8A97B}">
      <dgm:prSet phldrT="[Text]"/>
      <dgm:spPr/>
      <dgm:t>
        <a:bodyPr/>
        <a:lstStyle/>
        <a:p>
          <a:r>
            <a:rPr lang="en-US" b="0" dirty="0"/>
            <a:t>Defender for Cloud</a:t>
          </a:r>
        </a:p>
      </dgm:t>
    </dgm:pt>
    <dgm:pt modelId="{4C21AF03-4594-461F-A92E-72F9EE9ACA47}" type="parTrans" cxnId="{2275C6EF-91D4-4891-A9BF-505CFCADA71F}">
      <dgm:prSet/>
      <dgm:spPr/>
      <dgm:t>
        <a:bodyPr/>
        <a:lstStyle/>
        <a:p>
          <a:endParaRPr lang="en-US"/>
        </a:p>
      </dgm:t>
    </dgm:pt>
    <dgm:pt modelId="{BF381A1C-8ED2-4B05-9B5C-6601019E2FB0}" type="sibTrans" cxnId="{2275C6EF-91D4-4891-A9BF-505CFCADA71F}">
      <dgm:prSet/>
      <dgm:spPr/>
      <dgm:t>
        <a:bodyPr/>
        <a:lstStyle/>
        <a:p>
          <a:endParaRPr lang="en-US"/>
        </a:p>
      </dgm:t>
    </dgm:pt>
    <dgm:pt modelId="{DC9612F9-E2B2-4639-87F3-DFF13D508309}">
      <dgm:prSet phldrT="[Text]"/>
      <dgm:spPr/>
      <dgm:t>
        <a:bodyPr/>
        <a:lstStyle/>
        <a:p>
          <a:r>
            <a:rPr lang="en-US" b="0" i="0" dirty="0"/>
            <a:t>SQL vulnerability assessment</a:t>
          </a:r>
          <a:endParaRPr lang="en-US" b="0" dirty="0"/>
        </a:p>
      </dgm:t>
    </dgm:pt>
    <dgm:pt modelId="{B9A0D159-F3D4-4B25-AE9D-C6E4D6570A2C}" type="parTrans" cxnId="{E7D3C564-9DE3-412F-953F-3E8A36379B2B}">
      <dgm:prSet/>
      <dgm:spPr/>
      <dgm:t>
        <a:bodyPr/>
        <a:lstStyle/>
        <a:p>
          <a:endParaRPr lang="en-US"/>
        </a:p>
      </dgm:t>
    </dgm:pt>
    <dgm:pt modelId="{F126F87F-FC1E-461A-BCE4-28D5DF772DF9}" type="sibTrans" cxnId="{E7D3C564-9DE3-412F-953F-3E8A36379B2B}">
      <dgm:prSet/>
      <dgm:spPr/>
      <dgm:t>
        <a:bodyPr/>
        <a:lstStyle/>
        <a:p>
          <a:endParaRPr lang="en-US"/>
        </a:p>
      </dgm:t>
    </dgm:pt>
    <dgm:pt modelId="{9C5437FA-9756-4533-BD7D-1E52E9EAE876}">
      <dgm:prSet phldrT="[Text]"/>
      <dgm:spPr/>
      <dgm:t>
        <a:bodyPr/>
        <a:lstStyle/>
        <a:p>
          <a:r>
            <a:rPr lang="en-US" b="0" i="0" dirty="0"/>
            <a:t>User-Assigned Managed Identity</a:t>
          </a:r>
          <a:endParaRPr lang="en-US" b="0" dirty="0"/>
        </a:p>
      </dgm:t>
    </dgm:pt>
    <dgm:pt modelId="{929D3A69-AEEE-4AF2-B029-47D38F2BA1FE}" type="parTrans" cxnId="{A6A66A3A-D1A3-4635-9327-3BD3FA72A357}">
      <dgm:prSet/>
      <dgm:spPr/>
      <dgm:t>
        <a:bodyPr/>
        <a:lstStyle/>
        <a:p>
          <a:endParaRPr lang="en-US"/>
        </a:p>
      </dgm:t>
    </dgm:pt>
    <dgm:pt modelId="{68D726AD-A2A0-49D7-9956-FE498A4CCD3F}" type="sibTrans" cxnId="{A6A66A3A-D1A3-4635-9327-3BD3FA72A357}">
      <dgm:prSet/>
      <dgm:spPr/>
      <dgm:t>
        <a:bodyPr/>
        <a:lstStyle/>
        <a:p>
          <a:endParaRPr lang="en-US"/>
        </a:p>
      </dgm:t>
    </dgm:pt>
    <dgm:pt modelId="{36F4737A-2454-4FBE-9F2E-5C9851AFBD05}">
      <dgm:prSet phldrT="[Text]"/>
      <dgm:spPr/>
      <dgm:t>
        <a:bodyPr/>
        <a:lstStyle/>
        <a:p>
          <a:r>
            <a:rPr lang="en-US" b="0" dirty="0"/>
            <a:t>Encryption</a:t>
          </a:r>
        </a:p>
      </dgm:t>
    </dgm:pt>
    <dgm:pt modelId="{FDF10DB9-6936-4508-B062-58AC80CB8038}" type="parTrans" cxnId="{708194A1-938E-401F-8C62-ACE6535B7366}">
      <dgm:prSet/>
      <dgm:spPr/>
      <dgm:t>
        <a:bodyPr/>
        <a:lstStyle/>
        <a:p>
          <a:endParaRPr lang="en-US"/>
        </a:p>
      </dgm:t>
    </dgm:pt>
    <dgm:pt modelId="{F4409D43-EE4E-4337-A489-A1A4C182A05A}" type="sibTrans" cxnId="{708194A1-938E-401F-8C62-ACE6535B7366}">
      <dgm:prSet/>
      <dgm:spPr/>
      <dgm:t>
        <a:bodyPr/>
        <a:lstStyle/>
        <a:p>
          <a:endParaRPr lang="en-US"/>
        </a:p>
      </dgm:t>
    </dgm:pt>
    <dgm:pt modelId="{0E8E541A-234C-489E-BFA7-1EB87F1B6581}">
      <dgm:prSet phldrT="[Text]"/>
      <dgm:spPr/>
      <dgm:t>
        <a:bodyPr/>
        <a:lstStyle/>
        <a:p>
          <a:r>
            <a:rPr lang="en-US" b="0" dirty="0"/>
            <a:t>TDE</a:t>
          </a:r>
        </a:p>
      </dgm:t>
    </dgm:pt>
    <dgm:pt modelId="{B98B7653-5A5E-482C-BFB2-6EA37206800F}" type="parTrans" cxnId="{B39AD052-B43D-4CCE-98AD-A1BD3A041CE6}">
      <dgm:prSet/>
      <dgm:spPr/>
      <dgm:t>
        <a:bodyPr/>
        <a:lstStyle/>
        <a:p>
          <a:endParaRPr lang="en-US"/>
        </a:p>
      </dgm:t>
    </dgm:pt>
    <dgm:pt modelId="{25D938EE-3C4A-4D66-A1CF-E4F1D93E934D}" type="sibTrans" cxnId="{B39AD052-B43D-4CCE-98AD-A1BD3A041CE6}">
      <dgm:prSet/>
      <dgm:spPr/>
      <dgm:t>
        <a:bodyPr/>
        <a:lstStyle/>
        <a:p>
          <a:endParaRPr lang="en-US"/>
        </a:p>
      </dgm:t>
    </dgm:pt>
    <dgm:pt modelId="{02859FE8-C221-41CC-91FF-B93B69492E54}">
      <dgm:prSet phldrT="[Text]"/>
      <dgm:spPr/>
      <dgm:t>
        <a:bodyPr/>
        <a:lstStyle/>
        <a:p>
          <a:r>
            <a:rPr lang="en-US" b="0" i="0" dirty="0"/>
            <a:t>Always Encrypted</a:t>
          </a:r>
          <a:endParaRPr lang="en-US" b="0" dirty="0"/>
        </a:p>
      </dgm:t>
    </dgm:pt>
    <dgm:pt modelId="{F2BFC40A-F3B5-4B43-A920-A18E8A7D75F0}" type="parTrans" cxnId="{DF311BFF-6737-427A-9BF8-A622CE73DE64}">
      <dgm:prSet/>
      <dgm:spPr/>
      <dgm:t>
        <a:bodyPr/>
        <a:lstStyle/>
        <a:p>
          <a:endParaRPr lang="en-US"/>
        </a:p>
      </dgm:t>
    </dgm:pt>
    <dgm:pt modelId="{FE28168C-CE85-4071-9AC3-728D190C351D}" type="sibTrans" cxnId="{DF311BFF-6737-427A-9BF8-A622CE73DE64}">
      <dgm:prSet/>
      <dgm:spPr/>
      <dgm:t>
        <a:bodyPr/>
        <a:lstStyle/>
        <a:p>
          <a:endParaRPr lang="en-US"/>
        </a:p>
      </dgm:t>
    </dgm:pt>
    <dgm:pt modelId="{D845D03C-D016-4E42-A219-53A194252FE2}">
      <dgm:prSet phldrT="[Text]"/>
      <dgm:spPr/>
      <dgm:t>
        <a:bodyPr/>
        <a:lstStyle/>
        <a:p>
          <a:r>
            <a:rPr lang="en-US" b="0" i="0"/>
            <a:t>SQL Advanced Threat Protection</a:t>
          </a:r>
          <a:endParaRPr lang="en-US" b="0" dirty="0"/>
        </a:p>
      </dgm:t>
    </dgm:pt>
    <dgm:pt modelId="{4483D8DC-51D0-492E-AB2F-31E718049042}" type="parTrans" cxnId="{F6AC20A5-EF14-4439-A58A-C1E800933DD4}">
      <dgm:prSet/>
      <dgm:spPr/>
      <dgm:t>
        <a:bodyPr/>
        <a:lstStyle/>
        <a:p>
          <a:endParaRPr lang="en-US"/>
        </a:p>
      </dgm:t>
    </dgm:pt>
    <dgm:pt modelId="{2F4BC409-FA74-43C8-AB7E-BC54FBB542C5}" type="sibTrans" cxnId="{F6AC20A5-EF14-4439-A58A-C1E800933DD4}">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6">
        <dgm:presLayoutVars>
          <dgm:chMax val="0"/>
          <dgm:bulletEnabled val="1"/>
        </dgm:presLayoutVars>
      </dgm:prSet>
      <dgm:spPr/>
    </dgm:pt>
    <dgm:pt modelId="{F73FA77D-1008-4567-ACDA-8427F0D81571}" type="pres">
      <dgm:prSet presAssocID="{274A43A6-F926-45CB-BBEB-A2B65E64FCE2}" presName="spacer" presStyleCnt="0"/>
      <dgm:spPr/>
    </dgm:pt>
    <dgm:pt modelId="{E6715F7C-CB9D-4F38-BCC4-94C5565DF8E4}" type="pres">
      <dgm:prSet presAssocID="{3B9C0050-D004-43E5-8C64-C7A9F966D8F1}" presName="parentText" presStyleLbl="node1" presStyleIdx="1" presStyleCnt="6">
        <dgm:presLayoutVars>
          <dgm:chMax val="0"/>
          <dgm:bulletEnabled val="1"/>
        </dgm:presLayoutVars>
      </dgm:prSet>
      <dgm:spPr/>
    </dgm:pt>
    <dgm:pt modelId="{09E9C607-D468-4CEB-BC30-FC841DB30CB5}" type="pres">
      <dgm:prSet presAssocID="{D4DD42F7-1597-41F6-871C-A24A1816C619}" presName="spacer" presStyleCnt="0"/>
      <dgm:spPr/>
    </dgm:pt>
    <dgm:pt modelId="{B0BA3C6F-EA39-4C04-94A6-BA43CEBC1BE8}" type="pres">
      <dgm:prSet presAssocID="{4630F50E-E2B5-4E84-B91C-67FA7CACEB8D}" presName="parentText" presStyleLbl="node1" presStyleIdx="2" presStyleCnt="6">
        <dgm:presLayoutVars>
          <dgm:chMax val="0"/>
          <dgm:bulletEnabled val="1"/>
        </dgm:presLayoutVars>
      </dgm:prSet>
      <dgm:spPr/>
    </dgm:pt>
    <dgm:pt modelId="{BC43E5A1-6B39-4093-9FD6-BA4CFC7C8A5F}" type="pres">
      <dgm:prSet presAssocID="{1018B62C-29E6-448B-A178-9EF03B743B22}" presName="spacer" presStyleCnt="0"/>
      <dgm:spPr/>
    </dgm:pt>
    <dgm:pt modelId="{02011FE7-B2EF-4A1F-BEAF-B9DD00062132}" type="pres">
      <dgm:prSet presAssocID="{800CDD0D-EE28-433F-B43E-ABA9F3E8A97B}" presName="parentText" presStyleLbl="node1" presStyleIdx="3" presStyleCnt="6">
        <dgm:presLayoutVars>
          <dgm:chMax val="0"/>
          <dgm:bulletEnabled val="1"/>
        </dgm:presLayoutVars>
      </dgm:prSet>
      <dgm:spPr/>
    </dgm:pt>
    <dgm:pt modelId="{A9F6F87E-F59F-4F6C-8A71-6AD92DF576C9}" type="pres">
      <dgm:prSet presAssocID="{800CDD0D-EE28-433F-B43E-ABA9F3E8A97B}" presName="childText" presStyleLbl="revTx" presStyleIdx="0" presStyleCnt="2">
        <dgm:presLayoutVars>
          <dgm:bulletEnabled val="1"/>
        </dgm:presLayoutVars>
      </dgm:prSet>
      <dgm:spPr/>
    </dgm:pt>
    <dgm:pt modelId="{7D0ECE2C-2F00-4291-8C19-84169C18487D}" type="pres">
      <dgm:prSet presAssocID="{9C5437FA-9756-4533-BD7D-1E52E9EAE876}" presName="parentText" presStyleLbl="node1" presStyleIdx="4" presStyleCnt="6">
        <dgm:presLayoutVars>
          <dgm:chMax val="0"/>
          <dgm:bulletEnabled val="1"/>
        </dgm:presLayoutVars>
      </dgm:prSet>
      <dgm:spPr/>
    </dgm:pt>
    <dgm:pt modelId="{A6E3ED70-B8FC-4B20-A423-F950F51A50F4}" type="pres">
      <dgm:prSet presAssocID="{68D726AD-A2A0-49D7-9956-FE498A4CCD3F}" presName="spacer" presStyleCnt="0"/>
      <dgm:spPr/>
    </dgm:pt>
    <dgm:pt modelId="{EF608B85-797D-4388-9E49-EAEF4F18C6A2}" type="pres">
      <dgm:prSet presAssocID="{36F4737A-2454-4FBE-9F2E-5C9851AFBD05}" presName="parentText" presStyleLbl="node1" presStyleIdx="5" presStyleCnt="6">
        <dgm:presLayoutVars>
          <dgm:chMax val="0"/>
          <dgm:bulletEnabled val="1"/>
        </dgm:presLayoutVars>
      </dgm:prSet>
      <dgm:spPr/>
    </dgm:pt>
    <dgm:pt modelId="{7C365959-EF7F-4AEA-970C-480BEF5CC2B4}" type="pres">
      <dgm:prSet presAssocID="{36F4737A-2454-4FBE-9F2E-5C9851AFBD05}" presName="childText" presStyleLbl="revTx" presStyleIdx="1" presStyleCnt="2">
        <dgm:presLayoutVars>
          <dgm:bulletEnabled val="1"/>
        </dgm:presLayoutVars>
      </dgm:prSet>
      <dgm:spPr/>
    </dgm:pt>
  </dgm:ptLst>
  <dgm:cxnLst>
    <dgm:cxn modelId="{8B351606-0B64-42BA-B57C-BB208ABD7240}" type="presOf" srcId="{0E8E541A-234C-489E-BFA7-1EB87F1B6581}" destId="{7C365959-EF7F-4AEA-970C-480BEF5CC2B4}" srcOrd="0" destOrd="0" presId="urn:microsoft.com/office/officeart/2005/8/layout/vList2"/>
    <dgm:cxn modelId="{6CF6931E-03EC-47A2-B606-1B2B8A524694}" type="presOf" srcId="{800CDD0D-EE28-433F-B43E-ABA9F3E8A97B}" destId="{02011FE7-B2EF-4A1F-BEAF-B9DD00062132}"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A6A66A3A-D1A3-4635-9327-3BD3FA72A357}" srcId="{E273136B-79EA-4035-A9DE-2954D3BF3AA9}" destId="{9C5437FA-9756-4533-BD7D-1E52E9EAE876}" srcOrd="4" destOrd="0" parTransId="{929D3A69-AEEE-4AF2-B029-47D38F2BA1FE}" sibTransId="{68D726AD-A2A0-49D7-9956-FE498A4CCD3F}"/>
    <dgm:cxn modelId="{893F175C-97DB-44EE-8352-F34EE64B8D30}" type="presOf" srcId="{D845D03C-D016-4E42-A219-53A194252FE2}" destId="{A9F6F87E-F59F-4F6C-8A71-6AD92DF576C9}" srcOrd="0" destOrd="1" presId="urn:microsoft.com/office/officeart/2005/8/layout/vList2"/>
    <dgm:cxn modelId="{7E74DE5D-36C0-4A11-9CEE-D3908C3D0DCF}" type="presOf" srcId="{4630F50E-E2B5-4E84-B91C-67FA7CACEB8D}" destId="{B0BA3C6F-EA39-4C04-94A6-BA43CEBC1BE8}" srcOrd="0" destOrd="0" presId="urn:microsoft.com/office/officeart/2005/8/layout/vList2"/>
    <dgm:cxn modelId="{E7D3C564-9DE3-412F-953F-3E8A36379B2B}" srcId="{800CDD0D-EE28-433F-B43E-ABA9F3E8A97B}" destId="{DC9612F9-E2B2-4639-87F3-DFF13D508309}" srcOrd="0" destOrd="0" parTransId="{B9A0D159-F3D4-4B25-AE9D-C6E4D6570A2C}" sibTransId="{F126F87F-FC1E-461A-BCE4-28D5DF772DF9}"/>
    <dgm:cxn modelId="{70973A65-DA3F-4C79-92B4-A0A723DB5157}" type="presOf" srcId="{9C5437FA-9756-4533-BD7D-1E52E9EAE876}" destId="{7D0ECE2C-2F00-4291-8C19-84169C18487D}" srcOrd="0" destOrd="0" presId="urn:microsoft.com/office/officeart/2005/8/layout/vList2"/>
    <dgm:cxn modelId="{5C73E866-8FD1-4A3A-8817-33D347A20EEE}" type="presOf" srcId="{3B9C0050-D004-43E5-8C64-C7A9F966D8F1}" destId="{E6715F7C-CB9D-4F38-BCC4-94C5565DF8E4}" srcOrd="0" destOrd="0"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B39AD052-B43D-4CCE-98AD-A1BD3A041CE6}" srcId="{36F4737A-2454-4FBE-9F2E-5C9851AFBD05}" destId="{0E8E541A-234C-489E-BFA7-1EB87F1B6581}" srcOrd="0" destOrd="0" parTransId="{B98B7653-5A5E-482C-BFB2-6EA37206800F}" sibTransId="{25D938EE-3C4A-4D66-A1CF-E4F1D93E934D}"/>
    <dgm:cxn modelId="{F21F6D8F-4ADE-4EC6-9750-08E3991EAEF1}" type="presOf" srcId="{36F4737A-2454-4FBE-9F2E-5C9851AFBD05}" destId="{EF608B85-797D-4388-9E49-EAEF4F18C6A2}" srcOrd="0" destOrd="0" presId="urn:microsoft.com/office/officeart/2005/8/layout/vList2"/>
    <dgm:cxn modelId="{A227019D-0F46-40BA-9F00-73EFC0608636}" type="presOf" srcId="{752CEEE9-C6FC-4BD9-99D7-CE41E6D14BFF}" destId="{C93F7933-8CA2-444B-AD7E-ABBBB61EB2AE}" srcOrd="0" destOrd="0" presId="urn:microsoft.com/office/officeart/2005/8/layout/vList2"/>
    <dgm:cxn modelId="{708194A1-938E-401F-8C62-ACE6535B7366}" srcId="{E273136B-79EA-4035-A9DE-2954D3BF3AA9}" destId="{36F4737A-2454-4FBE-9F2E-5C9851AFBD05}" srcOrd="5" destOrd="0" parTransId="{FDF10DB9-6936-4508-B062-58AC80CB8038}" sibTransId="{F4409D43-EE4E-4337-A489-A1A4C182A05A}"/>
    <dgm:cxn modelId="{F6AC20A5-EF14-4439-A58A-C1E800933DD4}" srcId="{800CDD0D-EE28-433F-B43E-ABA9F3E8A97B}" destId="{D845D03C-D016-4E42-A219-53A194252FE2}" srcOrd="1" destOrd="0" parTransId="{4483D8DC-51D0-492E-AB2F-31E718049042}" sibTransId="{2F4BC409-FA74-43C8-AB7E-BC54FBB542C5}"/>
    <dgm:cxn modelId="{F25423C1-8085-420F-BA3B-5BDFDF015FD1}" srcId="{E273136B-79EA-4035-A9DE-2954D3BF3AA9}" destId="{4630F50E-E2B5-4E84-B91C-67FA7CACEB8D}" srcOrd="2" destOrd="0" parTransId="{26D3F4B9-87CC-435A-BDB1-5CE8B689D704}" sibTransId="{1018B62C-29E6-448B-A178-9EF03B743B22}"/>
    <dgm:cxn modelId="{58EE11C8-DF8B-47AA-9151-A7CB33EC60C1}" type="presOf" srcId="{02859FE8-C221-41CC-91FF-B93B69492E54}" destId="{7C365959-EF7F-4AEA-970C-480BEF5CC2B4}" srcOrd="0" destOrd="1" presId="urn:microsoft.com/office/officeart/2005/8/layout/vList2"/>
    <dgm:cxn modelId="{D599E4D7-FD92-4E03-9D31-E32666496829}" srcId="{E273136B-79EA-4035-A9DE-2954D3BF3AA9}" destId="{3B9C0050-D004-43E5-8C64-C7A9F966D8F1}" srcOrd="1" destOrd="0" parTransId="{4BC71ACE-6008-4CCA-8D6A-08402C3AD716}" sibTransId="{D4DD42F7-1597-41F6-871C-A24A1816C619}"/>
    <dgm:cxn modelId="{9CC0B3EA-F6D2-42A3-ADB5-51A0ABDE895E}" type="presOf" srcId="{DC9612F9-E2B2-4639-87F3-DFF13D508309}" destId="{A9F6F87E-F59F-4F6C-8A71-6AD92DF576C9}" srcOrd="0" destOrd="0" presId="urn:microsoft.com/office/officeart/2005/8/layout/vList2"/>
    <dgm:cxn modelId="{2275C6EF-91D4-4891-A9BF-505CFCADA71F}" srcId="{E273136B-79EA-4035-A9DE-2954D3BF3AA9}" destId="{800CDD0D-EE28-433F-B43E-ABA9F3E8A97B}" srcOrd="3" destOrd="0" parTransId="{4C21AF03-4594-461F-A92E-72F9EE9ACA47}" sibTransId="{BF381A1C-8ED2-4B05-9B5C-6601019E2FB0}"/>
    <dgm:cxn modelId="{DF311BFF-6737-427A-9BF8-A622CE73DE64}" srcId="{36F4737A-2454-4FBE-9F2E-5C9851AFBD05}" destId="{02859FE8-C221-41CC-91FF-B93B69492E54}" srcOrd="1" destOrd="0" parTransId="{F2BFC40A-F3B5-4B43-A920-A18E8A7D75F0}" sibTransId="{FE28168C-CE85-4071-9AC3-728D190C351D}"/>
    <dgm:cxn modelId="{45301EAA-4FC4-4723-869A-9DB5D186D29B}" type="presParOf" srcId="{85FA6698-2A10-4D53-9A5B-B5FF9E6230B9}" destId="{C93F7933-8CA2-444B-AD7E-ABBBB61EB2AE}" srcOrd="0" destOrd="0" presId="urn:microsoft.com/office/officeart/2005/8/layout/vList2"/>
    <dgm:cxn modelId="{3DF14A19-2E09-47D8-B275-5429F77AF8FE}" type="presParOf" srcId="{85FA6698-2A10-4D53-9A5B-B5FF9E6230B9}" destId="{F73FA77D-1008-4567-ACDA-8427F0D81571}" srcOrd="1" destOrd="0" presId="urn:microsoft.com/office/officeart/2005/8/layout/vList2"/>
    <dgm:cxn modelId="{B7D4125F-7137-4990-8317-009FBDED89B2}" type="presParOf" srcId="{85FA6698-2A10-4D53-9A5B-B5FF9E6230B9}" destId="{E6715F7C-CB9D-4F38-BCC4-94C5565DF8E4}" srcOrd="2" destOrd="0" presId="urn:microsoft.com/office/officeart/2005/8/layout/vList2"/>
    <dgm:cxn modelId="{C4EF06BB-599C-425D-A006-B0A89358601A}" type="presParOf" srcId="{85FA6698-2A10-4D53-9A5B-B5FF9E6230B9}" destId="{09E9C607-D468-4CEB-BC30-FC841DB30CB5}" srcOrd="3" destOrd="0" presId="urn:microsoft.com/office/officeart/2005/8/layout/vList2"/>
    <dgm:cxn modelId="{A67D3BC6-A3F3-4C1B-9809-4E4D87757C2E}" type="presParOf" srcId="{85FA6698-2A10-4D53-9A5B-B5FF9E6230B9}" destId="{B0BA3C6F-EA39-4C04-94A6-BA43CEBC1BE8}" srcOrd="4" destOrd="0" presId="urn:microsoft.com/office/officeart/2005/8/layout/vList2"/>
    <dgm:cxn modelId="{4AA352C0-B87B-40BB-B2C4-D2DD789706D2}" type="presParOf" srcId="{85FA6698-2A10-4D53-9A5B-B5FF9E6230B9}" destId="{BC43E5A1-6B39-4093-9FD6-BA4CFC7C8A5F}" srcOrd="5" destOrd="0" presId="urn:microsoft.com/office/officeart/2005/8/layout/vList2"/>
    <dgm:cxn modelId="{16E5B573-D6D4-4B9E-AC3A-25F7239D74AC}" type="presParOf" srcId="{85FA6698-2A10-4D53-9A5B-B5FF9E6230B9}" destId="{02011FE7-B2EF-4A1F-BEAF-B9DD00062132}" srcOrd="6" destOrd="0" presId="urn:microsoft.com/office/officeart/2005/8/layout/vList2"/>
    <dgm:cxn modelId="{2E3EBF62-6068-4BFC-B3B9-7E59F5D39AC7}" type="presParOf" srcId="{85FA6698-2A10-4D53-9A5B-B5FF9E6230B9}" destId="{A9F6F87E-F59F-4F6C-8A71-6AD92DF576C9}" srcOrd="7" destOrd="0" presId="urn:microsoft.com/office/officeart/2005/8/layout/vList2"/>
    <dgm:cxn modelId="{BD152B2B-EE3B-4B52-AABB-CAA1AB5144EC}" type="presParOf" srcId="{85FA6698-2A10-4D53-9A5B-B5FF9E6230B9}" destId="{7D0ECE2C-2F00-4291-8C19-84169C18487D}" srcOrd="8" destOrd="0" presId="urn:microsoft.com/office/officeart/2005/8/layout/vList2"/>
    <dgm:cxn modelId="{F4611866-32EC-4947-905A-533D6DA69671}" type="presParOf" srcId="{85FA6698-2A10-4D53-9A5B-B5FF9E6230B9}" destId="{A6E3ED70-B8FC-4B20-A423-F950F51A50F4}" srcOrd="9" destOrd="0" presId="urn:microsoft.com/office/officeart/2005/8/layout/vList2"/>
    <dgm:cxn modelId="{7F94C45B-FA46-4A23-93FC-0B2134E97A98}" type="presParOf" srcId="{85FA6698-2A10-4D53-9A5B-B5FF9E6230B9}" destId="{EF608B85-797D-4388-9E49-EAEF4F18C6A2}" srcOrd="10" destOrd="0" presId="urn:microsoft.com/office/officeart/2005/8/layout/vList2"/>
    <dgm:cxn modelId="{7F14F6D4-C593-4AA2-8E97-B660998218F8}" type="presParOf" srcId="{85FA6698-2A10-4D53-9A5B-B5FF9E6230B9}" destId="{7C365959-EF7F-4AEA-970C-480BEF5CC2B4}" srcOrd="1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1" i="0" dirty="0"/>
            <a:t>Azure role-based access control</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C30B9959-6E24-40CF-BD13-DC2B4CCAA5D8}">
      <dgm:prSet phldrT="[Text]"/>
      <dgm:spPr/>
      <dgm:t>
        <a:bodyPr/>
        <a:lstStyle/>
        <a:p>
          <a:r>
            <a:rPr lang="en-US" b="1" i="0" dirty="0"/>
            <a:t>Microsoft </a:t>
          </a:r>
          <a:r>
            <a:rPr lang="en-US" b="1" i="0" dirty="0" err="1"/>
            <a:t>Entra</a:t>
          </a:r>
          <a:r>
            <a:rPr lang="en-US" b="1" i="0" dirty="0"/>
            <a:t> Privileged Identity Management </a:t>
          </a:r>
          <a:endParaRPr lang="en-US" b="0" dirty="0"/>
        </a:p>
      </dgm:t>
    </dgm:pt>
    <dgm:pt modelId="{D4C3BFF8-9B49-4AAF-94D3-BF8674139A3F}" type="parTrans" cxnId="{8307D2B5-CCFE-49C0-B715-AEACA0939C63}">
      <dgm:prSet/>
      <dgm:spPr/>
      <dgm:t>
        <a:bodyPr/>
        <a:lstStyle/>
        <a:p>
          <a:endParaRPr lang="en-US"/>
        </a:p>
      </dgm:t>
    </dgm:pt>
    <dgm:pt modelId="{16FC019E-49F3-4075-8B19-D84176043689}" type="sibTrans" cxnId="{8307D2B5-CCFE-49C0-B715-AEACA0939C63}">
      <dgm:prSet/>
      <dgm:spPr/>
      <dgm:t>
        <a:bodyPr/>
        <a:lstStyle/>
        <a:p>
          <a:endParaRPr lang="en-US"/>
        </a:p>
      </dgm:t>
    </dgm:pt>
    <dgm:pt modelId="{02902743-8E88-4250-8BC4-3A743FEABCAF}">
      <dgm:prSet phldrT="[Text]"/>
      <dgm:spPr/>
      <dgm:t>
        <a:bodyPr/>
        <a:lstStyle/>
        <a:p>
          <a:pPr>
            <a:buFont typeface="Arial" panose="020B0604020202020204" pitchFamily="34" charset="0"/>
            <a:buChar char="•"/>
          </a:pPr>
          <a:r>
            <a:rPr lang="en-US" b="0" i="0" dirty="0"/>
            <a:t>Allow technologists access to Database management plane and not data plane.</a:t>
          </a:r>
          <a:endParaRPr lang="en-US" b="0" dirty="0"/>
        </a:p>
      </dgm:t>
    </dgm:pt>
    <dgm:pt modelId="{3B1DE184-A608-495D-8CEB-0E3DEE58AB86}" type="parTrans" cxnId="{14885C1A-4468-4882-BB61-C2DAD2A1C97D}">
      <dgm:prSet/>
      <dgm:spPr/>
      <dgm:t>
        <a:bodyPr/>
        <a:lstStyle/>
        <a:p>
          <a:endParaRPr lang="en-US"/>
        </a:p>
      </dgm:t>
    </dgm:pt>
    <dgm:pt modelId="{D9978637-9042-42FA-AFE1-5BFB9D02D4FC}" type="sibTrans" cxnId="{14885C1A-4468-4882-BB61-C2DAD2A1C97D}">
      <dgm:prSet/>
      <dgm:spPr/>
      <dgm:t>
        <a:bodyPr/>
        <a:lstStyle/>
        <a:p>
          <a:endParaRPr lang="en-US"/>
        </a:p>
      </dgm:t>
    </dgm:pt>
    <dgm:pt modelId="{D5B5FCF7-BBF1-413A-BF95-D3C83E25CEBD}">
      <dgm:prSet phldrT="[Text]"/>
      <dgm:spPr/>
      <dgm:t>
        <a:bodyPr/>
        <a:lstStyle/>
        <a:p>
          <a:pPr>
            <a:buFont typeface="Arial" panose="020B0604020202020204" pitchFamily="34" charset="0"/>
            <a:buChar char="•"/>
          </a:pPr>
          <a:r>
            <a:rPr lang="en-US" b="0" dirty="0"/>
            <a:t>Azure roles </a:t>
          </a:r>
        </a:p>
      </dgm:t>
    </dgm:pt>
    <dgm:pt modelId="{FADB47DC-64C3-4EC6-8DE6-AD4A26611BB6}" type="parTrans" cxnId="{9EAFC05D-3BFF-44CA-8F92-38761848821D}">
      <dgm:prSet/>
      <dgm:spPr/>
      <dgm:t>
        <a:bodyPr/>
        <a:lstStyle/>
        <a:p>
          <a:endParaRPr lang="en-US"/>
        </a:p>
      </dgm:t>
    </dgm:pt>
    <dgm:pt modelId="{3ADBA61A-D760-4130-913B-6C615F71E60A}" type="sibTrans" cxnId="{9EAFC05D-3BFF-44CA-8F92-38761848821D}">
      <dgm:prSet/>
      <dgm:spPr/>
      <dgm:t>
        <a:bodyPr/>
        <a:lstStyle/>
        <a:p>
          <a:endParaRPr lang="en-US"/>
        </a:p>
      </dgm:t>
    </dgm:pt>
    <dgm:pt modelId="{614C182C-C071-4ABC-94CF-141B49D7B0B3}">
      <dgm:prSet phldrT="[Text]"/>
      <dgm:spPr/>
      <dgm:t>
        <a:bodyPr/>
        <a:lstStyle/>
        <a:p>
          <a:pPr>
            <a:buFont typeface="Arial" panose="020B0604020202020204" pitchFamily="34" charset="0"/>
            <a:buChar char="•"/>
          </a:pPr>
          <a:r>
            <a:rPr lang="en-US" b="0" dirty="0"/>
            <a:t>Azure AD roles</a:t>
          </a:r>
        </a:p>
      </dgm:t>
    </dgm:pt>
    <dgm:pt modelId="{DA6E0CB6-D2B3-4771-A181-2412D6D00805}" type="parTrans" cxnId="{3C6B1276-E050-4631-A9AA-DB647D873A54}">
      <dgm:prSet/>
      <dgm:spPr/>
      <dgm:t>
        <a:bodyPr/>
        <a:lstStyle/>
        <a:p>
          <a:endParaRPr lang="en-US"/>
        </a:p>
      </dgm:t>
    </dgm:pt>
    <dgm:pt modelId="{75741B73-00A2-44F2-AED0-10BACEE2747F}" type="sibTrans" cxnId="{3C6B1276-E050-4631-A9AA-DB647D873A54}">
      <dgm:prSet/>
      <dgm:spPr/>
      <dgm:t>
        <a:bodyPr/>
        <a:lstStyle/>
        <a:p>
          <a:endParaRPr lang="en-US"/>
        </a:p>
      </dgm:t>
    </dgm:pt>
    <dgm:pt modelId="{D07E010F-0841-455A-AE5D-67D3C7A11ADC}">
      <dgm:prSet phldrT="[Text]"/>
      <dgm:spPr/>
      <dgm:t>
        <a:bodyPr/>
        <a:lstStyle/>
        <a:p>
          <a:pPr>
            <a:buFont typeface="Arial" panose="020B0604020202020204" pitchFamily="34" charset="0"/>
            <a:buChar char="•"/>
          </a:pPr>
          <a:r>
            <a:rPr lang="en-US" b="0" dirty="0"/>
            <a:t>Database specific roles</a:t>
          </a:r>
        </a:p>
      </dgm:t>
    </dgm:pt>
    <dgm:pt modelId="{1BCC576C-CDC2-460A-83CC-DC4D0E7BAB18}" type="parTrans" cxnId="{6D86A8B0-125A-4185-BAD6-3454908DFA27}">
      <dgm:prSet/>
      <dgm:spPr/>
    </dgm:pt>
    <dgm:pt modelId="{93CC32D7-815D-4978-A6F4-E2DF709D45FC}" type="sibTrans" cxnId="{6D86A8B0-125A-4185-BAD6-3454908DFA27}">
      <dgm:prSet/>
      <dgm:spPr/>
    </dgm:pt>
    <dgm:pt modelId="{6AA155DE-2876-496C-B4B1-BDB2D2E661AF}">
      <dgm:prSet phldrT="[Text]"/>
      <dgm:spPr/>
      <dgm:t>
        <a:bodyPr/>
        <a:lstStyle/>
        <a:p>
          <a:pPr>
            <a:buFont typeface="Arial" panose="020B0604020202020204" pitchFamily="34" charset="0"/>
            <a:buChar char="•"/>
          </a:pPr>
          <a:r>
            <a:rPr lang="en-US" b="0" dirty="0"/>
            <a:t>Custom roles</a:t>
          </a:r>
        </a:p>
      </dgm:t>
    </dgm:pt>
    <dgm:pt modelId="{CADA52A5-3822-4EEB-BF55-3F8295FE6D06}" type="parTrans" cxnId="{3D1BA4ED-B862-4FAA-9A50-B23363375C3F}">
      <dgm:prSet/>
      <dgm:spPr/>
    </dgm:pt>
    <dgm:pt modelId="{1D41CADA-5619-4CBC-9E17-013310437CD9}" type="sibTrans" cxnId="{3D1BA4ED-B862-4FAA-9A50-B23363375C3F}">
      <dgm:prSet/>
      <dgm:spPr/>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2">
        <dgm:presLayoutVars>
          <dgm:chMax val="0"/>
          <dgm:bulletEnabled val="1"/>
        </dgm:presLayoutVars>
      </dgm:prSet>
      <dgm:spPr/>
    </dgm:pt>
    <dgm:pt modelId="{F9C1E11B-100B-42E9-A4CC-60F561C4777F}" type="pres">
      <dgm:prSet presAssocID="{752CEEE9-C6FC-4BD9-99D7-CE41E6D14BFF}" presName="childText" presStyleLbl="revTx" presStyleIdx="0" presStyleCnt="1">
        <dgm:presLayoutVars>
          <dgm:bulletEnabled val="1"/>
        </dgm:presLayoutVars>
      </dgm:prSet>
      <dgm:spPr/>
    </dgm:pt>
    <dgm:pt modelId="{AAA39CD5-6A27-4AF1-9016-5F40A949B626}" type="pres">
      <dgm:prSet presAssocID="{C30B9959-6E24-40CF-BD13-DC2B4CCAA5D8}" presName="parentText" presStyleLbl="node1" presStyleIdx="1" presStyleCnt="2">
        <dgm:presLayoutVars>
          <dgm:chMax val="0"/>
          <dgm:bulletEnabled val="1"/>
        </dgm:presLayoutVars>
      </dgm:prSet>
      <dgm:spPr/>
    </dgm:pt>
  </dgm:ptLst>
  <dgm:cxnLst>
    <dgm:cxn modelId="{14885C1A-4468-4882-BB61-C2DAD2A1C97D}" srcId="{752CEEE9-C6FC-4BD9-99D7-CE41E6D14BFF}" destId="{02902743-8E88-4250-8BC4-3A743FEABCAF}" srcOrd="4" destOrd="0" parTransId="{3B1DE184-A608-495D-8CEB-0E3DEE58AB86}" sibTransId="{D9978637-9042-42FA-AFE1-5BFB9D02D4FC}"/>
    <dgm:cxn modelId="{68A5AE1A-4505-4E5E-82BB-D3E9EA9D8E90}" type="presOf" srcId="{D5B5FCF7-BBF1-413A-BF95-D3C83E25CEBD}" destId="{F9C1E11B-100B-42E9-A4CC-60F561C4777F}"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E9367931-C4C2-4D95-8AA5-6B1378093B4D}" type="presOf" srcId="{C30B9959-6E24-40CF-BD13-DC2B4CCAA5D8}" destId="{AAA39CD5-6A27-4AF1-9016-5F40A949B626}" srcOrd="0" destOrd="0" presId="urn:microsoft.com/office/officeart/2005/8/layout/vList2"/>
    <dgm:cxn modelId="{9EAFC05D-3BFF-44CA-8F92-38761848821D}" srcId="{752CEEE9-C6FC-4BD9-99D7-CE41E6D14BFF}" destId="{D5B5FCF7-BBF1-413A-BF95-D3C83E25CEBD}" srcOrd="0" destOrd="0" parTransId="{FADB47DC-64C3-4EC6-8DE6-AD4A26611BB6}" sibTransId="{3ADBA61A-D760-4130-913B-6C615F71E60A}"/>
    <dgm:cxn modelId="{84EBF063-ABD4-4203-8026-75DEA9D8EA09}" type="presOf" srcId="{D07E010F-0841-455A-AE5D-67D3C7A11ADC}" destId="{F9C1E11B-100B-42E9-A4CC-60F561C4777F}" srcOrd="0" destOrd="2"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3C6B1276-E050-4631-A9AA-DB647D873A54}" srcId="{752CEEE9-C6FC-4BD9-99D7-CE41E6D14BFF}" destId="{614C182C-C071-4ABC-94CF-141B49D7B0B3}" srcOrd="1" destOrd="0" parTransId="{DA6E0CB6-D2B3-4771-A181-2412D6D00805}" sibTransId="{75741B73-00A2-44F2-AED0-10BACEE2747F}"/>
    <dgm:cxn modelId="{82ADE393-920E-45F2-B816-FC800F0B59CD}" type="presOf" srcId="{614C182C-C071-4ABC-94CF-141B49D7B0B3}" destId="{F9C1E11B-100B-42E9-A4CC-60F561C4777F}" srcOrd="0" destOrd="1" presId="urn:microsoft.com/office/officeart/2005/8/layout/vList2"/>
    <dgm:cxn modelId="{A227019D-0F46-40BA-9F00-73EFC0608636}" type="presOf" srcId="{752CEEE9-C6FC-4BD9-99D7-CE41E6D14BFF}" destId="{C93F7933-8CA2-444B-AD7E-ABBBB61EB2AE}" srcOrd="0" destOrd="0" presId="urn:microsoft.com/office/officeart/2005/8/layout/vList2"/>
    <dgm:cxn modelId="{6D86A8B0-125A-4185-BAD6-3454908DFA27}" srcId="{752CEEE9-C6FC-4BD9-99D7-CE41E6D14BFF}" destId="{D07E010F-0841-455A-AE5D-67D3C7A11ADC}" srcOrd="2" destOrd="0" parTransId="{1BCC576C-CDC2-460A-83CC-DC4D0E7BAB18}" sibTransId="{93CC32D7-815D-4978-A6F4-E2DF709D45FC}"/>
    <dgm:cxn modelId="{8307D2B5-CCFE-49C0-B715-AEACA0939C63}" srcId="{E273136B-79EA-4035-A9DE-2954D3BF3AA9}" destId="{C30B9959-6E24-40CF-BD13-DC2B4CCAA5D8}" srcOrd="1" destOrd="0" parTransId="{D4C3BFF8-9B49-4AAF-94D3-BF8674139A3F}" sibTransId="{16FC019E-49F3-4075-8B19-D84176043689}"/>
    <dgm:cxn modelId="{8A6D85E4-F2EB-49E4-836D-EE4DE77982F1}" type="presOf" srcId="{6AA155DE-2876-496C-B4B1-BDB2D2E661AF}" destId="{F9C1E11B-100B-42E9-A4CC-60F561C4777F}" srcOrd="0" destOrd="3" presId="urn:microsoft.com/office/officeart/2005/8/layout/vList2"/>
    <dgm:cxn modelId="{3D1BA4ED-B862-4FAA-9A50-B23363375C3F}" srcId="{752CEEE9-C6FC-4BD9-99D7-CE41E6D14BFF}" destId="{6AA155DE-2876-496C-B4B1-BDB2D2E661AF}" srcOrd="3" destOrd="0" parTransId="{CADA52A5-3822-4EEB-BF55-3F8295FE6D06}" sibTransId="{1D41CADA-5619-4CBC-9E17-013310437CD9}"/>
    <dgm:cxn modelId="{462645F9-4A69-4DF7-B80A-9BADFA3B8060}" type="presOf" srcId="{02902743-8E88-4250-8BC4-3A743FEABCAF}" destId="{F9C1E11B-100B-42E9-A4CC-60F561C4777F}" srcOrd="0" destOrd="4" presId="urn:microsoft.com/office/officeart/2005/8/layout/vList2"/>
    <dgm:cxn modelId="{45301EAA-4FC4-4723-869A-9DB5D186D29B}" type="presParOf" srcId="{85FA6698-2A10-4D53-9A5B-B5FF9E6230B9}" destId="{C93F7933-8CA2-444B-AD7E-ABBBB61EB2AE}" srcOrd="0" destOrd="0" presId="urn:microsoft.com/office/officeart/2005/8/layout/vList2"/>
    <dgm:cxn modelId="{EEE166D0-D5C9-495E-BF08-C00ED440691F}" type="presParOf" srcId="{85FA6698-2A10-4D53-9A5B-B5FF9E6230B9}" destId="{F9C1E11B-100B-42E9-A4CC-60F561C4777F}" srcOrd="1" destOrd="0" presId="urn:microsoft.com/office/officeart/2005/8/layout/vList2"/>
    <dgm:cxn modelId="{496AF6AC-4D9E-44E8-8BF1-7869CCB819C8}" type="presParOf" srcId="{85FA6698-2A10-4D53-9A5B-B5FF9E6230B9}" destId="{AAA39CD5-6A27-4AF1-9016-5F40A949B626}"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Azure Function</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171901E6-DE32-4222-A932-7B0ED94CD5BF}">
      <dgm:prSet phldrT="[Text]"/>
      <dgm:spPr/>
      <dgm:t>
        <a:bodyPr/>
        <a:lstStyle/>
        <a:p>
          <a:r>
            <a:rPr lang="en-US" b="0" i="0" dirty="0"/>
            <a:t>Azure Automation</a:t>
          </a:r>
          <a:endParaRPr lang="en-US" b="0" dirty="0"/>
        </a:p>
      </dgm:t>
    </dgm:pt>
    <dgm:pt modelId="{E8A8F2CC-ACF0-4A22-93EF-BB7BDB6BB98B}" type="parTrans" cxnId="{7B59438C-4F81-4F39-A8A1-82B45E2B590A}">
      <dgm:prSet/>
      <dgm:spPr/>
    </dgm:pt>
    <dgm:pt modelId="{A22D3775-7CF7-463F-A55C-34E9034C4BC1}" type="sibTrans" cxnId="{7B59438C-4F81-4F39-A8A1-82B45E2B590A}">
      <dgm:prSet/>
      <dgm:spPr/>
    </dgm:pt>
    <dgm:pt modelId="{31B26D98-47C2-4DB0-A9F2-324D02B24763}">
      <dgm:prSet phldrT="[Text]"/>
      <dgm:spPr/>
      <dgm:t>
        <a:bodyPr/>
        <a:lstStyle/>
        <a:p>
          <a:r>
            <a:rPr lang="en-US" b="0" dirty="0"/>
            <a:t>Azure Data Factory</a:t>
          </a:r>
        </a:p>
      </dgm:t>
    </dgm:pt>
    <dgm:pt modelId="{5CD2EBEA-F2BF-4D22-85A5-FD219C7D3CB9}" type="parTrans" cxnId="{67206B53-E39A-4BCC-9536-5D23F38F7F14}">
      <dgm:prSet/>
      <dgm:spPr/>
    </dgm:pt>
    <dgm:pt modelId="{87017ABA-3F66-4FA1-96C3-6EC9969510E6}" type="sibTrans" cxnId="{67206B53-E39A-4BCC-9536-5D23F38F7F14}">
      <dgm:prSet/>
      <dgm:spPr/>
    </dgm:pt>
    <dgm:pt modelId="{8AD29FF3-5B46-4B4A-A04A-EA54CB002FAE}">
      <dgm:prSet phldrT="[Text]"/>
      <dgm:spPr/>
      <dgm:t>
        <a:bodyPr/>
        <a:lstStyle/>
        <a:p>
          <a:r>
            <a:rPr lang="en-US" b="0" dirty="0"/>
            <a:t>PowerShell with Scheduler</a:t>
          </a:r>
        </a:p>
      </dgm:t>
    </dgm:pt>
    <dgm:pt modelId="{FB7FBB14-09E2-40F8-83DF-ECE466617AE1}" type="parTrans" cxnId="{81DD9873-6A8F-45C1-ADDB-DE73F4FE959A}">
      <dgm:prSet/>
      <dgm:spPr/>
    </dgm:pt>
    <dgm:pt modelId="{3CB202E4-686C-42ED-8AD0-752248BCC4AF}" type="sibTrans" cxnId="{81DD9873-6A8F-45C1-ADDB-DE73F4FE959A}">
      <dgm:prSet/>
      <dgm:spPr/>
    </dgm:pt>
    <dgm:pt modelId="{2C2904D6-D9FD-49C0-8268-08444C9D393D}">
      <dgm:prSet phldrT="[Text]"/>
      <dgm:spPr/>
      <dgm:t>
        <a:bodyPr/>
        <a:lstStyle/>
        <a:p>
          <a:r>
            <a:rPr lang="en-US" b="0" dirty="0"/>
            <a:t>Elastic Jobs</a:t>
          </a:r>
        </a:p>
      </dgm:t>
    </dgm:pt>
    <dgm:pt modelId="{E1401741-2A1B-4C8C-9D40-E9F5F3BC51BF}" type="parTrans" cxnId="{4FE167F1-676A-44A5-80D2-2521BE824620}">
      <dgm:prSet/>
      <dgm:spPr/>
    </dgm:pt>
    <dgm:pt modelId="{433E82CB-5EBF-4985-A241-FE5EEEF04D62}" type="sibTrans" cxnId="{4FE167F1-676A-44A5-80D2-2521BE824620}">
      <dgm:prSet/>
      <dgm:spPr/>
    </dgm:pt>
    <dgm:pt modelId="{85FA6698-2A10-4D53-9A5B-B5FF9E6230B9}" type="pres">
      <dgm:prSet presAssocID="{E273136B-79EA-4035-A9DE-2954D3BF3AA9}" presName="linear" presStyleCnt="0">
        <dgm:presLayoutVars>
          <dgm:animLvl val="lvl"/>
          <dgm:resizeHandles val="exact"/>
        </dgm:presLayoutVars>
      </dgm:prSet>
      <dgm:spPr/>
    </dgm:pt>
    <dgm:pt modelId="{4BEBD163-3BBA-4842-9262-456E0D3FEE7D}" type="pres">
      <dgm:prSet presAssocID="{2C2904D6-D9FD-49C0-8268-08444C9D393D}" presName="parentText" presStyleLbl="node1" presStyleIdx="0" presStyleCnt="5">
        <dgm:presLayoutVars>
          <dgm:chMax val="0"/>
          <dgm:bulletEnabled val="1"/>
        </dgm:presLayoutVars>
      </dgm:prSet>
      <dgm:spPr/>
    </dgm:pt>
    <dgm:pt modelId="{A74691DD-5B5C-4BB4-90C9-6413FD519E72}" type="pres">
      <dgm:prSet presAssocID="{433E82CB-5EBF-4985-A241-FE5EEEF04D62}" presName="spacer" presStyleCnt="0"/>
      <dgm:spPr/>
    </dgm:pt>
    <dgm:pt modelId="{C93F7933-8CA2-444B-AD7E-ABBBB61EB2AE}" type="pres">
      <dgm:prSet presAssocID="{752CEEE9-C6FC-4BD9-99D7-CE41E6D14BFF}" presName="parentText" presStyleLbl="node1" presStyleIdx="1" presStyleCnt="5">
        <dgm:presLayoutVars>
          <dgm:chMax val="0"/>
          <dgm:bulletEnabled val="1"/>
        </dgm:presLayoutVars>
      </dgm:prSet>
      <dgm:spPr/>
    </dgm:pt>
    <dgm:pt modelId="{A6A2C1C3-98C8-4DA1-AAFD-27AA3408CEA7}" type="pres">
      <dgm:prSet presAssocID="{274A43A6-F926-45CB-BBEB-A2B65E64FCE2}" presName="spacer" presStyleCnt="0"/>
      <dgm:spPr/>
    </dgm:pt>
    <dgm:pt modelId="{CAD0D35F-E926-40A9-9654-6A688C7B9D9E}" type="pres">
      <dgm:prSet presAssocID="{171901E6-DE32-4222-A932-7B0ED94CD5BF}" presName="parentText" presStyleLbl="node1" presStyleIdx="2" presStyleCnt="5">
        <dgm:presLayoutVars>
          <dgm:chMax val="0"/>
          <dgm:bulletEnabled val="1"/>
        </dgm:presLayoutVars>
      </dgm:prSet>
      <dgm:spPr/>
    </dgm:pt>
    <dgm:pt modelId="{87B34FA1-08B7-44A1-BCFE-DA0F692EF8C9}" type="pres">
      <dgm:prSet presAssocID="{A22D3775-7CF7-463F-A55C-34E9034C4BC1}" presName="spacer" presStyleCnt="0"/>
      <dgm:spPr/>
    </dgm:pt>
    <dgm:pt modelId="{E72E63F3-7C36-4100-BDB7-07E48ECC4BB8}" type="pres">
      <dgm:prSet presAssocID="{31B26D98-47C2-4DB0-A9F2-324D02B24763}" presName="parentText" presStyleLbl="node1" presStyleIdx="3" presStyleCnt="5">
        <dgm:presLayoutVars>
          <dgm:chMax val="0"/>
          <dgm:bulletEnabled val="1"/>
        </dgm:presLayoutVars>
      </dgm:prSet>
      <dgm:spPr/>
    </dgm:pt>
    <dgm:pt modelId="{4AA92810-62DC-4B85-BF26-EFDEAFDB487F}" type="pres">
      <dgm:prSet presAssocID="{87017ABA-3F66-4FA1-96C3-6EC9969510E6}" presName="spacer" presStyleCnt="0"/>
      <dgm:spPr/>
    </dgm:pt>
    <dgm:pt modelId="{188170F1-7A98-4C17-9747-4E6DF33EB64A}" type="pres">
      <dgm:prSet presAssocID="{8AD29FF3-5B46-4B4A-A04A-EA54CB002FAE}" presName="parentText" presStyleLbl="node1" presStyleIdx="4" presStyleCnt="5">
        <dgm:presLayoutVars>
          <dgm:chMax val="0"/>
          <dgm:bulletEnabled val="1"/>
        </dgm:presLayoutVars>
      </dgm:prSet>
      <dgm:spPr/>
    </dgm:pt>
  </dgm:ptLst>
  <dgm:cxnLst>
    <dgm:cxn modelId="{270B8B06-6E7E-491E-9DF7-7F0146AB6D3D}" type="presOf" srcId="{8AD29FF3-5B46-4B4A-A04A-EA54CB002FAE}" destId="{188170F1-7A98-4C17-9747-4E6DF33EB64A}"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4FB1256B-9CE6-4F09-8D14-0C33D1A3E312}" srcId="{E273136B-79EA-4035-A9DE-2954D3BF3AA9}" destId="{752CEEE9-C6FC-4BD9-99D7-CE41E6D14BFF}" srcOrd="1" destOrd="0" parTransId="{72134D5E-7D10-4459-A650-7E3FDFC3820A}" sibTransId="{274A43A6-F926-45CB-BBEB-A2B65E64FCE2}"/>
    <dgm:cxn modelId="{67206B53-E39A-4BCC-9536-5D23F38F7F14}" srcId="{E273136B-79EA-4035-A9DE-2954D3BF3AA9}" destId="{31B26D98-47C2-4DB0-A9F2-324D02B24763}" srcOrd="3" destOrd="0" parTransId="{5CD2EBEA-F2BF-4D22-85A5-FD219C7D3CB9}" sibTransId="{87017ABA-3F66-4FA1-96C3-6EC9969510E6}"/>
    <dgm:cxn modelId="{81DD9873-6A8F-45C1-ADDB-DE73F4FE959A}" srcId="{E273136B-79EA-4035-A9DE-2954D3BF3AA9}" destId="{8AD29FF3-5B46-4B4A-A04A-EA54CB002FAE}" srcOrd="4" destOrd="0" parTransId="{FB7FBB14-09E2-40F8-83DF-ECE466617AE1}" sibTransId="{3CB202E4-686C-42ED-8AD0-752248BCC4AF}"/>
    <dgm:cxn modelId="{6E15CC87-16BB-46C2-89A7-832E0373BB07}" type="presOf" srcId="{31B26D98-47C2-4DB0-A9F2-324D02B24763}" destId="{E72E63F3-7C36-4100-BDB7-07E48ECC4BB8}" srcOrd="0" destOrd="0" presId="urn:microsoft.com/office/officeart/2005/8/layout/vList2"/>
    <dgm:cxn modelId="{7B59438C-4F81-4F39-A8A1-82B45E2B590A}" srcId="{E273136B-79EA-4035-A9DE-2954D3BF3AA9}" destId="{171901E6-DE32-4222-A932-7B0ED94CD5BF}" srcOrd="2" destOrd="0" parTransId="{E8A8F2CC-ACF0-4A22-93EF-BB7BDB6BB98B}" sibTransId="{A22D3775-7CF7-463F-A55C-34E9034C4BC1}"/>
    <dgm:cxn modelId="{A227019D-0F46-40BA-9F00-73EFC0608636}" type="presOf" srcId="{752CEEE9-C6FC-4BD9-99D7-CE41E6D14BFF}" destId="{C93F7933-8CA2-444B-AD7E-ABBBB61EB2AE}" srcOrd="0" destOrd="0" presId="urn:microsoft.com/office/officeart/2005/8/layout/vList2"/>
    <dgm:cxn modelId="{A93605AB-3068-4C41-B6EE-A77237314CBA}" type="presOf" srcId="{171901E6-DE32-4222-A932-7B0ED94CD5BF}" destId="{CAD0D35F-E926-40A9-9654-6A688C7B9D9E}" srcOrd="0" destOrd="0" presId="urn:microsoft.com/office/officeart/2005/8/layout/vList2"/>
    <dgm:cxn modelId="{4FE167F1-676A-44A5-80D2-2521BE824620}" srcId="{E273136B-79EA-4035-A9DE-2954D3BF3AA9}" destId="{2C2904D6-D9FD-49C0-8268-08444C9D393D}" srcOrd="0" destOrd="0" parTransId="{E1401741-2A1B-4C8C-9D40-E9F5F3BC51BF}" sibTransId="{433E82CB-5EBF-4985-A241-FE5EEEF04D62}"/>
    <dgm:cxn modelId="{5DD46FF3-E5D5-4A86-A266-0F546BBD6591}" type="presOf" srcId="{2C2904D6-D9FD-49C0-8268-08444C9D393D}" destId="{4BEBD163-3BBA-4842-9262-456E0D3FEE7D}" srcOrd="0" destOrd="0" presId="urn:microsoft.com/office/officeart/2005/8/layout/vList2"/>
    <dgm:cxn modelId="{0F30B8D0-184F-4D32-B366-2D0AD927D31B}" type="presParOf" srcId="{85FA6698-2A10-4D53-9A5B-B5FF9E6230B9}" destId="{4BEBD163-3BBA-4842-9262-456E0D3FEE7D}" srcOrd="0" destOrd="0" presId="urn:microsoft.com/office/officeart/2005/8/layout/vList2"/>
    <dgm:cxn modelId="{76948B3C-2459-40BC-82F9-A1DF03576C9D}" type="presParOf" srcId="{85FA6698-2A10-4D53-9A5B-B5FF9E6230B9}" destId="{A74691DD-5B5C-4BB4-90C9-6413FD519E72}" srcOrd="1" destOrd="0" presId="urn:microsoft.com/office/officeart/2005/8/layout/vList2"/>
    <dgm:cxn modelId="{45301EAA-4FC4-4723-869A-9DB5D186D29B}" type="presParOf" srcId="{85FA6698-2A10-4D53-9A5B-B5FF9E6230B9}" destId="{C93F7933-8CA2-444B-AD7E-ABBBB61EB2AE}" srcOrd="2" destOrd="0" presId="urn:microsoft.com/office/officeart/2005/8/layout/vList2"/>
    <dgm:cxn modelId="{C6C3D355-03F4-4094-9CE7-B766AA36E8EF}" type="presParOf" srcId="{85FA6698-2A10-4D53-9A5B-B5FF9E6230B9}" destId="{A6A2C1C3-98C8-4DA1-AAFD-27AA3408CEA7}" srcOrd="3" destOrd="0" presId="urn:microsoft.com/office/officeart/2005/8/layout/vList2"/>
    <dgm:cxn modelId="{8131A4BD-9D84-4901-95EC-91D7CDF3A3A0}" type="presParOf" srcId="{85FA6698-2A10-4D53-9A5B-B5FF9E6230B9}" destId="{CAD0D35F-E926-40A9-9654-6A688C7B9D9E}" srcOrd="4" destOrd="0" presId="urn:microsoft.com/office/officeart/2005/8/layout/vList2"/>
    <dgm:cxn modelId="{7EA95590-B99C-4D49-BA40-DF8EDEA2F8D0}" type="presParOf" srcId="{85FA6698-2A10-4D53-9A5B-B5FF9E6230B9}" destId="{87B34FA1-08B7-44A1-BCFE-DA0F692EF8C9}" srcOrd="5" destOrd="0" presId="urn:microsoft.com/office/officeart/2005/8/layout/vList2"/>
    <dgm:cxn modelId="{591735F1-90B3-4D21-AD03-04E9AE6744F1}" type="presParOf" srcId="{85FA6698-2A10-4D53-9A5B-B5FF9E6230B9}" destId="{E72E63F3-7C36-4100-BDB7-07E48ECC4BB8}" srcOrd="6" destOrd="0" presId="urn:microsoft.com/office/officeart/2005/8/layout/vList2"/>
    <dgm:cxn modelId="{DCD87D22-C9AD-4533-8AF7-369C0E0D90AC}" type="presParOf" srcId="{85FA6698-2A10-4D53-9A5B-B5FF9E6230B9}" destId="{4AA92810-62DC-4B85-BF26-EFDEAFDB487F}" srcOrd="7" destOrd="0" presId="urn:microsoft.com/office/officeart/2005/8/layout/vList2"/>
    <dgm:cxn modelId="{3932B786-ACFD-4130-8110-E31BBC98AE8B}" type="presParOf" srcId="{85FA6698-2A10-4D53-9A5B-B5FF9E6230B9}" destId="{188170F1-7A98-4C17-9747-4E6DF33EB64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Connectivity Services</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D21823C6-256D-4949-A57A-547EA8C87E9D}">
      <dgm:prSet phldrT="[Text]"/>
      <dgm:spPr/>
      <dgm:t>
        <a:bodyPr/>
        <a:lstStyle/>
        <a:p>
          <a:r>
            <a:rPr lang="en-US" b="0" i="0" dirty="0"/>
            <a:t>Azure Virtual Network</a:t>
          </a:r>
        </a:p>
      </dgm:t>
    </dgm:pt>
    <dgm:pt modelId="{8C2A2D1A-BE87-4AF9-9A81-7F66F5F1839C}" type="parTrans" cxnId="{3B9B02B8-FB0C-4AE1-B0D7-BB7F1E842133}">
      <dgm:prSet/>
      <dgm:spPr/>
      <dgm:t>
        <a:bodyPr/>
        <a:lstStyle/>
        <a:p>
          <a:endParaRPr lang="en-US"/>
        </a:p>
      </dgm:t>
    </dgm:pt>
    <dgm:pt modelId="{563D2FC9-C53C-47FD-B424-20A26377655C}" type="sibTrans" cxnId="{3B9B02B8-FB0C-4AE1-B0D7-BB7F1E842133}">
      <dgm:prSet/>
      <dgm:spPr/>
      <dgm:t>
        <a:bodyPr/>
        <a:lstStyle/>
        <a:p>
          <a:endParaRPr lang="en-US"/>
        </a:p>
      </dgm:t>
    </dgm:pt>
    <dgm:pt modelId="{B02C420A-5198-4565-B24C-F5481E642CC9}">
      <dgm:prSet phldrT="[Text]"/>
      <dgm:spPr/>
      <dgm:t>
        <a:bodyPr/>
        <a:lstStyle/>
        <a:p>
          <a:r>
            <a:rPr lang="en-US" b="0" i="0" dirty="0"/>
            <a:t>Azure Virtual Network Manager</a:t>
          </a:r>
          <a:endParaRPr lang="en-US" b="0" dirty="0"/>
        </a:p>
      </dgm:t>
    </dgm:pt>
    <dgm:pt modelId="{98D08F01-75FF-4C60-BDC8-BBE7C9622873}" type="parTrans" cxnId="{2B4C0BF1-8531-4B01-8549-279347D18352}">
      <dgm:prSet/>
      <dgm:spPr/>
      <dgm:t>
        <a:bodyPr/>
        <a:lstStyle/>
        <a:p>
          <a:endParaRPr lang="en-US"/>
        </a:p>
      </dgm:t>
    </dgm:pt>
    <dgm:pt modelId="{45EB4E26-B3E0-4502-B664-28F4C88E30E8}" type="sibTrans" cxnId="{2B4C0BF1-8531-4B01-8549-279347D18352}">
      <dgm:prSet/>
      <dgm:spPr/>
      <dgm:t>
        <a:bodyPr/>
        <a:lstStyle/>
        <a:p>
          <a:endParaRPr lang="en-US"/>
        </a:p>
      </dgm:t>
    </dgm:pt>
    <dgm:pt modelId="{1E9C0D4C-A53A-4F41-B5F8-A6C0487BE8DA}">
      <dgm:prSet phldrT="[Text]"/>
      <dgm:spPr/>
      <dgm:t>
        <a:bodyPr/>
        <a:lstStyle/>
        <a:p>
          <a:r>
            <a:rPr lang="en-US" b="0" dirty="0"/>
            <a:t>ExpressRoute</a:t>
          </a:r>
        </a:p>
      </dgm:t>
    </dgm:pt>
    <dgm:pt modelId="{F180B0A9-D1B0-4360-817F-9F4EFAB0369F}" type="parTrans" cxnId="{7F869698-77B8-47F7-A696-84704E5530A0}">
      <dgm:prSet/>
      <dgm:spPr/>
      <dgm:t>
        <a:bodyPr/>
        <a:lstStyle/>
        <a:p>
          <a:endParaRPr lang="en-US"/>
        </a:p>
      </dgm:t>
    </dgm:pt>
    <dgm:pt modelId="{655633DC-0078-4739-B093-29A0DFB95290}" type="sibTrans" cxnId="{7F869698-77B8-47F7-A696-84704E5530A0}">
      <dgm:prSet/>
      <dgm:spPr/>
      <dgm:t>
        <a:bodyPr/>
        <a:lstStyle/>
        <a:p>
          <a:endParaRPr lang="en-US"/>
        </a:p>
      </dgm:t>
    </dgm:pt>
    <dgm:pt modelId="{CEDE62EF-E8DE-40C7-ACBA-4C6CE1D2403D}">
      <dgm:prSet phldrT="[Text]"/>
      <dgm:spPr/>
      <dgm:t>
        <a:bodyPr/>
        <a:lstStyle/>
        <a:p>
          <a:r>
            <a:rPr lang="en-US" b="0" i="0" dirty="0"/>
            <a:t>VPN Gateway</a:t>
          </a:r>
          <a:endParaRPr lang="en-US" b="0" dirty="0"/>
        </a:p>
      </dgm:t>
    </dgm:pt>
    <dgm:pt modelId="{73788B3F-AA3A-4CB1-B732-F9D5EA179602}" type="parTrans" cxnId="{49099B32-6DBB-42C5-B3B3-1CF85A7A3736}">
      <dgm:prSet/>
      <dgm:spPr/>
      <dgm:t>
        <a:bodyPr/>
        <a:lstStyle/>
        <a:p>
          <a:endParaRPr lang="en-US"/>
        </a:p>
      </dgm:t>
    </dgm:pt>
    <dgm:pt modelId="{D3A97D67-8E0C-423E-8A4F-085526610BD1}" type="sibTrans" cxnId="{49099B32-6DBB-42C5-B3B3-1CF85A7A3736}">
      <dgm:prSet/>
      <dgm:spPr/>
      <dgm:t>
        <a:bodyPr/>
        <a:lstStyle/>
        <a:p>
          <a:endParaRPr lang="en-US"/>
        </a:p>
      </dgm:t>
    </dgm:pt>
    <dgm:pt modelId="{693BAFC5-F3DE-497E-B934-3D3FC9E0158E}">
      <dgm:prSet phldrT="[Text]"/>
      <dgm:spPr/>
      <dgm:t>
        <a:bodyPr/>
        <a:lstStyle/>
        <a:p>
          <a:r>
            <a:rPr lang="en-US" b="0" dirty="0"/>
            <a:t>Azure </a:t>
          </a:r>
          <a:r>
            <a:rPr lang="en-US" b="0" i="0" dirty="0"/>
            <a:t>Virtual WAN</a:t>
          </a:r>
          <a:endParaRPr lang="en-US" b="0" dirty="0"/>
        </a:p>
      </dgm:t>
    </dgm:pt>
    <dgm:pt modelId="{66E2E1AF-3D9A-4568-AECE-A6C3AB19A236}" type="parTrans" cxnId="{BD90F525-F2FD-4E0F-8896-EFBA432395CA}">
      <dgm:prSet/>
      <dgm:spPr/>
      <dgm:t>
        <a:bodyPr/>
        <a:lstStyle/>
        <a:p>
          <a:endParaRPr lang="en-US"/>
        </a:p>
      </dgm:t>
    </dgm:pt>
    <dgm:pt modelId="{F154F8BA-32FE-4165-8549-15F1E6904652}" type="sibTrans" cxnId="{BD90F525-F2FD-4E0F-8896-EFBA432395CA}">
      <dgm:prSet/>
      <dgm:spPr/>
      <dgm:t>
        <a:bodyPr/>
        <a:lstStyle/>
        <a:p>
          <a:endParaRPr lang="en-US"/>
        </a:p>
      </dgm:t>
    </dgm:pt>
    <dgm:pt modelId="{F9A174C1-8F1D-45E4-BD58-F576BC11183F}">
      <dgm:prSet phldrT="[Text]"/>
      <dgm:spPr/>
      <dgm:t>
        <a:bodyPr/>
        <a:lstStyle/>
        <a:p>
          <a:r>
            <a:rPr lang="en-US" b="0" i="0" dirty="0"/>
            <a:t>Azure DNS</a:t>
          </a:r>
          <a:endParaRPr lang="en-US" b="0" dirty="0"/>
        </a:p>
      </dgm:t>
    </dgm:pt>
    <dgm:pt modelId="{9AAA98C9-4EFC-4B9A-BA46-71BA3A20AB92}" type="parTrans" cxnId="{7D55477A-07DA-4CDA-8F6A-9CF89DDB3105}">
      <dgm:prSet/>
      <dgm:spPr/>
      <dgm:t>
        <a:bodyPr/>
        <a:lstStyle/>
        <a:p>
          <a:endParaRPr lang="en-US"/>
        </a:p>
      </dgm:t>
    </dgm:pt>
    <dgm:pt modelId="{B25C6386-7CA6-4147-97DE-BA1E39A49FD7}" type="sibTrans" cxnId="{7D55477A-07DA-4CDA-8F6A-9CF89DDB3105}">
      <dgm:prSet/>
      <dgm:spPr/>
      <dgm:t>
        <a:bodyPr/>
        <a:lstStyle/>
        <a:p>
          <a:endParaRPr lang="en-US"/>
        </a:p>
      </dgm:t>
    </dgm:pt>
    <dgm:pt modelId="{C58DF181-E8CB-4473-9A3D-EA421022C954}">
      <dgm:prSet phldrT="[Text]"/>
      <dgm:spPr/>
      <dgm:t>
        <a:bodyPr/>
        <a:lstStyle/>
        <a:p>
          <a:r>
            <a:rPr lang="en-US" b="0" i="0" dirty="0"/>
            <a:t>Azure Bastion</a:t>
          </a:r>
          <a:endParaRPr lang="en-US" b="0" dirty="0"/>
        </a:p>
      </dgm:t>
    </dgm:pt>
    <dgm:pt modelId="{3FE95FD4-83B0-4E5B-8678-697805AE8292}" type="parTrans" cxnId="{0635E720-2EF6-41B2-86DA-5B450985E7DA}">
      <dgm:prSet/>
      <dgm:spPr/>
      <dgm:t>
        <a:bodyPr/>
        <a:lstStyle/>
        <a:p>
          <a:endParaRPr lang="en-US"/>
        </a:p>
      </dgm:t>
    </dgm:pt>
    <dgm:pt modelId="{B03A02FF-1CEC-439D-9727-9C0C92D8D2D6}" type="sibTrans" cxnId="{0635E720-2EF6-41B2-86DA-5B450985E7DA}">
      <dgm:prSet/>
      <dgm:spPr/>
      <dgm:t>
        <a:bodyPr/>
        <a:lstStyle/>
        <a:p>
          <a:endParaRPr lang="en-US"/>
        </a:p>
      </dgm:t>
    </dgm:pt>
    <dgm:pt modelId="{E01DAA59-096B-45CC-8486-E49E5473CE45}">
      <dgm:prSet phldrT="[Text]"/>
      <dgm:spPr/>
      <dgm:t>
        <a:bodyPr/>
        <a:lstStyle/>
        <a:p>
          <a:r>
            <a:rPr lang="en-US" b="0" i="0" dirty="0"/>
            <a:t>Virtual network NAT Gateway</a:t>
          </a:r>
          <a:endParaRPr lang="en-US" b="0" dirty="0"/>
        </a:p>
      </dgm:t>
    </dgm:pt>
    <dgm:pt modelId="{8E302D8A-35A1-44D7-810D-DB11F24A801E}" type="parTrans" cxnId="{816555E1-5689-42FE-A96A-C1812B7A9950}">
      <dgm:prSet/>
      <dgm:spPr/>
      <dgm:t>
        <a:bodyPr/>
        <a:lstStyle/>
        <a:p>
          <a:endParaRPr lang="en-US"/>
        </a:p>
      </dgm:t>
    </dgm:pt>
    <dgm:pt modelId="{21D4D190-853C-479B-A5A8-0DC637299E7E}" type="sibTrans" cxnId="{816555E1-5689-42FE-A96A-C1812B7A9950}">
      <dgm:prSet/>
      <dgm:spPr/>
      <dgm:t>
        <a:bodyPr/>
        <a:lstStyle/>
        <a:p>
          <a:endParaRPr lang="en-US"/>
        </a:p>
      </dgm:t>
    </dgm:pt>
    <dgm:pt modelId="{07D46629-5528-497A-8966-16C1500D30B2}">
      <dgm:prSet phldrT="[Text]"/>
      <dgm:spPr/>
      <dgm:t>
        <a:bodyPr/>
        <a:lstStyle/>
        <a:p>
          <a:r>
            <a:rPr lang="en-US" b="0" i="0" dirty="0"/>
            <a:t>Route Server</a:t>
          </a:r>
          <a:endParaRPr lang="en-US" b="0" dirty="0"/>
        </a:p>
      </dgm:t>
    </dgm:pt>
    <dgm:pt modelId="{48B49EC1-DB89-45FC-BACF-8F262BCE5B61}" type="parTrans" cxnId="{B52C870D-4B91-4120-9148-3CF13F328933}">
      <dgm:prSet/>
      <dgm:spPr/>
      <dgm:t>
        <a:bodyPr/>
        <a:lstStyle/>
        <a:p>
          <a:endParaRPr lang="en-US"/>
        </a:p>
      </dgm:t>
    </dgm:pt>
    <dgm:pt modelId="{592C320D-60DC-44FE-B390-DCB0C8A8E087}" type="sibTrans" cxnId="{B52C870D-4B91-4120-9148-3CF13F328933}">
      <dgm:prSet/>
      <dgm:spPr/>
      <dgm:t>
        <a:bodyPr/>
        <a:lstStyle/>
        <a:p>
          <a:endParaRPr lang="en-US"/>
        </a:p>
      </dgm:t>
    </dgm:pt>
    <dgm:pt modelId="{53D1817A-D8A1-4130-A9AA-959B9312AA23}">
      <dgm:prSet phldrT="[Text]"/>
      <dgm:spPr/>
      <dgm:t>
        <a:bodyPr/>
        <a:lstStyle/>
        <a:p>
          <a:r>
            <a:rPr lang="en-US" b="0" i="0" dirty="0"/>
            <a:t>Peering Service</a:t>
          </a:r>
          <a:endParaRPr lang="en-US" b="0" dirty="0"/>
        </a:p>
      </dgm:t>
    </dgm:pt>
    <dgm:pt modelId="{B03F6FA5-8FF3-4069-838B-8A1FD6955477}" type="parTrans" cxnId="{B1A0E6D0-851C-437F-9AF4-7E81396FA9FD}">
      <dgm:prSet/>
      <dgm:spPr/>
      <dgm:t>
        <a:bodyPr/>
        <a:lstStyle/>
        <a:p>
          <a:endParaRPr lang="en-US"/>
        </a:p>
      </dgm:t>
    </dgm:pt>
    <dgm:pt modelId="{EC149CF8-0479-469E-BBF7-4C6BF03CA2D4}" type="sibTrans" cxnId="{B1A0E6D0-851C-437F-9AF4-7E81396FA9FD}">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1">
        <dgm:presLayoutVars>
          <dgm:chMax val="0"/>
          <dgm:bulletEnabled val="1"/>
        </dgm:presLayoutVars>
      </dgm:prSet>
      <dgm:spPr/>
    </dgm:pt>
    <dgm:pt modelId="{C0C62F36-4CA9-4080-B0A3-682B03C2827C}" type="pres">
      <dgm:prSet presAssocID="{752CEEE9-C6FC-4BD9-99D7-CE41E6D14BFF}" presName="childText" presStyleLbl="revTx" presStyleIdx="0" presStyleCnt="1">
        <dgm:presLayoutVars>
          <dgm:bulletEnabled val="1"/>
        </dgm:presLayoutVars>
      </dgm:prSet>
      <dgm:spPr/>
    </dgm:pt>
  </dgm:ptLst>
  <dgm:cxnLst>
    <dgm:cxn modelId="{B52C870D-4B91-4120-9148-3CF13F328933}" srcId="{752CEEE9-C6FC-4BD9-99D7-CE41E6D14BFF}" destId="{07D46629-5528-497A-8966-16C1500D30B2}" srcOrd="8" destOrd="0" parTransId="{48B49EC1-DB89-45FC-BACF-8F262BCE5B61}" sibTransId="{592C320D-60DC-44FE-B390-DCB0C8A8E087}"/>
    <dgm:cxn modelId="{F133DC0D-DE50-4F71-B311-0AA2D781093A}" type="presOf" srcId="{D21823C6-256D-4949-A57A-547EA8C87E9D}" destId="{C0C62F36-4CA9-4080-B0A3-682B03C2827C}" srcOrd="0" destOrd="0" presId="urn:microsoft.com/office/officeart/2005/8/layout/vList2"/>
    <dgm:cxn modelId="{0635E720-2EF6-41B2-86DA-5B450985E7DA}" srcId="{752CEEE9-C6FC-4BD9-99D7-CE41E6D14BFF}" destId="{C58DF181-E8CB-4473-9A3D-EA421022C954}" srcOrd="6" destOrd="0" parTransId="{3FE95FD4-83B0-4E5B-8678-697805AE8292}" sibTransId="{B03A02FF-1CEC-439D-9727-9C0C92D8D2D6}"/>
    <dgm:cxn modelId="{D7A30824-7C85-4A24-ABF7-4708C5A7B078}" type="presOf" srcId="{E01DAA59-096B-45CC-8486-E49E5473CE45}" destId="{C0C62F36-4CA9-4080-B0A3-682B03C2827C}" srcOrd="0" destOrd="7" presId="urn:microsoft.com/office/officeart/2005/8/layout/vList2"/>
    <dgm:cxn modelId="{BD90F525-F2FD-4E0F-8896-EFBA432395CA}" srcId="{752CEEE9-C6FC-4BD9-99D7-CE41E6D14BFF}" destId="{693BAFC5-F3DE-497E-B934-3D3FC9E0158E}" srcOrd="4" destOrd="0" parTransId="{66E2E1AF-3D9A-4568-AECE-A6C3AB19A236}" sibTransId="{F154F8BA-32FE-4165-8549-15F1E6904652}"/>
    <dgm:cxn modelId="{14F9B32A-B86D-432C-BB75-15A4B257BF98}" type="presOf" srcId="{E273136B-79EA-4035-A9DE-2954D3BF3AA9}" destId="{85FA6698-2A10-4D53-9A5B-B5FF9E6230B9}" srcOrd="0" destOrd="0" presId="urn:microsoft.com/office/officeart/2005/8/layout/vList2"/>
    <dgm:cxn modelId="{49099B32-6DBB-42C5-B3B3-1CF85A7A3736}" srcId="{752CEEE9-C6FC-4BD9-99D7-CE41E6D14BFF}" destId="{CEDE62EF-E8DE-40C7-ACBA-4C6CE1D2403D}" srcOrd="3" destOrd="0" parTransId="{73788B3F-AA3A-4CB1-B732-F9D5EA179602}" sibTransId="{D3A97D67-8E0C-423E-8A4F-085526610BD1}"/>
    <dgm:cxn modelId="{DC3E6739-C599-49EA-BB4F-5BC7BE9542A9}" type="presOf" srcId="{693BAFC5-F3DE-497E-B934-3D3FC9E0158E}" destId="{C0C62F36-4CA9-4080-B0A3-682B03C2827C}" srcOrd="0" destOrd="4" presId="urn:microsoft.com/office/officeart/2005/8/layout/vList2"/>
    <dgm:cxn modelId="{6AFB5A4A-FFBE-4A3E-96E1-B4224C4CAF4F}" type="presOf" srcId="{53D1817A-D8A1-4130-A9AA-959B9312AA23}" destId="{C0C62F36-4CA9-4080-B0A3-682B03C2827C}" srcOrd="0" destOrd="9"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7D55477A-07DA-4CDA-8F6A-9CF89DDB3105}" srcId="{752CEEE9-C6FC-4BD9-99D7-CE41E6D14BFF}" destId="{F9A174C1-8F1D-45E4-BD58-F576BC11183F}" srcOrd="5" destOrd="0" parTransId="{9AAA98C9-4EFC-4B9A-BA46-71BA3A20AB92}" sibTransId="{B25C6386-7CA6-4147-97DE-BA1E39A49FD7}"/>
    <dgm:cxn modelId="{C538B57A-8287-4A2F-AE43-9F000D6FC1EF}" type="presOf" srcId="{07D46629-5528-497A-8966-16C1500D30B2}" destId="{C0C62F36-4CA9-4080-B0A3-682B03C2827C}" srcOrd="0" destOrd="8" presId="urn:microsoft.com/office/officeart/2005/8/layout/vList2"/>
    <dgm:cxn modelId="{AF40737D-24FF-4630-B747-A55EF70E4183}" type="presOf" srcId="{1E9C0D4C-A53A-4F41-B5F8-A6C0487BE8DA}" destId="{C0C62F36-4CA9-4080-B0A3-682B03C2827C}" srcOrd="0" destOrd="2" presId="urn:microsoft.com/office/officeart/2005/8/layout/vList2"/>
    <dgm:cxn modelId="{B431CE93-772F-477A-82B4-2128362ECFCD}" type="presOf" srcId="{CEDE62EF-E8DE-40C7-ACBA-4C6CE1D2403D}" destId="{C0C62F36-4CA9-4080-B0A3-682B03C2827C}" srcOrd="0" destOrd="3" presId="urn:microsoft.com/office/officeart/2005/8/layout/vList2"/>
    <dgm:cxn modelId="{7F869698-77B8-47F7-A696-84704E5530A0}" srcId="{752CEEE9-C6FC-4BD9-99D7-CE41E6D14BFF}" destId="{1E9C0D4C-A53A-4F41-B5F8-A6C0487BE8DA}" srcOrd="2" destOrd="0" parTransId="{F180B0A9-D1B0-4360-817F-9F4EFAB0369F}" sibTransId="{655633DC-0078-4739-B093-29A0DFB95290}"/>
    <dgm:cxn modelId="{A227019D-0F46-40BA-9F00-73EFC0608636}" type="presOf" srcId="{752CEEE9-C6FC-4BD9-99D7-CE41E6D14BFF}" destId="{C93F7933-8CA2-444B-AD7E-ABBBB61EB2AE}" srcOrd="0" destOrd="0" presId="urn:microsoft.com/office/officeart/2005/8/layout/vList2"/>
    <dgm:cxn modelId="{3B9B02B8-FB0C-4AE1-B0D7-BB7F1E842133}" srcId="{752CEEE9-C6FC-4BD9-99D7-CE41E6D14BFF}" destId="{D21823C6-256D-4949-A57A-547EA8C87E9D}" srcOrd="0" destOrd="0" parTransId="{8C2A2D1A-BE87-4AF9-9A81-7F66F5F1839C}" sibTransId="{563D2FC9-C53C-47FD-B424-20A26377655C}"/>
    <dgm:cxn modelId="{C9E33CBB-BA9B-4049-9767-40B792DE8195}" type="presOf" srcId="{C58DF181-E8CB-4473-9A3D-EA421022C954}" destId="{C0C62F36-4CA9-4080-B0A3-682B03C2827C}" srcOrd="0" destOrd="6" presId="urn:microsoft.com/office/officeart/2005/8/layout/vList2"/>
    <dgm:cxn modelId="{B1A0E6D0-851C-437F-9AF4-7E81396FA9FD}" srcId="{752CEEE9-C6FC-4BD9-99D7-CE41E6D14BFF}" destId="{53D1817A-D8A1-4130-A9AA-959B9312AA23}" srcOrd="9" destOrd="0" parTransId="{B03F6FA5-8FF3-4069-838B-8A1FD6955477}" sibTransId="{EC149CF8-0479-469E-BBF7-4C6BF03CA2D4}"/>
    <dgm:cxn modelId="{816555E1-5689-42FE-A96A-C1812B7A9950}" srcId="{752CEEE9-C6FC-4BD9-99D7-CE41E6D14BFF}" destId="{E01DAA59-096B-45CC-8486-E49E5473CE45}" srcOrd="7" destOrd="0" parTransId="{8E302D8A-35A1-44D7-810D-DB11F24A801E}" sibTransId="{21D4D190-853C-479B-A5A8-0DC637299E7E}"/>
    <dgm:cxn modelId="{2B4C0BF1-8531-4B01-8549-279347D18352}" srcId="{752CEEE9-C6FC-4BD9-99D7-CE41E6D14BFF}" destId="{B02C420A-5198-4565-B24C-F5481E642CC9}" srcOrd="1" destOrd="0" parTransId="{98D08F01-75FF-4C60-BDC8-BBE7C9622873}" sibTransId="{45EB4E26-B3E0-4502-B664-28F4C88E30E8}"/>
    <dgm:cxn modelId="{B93EC4F5-0551-4738-951D-F0DEB487DBC2}" type="presOf" srcId="{F9A174C1-8F1D-45E4-BD58-F576BC11183F}" destId="{C0C62F36-4CA9-4080-B0A3-682B03C2827C}" srcOrd="0" destOrd="5" presId="urn:microsoft.com/office/officeart/2005/8/layout/vList2"/>
    <dgm:cxn modelId="{C3D311F6-4038-47B1-A950-B0C7E8386F08}" type="presOf" srcId="{B02C420A-5198-4565-B24C-F5481E642CC9}" destId="{C0C62F36-4CA9-4080-B0A3-682B03C2827C}" srcOrd="0" destOrd="1" presId="urn:microsoft.com/office/officeart/2005/8/layout/vList2"/>
    <dgm:cxn modelId="{45301EAA-4FC4-4723-869A-9DB5D186D29B}" type="presParOf" srcId="{85FA6698-2A10-4D53-9A5B-B5FF9E6230B9}" destId="{C93F7933-8CA2-444B-AD7E-ABBBB61EB2AE}" srcOrd="0" destOrd="0" presId="urn:microsoft.com/office/officeart/2005/8/layout/vList2"/>
    <dgm:cxn modelId="{4B7C8754-DE93-40EC-A052-BFA1A2FA484A}" type="presParOf" srcId="{85FA6698-2A10-4D53-9A5B-B5FF9E6230B9}" destId="{C0C62F36-4CA9-4080-B0A3-682B03C2827C}"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1" i="0" dirty="0"/>
            <a:t>Application protection services</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4410ACB6-8C64-4837-BCCA-6F0C71D1515D}">
      <dgm:prSet phldrT="[Text]"/>
      <dgm:spPr/>
      <dgm:t>
        <a:bodyPr/>
        <a:lstStyle/>
        <a:p>
          <a:r>
            <a:rPr lang="en-US" b="0" i="0" dirty="0"/>
            <a:t>DDoS Protection</a:t>
          </a:r>
          <a:endParaRPr lang="en-US" b="0" dirty="0"/>
        </a:p>
      </dgm:t>
    </dgm:pt>
    <dgm:pt modelId="{10DE13BC-761A-4D2A-B443-7956B7F2F2CE}" type="parTrans" cxnId="{66224F22-DDEE-454B-AFB2-DE5333490806}">
      <dgm:prSet/>
      <dgm:spPr/>
      <dgm:t>
        <a:bodyPr/>
        <a:lstStyle/>
        <a:p>
          <a:endParaRPr lang="en-US"/>
        </a:p>
      </dgm:t>
    </dgm:pt>
    <dgm:pt modelId="{58D2DD1E-CA20-4F64-9F3E-1D120568457B}" type="sibTrans" cxnId="{66224F22-DDEE-454B-AFB2-DE5333490806}">
      <dgm:prSet/>
      <dgm:spPr/>
      <dgm:t>
        <a:bodyPr/>
        <a:lstStyle/>
        <a:p>
          <a:endParaRPr lang="en-US"/>
        </a:p>
      </dgm:t>
    </dgm:pt>
    <dgm:pt modelId="{4D8A22C0-EF63-4D24-8C98-56308832FD79}">
      <dgm:prSet phldrT="[Text]"/>
      <dgm:spPr/>
      <dgm:t>
        <a:bodyPr/>
        <a:lstStyle/>
        <a:p>
          <a:r>
            <a:rPr lang="en-US" b="0" i="0" dirty="0"/>
            <a:t>Azure Private Link</a:t>
          </a:r>
          <a:endParaRPr lang="en-US" b="0" dirty="0"/>
        </a:p>
      </dgm:t>
    </dgm:pt>
    <dgm:pt modelId="{ED579A98-F333-4BE2-8FD9-5071714BCCBC}" type="parTrans" cxnId="{0E8D5CCD-02AB-4458-B034-A697E34FFAF3}">
      <dgm:prSet/>
      <dgm:spPr/>
      <dgm:t>
        <a:bodyPr/>
        <a:lstStyle/>
        <a:p>
          <a:endParaRPr lang="en-US"/>
        </a:p>
      </dgm:t>
    </dgm:pt>
    <dgm:pt modelId="{C552F016-1980-48A8-9598-A758D7786D2B}" type="sibTrans" cxnId="{0E8D5CCD-02AB-4458-B034-A697E34FFAF3}">
      <dgm:prSet/>
      <dgm:spPr/>
      <dgm:t>
        <a:bodyPr/>
        <a:lstStyle/>
        <a:p>
          <a:endParaRPr lang="en-US"/>
        </a:p>
      </dgm:t>
    </dgm:pt>
    <dgm:pt modelId="{A4D61AFB-841D-47F4-A0ED-4D732AC46245}">
      <dgm:prSet phldrT="[Text]"/>
      <dgm:spPr/>
      <dgm:t>
        <a:bodyPr/>
        <a:lstStyle/>
        <a:p>
          <a:r>
            <a:rPr lang="en-US" b="0" i="0" dirty="0"/>
            <a:t>Azure Firewall</a:t>
          </a:r>
          <a:endParaRPr lang="en-US" b="0" dirty="0"/>
        </a:p>
      </dgm:t>
    </dgm:pt>
    <dgm:pt modelId="{2B715D26-C76B-413A-9B8C-5D87A63D6241}" type="parTrans" cxnId="{E4D3DBE3-8862-447C-ACDA-703199BB5F87}">
      <dgm:prSet/>
      <dgm:spPr/>
      <dgm:t>
        <a:bodyPr/>
        <a:lstStyle/>
        <a:p>
          <a:endParaRPr lang="en-US"/>
        </a:p>
      </dgm:t>
    </dgm:pt>
    <dgm:pt modelId="{3DC46CA7-87E3-461A-8895-0DED556194D0}" type="sibTrans" cxnId="{E4D3DBE3-8862-447C-ACDA-703199BB5F87}">
      <dgm:prSet/>
      <dgm:spPr/>
      <dgm:t>
        <a:bodyPr/>
        <a:lstStyle/>
        <a:p>
          <a:endParaRPr lang="en-US"/>
        </a:p>
      </dgm:t>
    </dgm:pt>
    <dgm:pt modelId="{26E4C9E9-BA78-4102-98A9-AAEB46CFEB3D}">
      <dgm:prSet phldrT="[Text]"/>
      <dgm:spPr/>
      <dgm:t>
        <a:bodyPr/>
        <a:lstStyle/>
        <a:p>
          <a:r>
            <a:rPr lang="en-US" b="0" i="0" dirty="0"/>
            <a:t>Web Application Firewall</a:t>
          </a:r>
          <a:endParaRPr lang="en-US" b="0" dirty="0"/>
        </a:p>
      </dgm:t>
    </dgm:pt>
    <dgm:pt modelId="{5AC25817-40FA-4DCB-851B-6E323276582C}" type="parTrans" cxnId="{37D6FAC7-A3E0-4AB4-8C80-372D97EB0FF8}">
      <dgm:prSet/>
      <dgm:spPr/>
      <dgm:t>
        <a:bodyPr/>
        <a:lstStyle/>
        <a:p>
          <a:endParaRPr lang="en-US"/>
        </a:p>
      </dgm:t>
    </dgm:pt>
    <dgm:pt modelId="{49C8458E-71CF-41C5-93B3-EBCCE1CA575E}" type="sibTrans" cxnId="{37D6FAC7-A3E0-4AB4-8C80-372D97EB0FF8}">
      <dgm:prSet/>
      <dgm:spPr/>
      <dgm:t>
        <a:bodyPr/>
        <a:lstStyle/>
        <a:p>
          <a:endParaRPr lang="en-US"/>
        </a:p>
      </dgm:t>
    </dgm:pt>
    <dgm:pt modelId="{7AA2CE1E-060F-4DE1-AF8A-30F79E79A81E}">
      <dgm:prSet phldrT="[Text]"/>
      <dgm:spPr/>
      <dgm:t>
        <a:bodyPr/>
        <a:lstStyle/>
        <a:p>
          <a:r>
            <a:rPr lang="en-US" b="0" i="0" dirty="0"/>
            <a:t>Network security groups</a:t>
          </a:r>
          <a:endParaRPr lang="en-US" b="0" dirty="0"/>
        </a:p>
      </dgm:t>
    </dgm:pt>
    <dgm:pt modelId="{E159D382-B5AB-4B5B-9146-D351879D1C4E}" type="parTrans" cxnId="{58F76A79-AEE9-4D25-A256-1A73FD63108C}">
      <dgm:prSet/>
      <dgm:spPr/>
      <dgm:t>
        <a:bodyPr/>
        <a:lstStyle/>
        <a:p>
          <a:endParaRPr lang="en-US"/>
        </a:p>
      </dgm:t>
    </dgm:pt>
    <dgm:pt modelId="{90E1F509-492E-4002-8EB1-CC8A581C29C4}" type="sibTrans" cxnId="{58F76A79-AEE9-4D25-A256-1A73FD63108C}">
      <dgm:prSet/>
      <dgm:spPr/>
      <dgm:t>
        <a:bodyPr/>
        <a:lstStyle/>
        <a:p>
          <a:endParaRPr lang="en-US"/>
        </a:p>
      </dgm:t>
    </dgm:pt>
    <dgm:pt modelId="{3C6024EA-9AEB-45EA-A6B8-92B8A9DD6964}">
      <dgm:prSet phldrT="[Text]"/>
      <dgm:spPr/>
      <dgm:t>
        <a:bodyPr/>
        <a:lstStyle/>
        <a:p>
          <a:r>
            <a:rPr lang="en-US" b="0" i="0" dirty="0"/>
            <a:t>Service endpoints</a:t>
          </a:r>
          <a:endParaRPr lang="en-US" b="0" dirty="0"/>
        </a:p>
      </dgm:t>
    </dgm:pt>
    <dgm:pt modelId="{827485D6-D245-4C80-9824-AE8ED193CEC8}" type="parTrans" cxnId="{C5E13FBD-AD9C-4BC9-926D-33361B0AA04E}">
      <dgm:prSet/>
      <dgm:spPr/>
      <dgm:t>
        <a:bodyPr/>
        <a:lstStyle/>
        <a:p>
          <a:endParaRPr lang="en-US"/>
        </a:p>
      </dgm:t>
    </dgm:pt>
    <dgm:pt modelId="{5DD83375-B7E5-421B-AB65-EAE4D8BDD5C9}" type="sibTrans" cxnId="{C5E13FBD-AD9C-4BC9-926D-33361B0AA04E}">
      <dgm:prSet/>
      <dgm:spPr/>
      <dgm:t>
        <a:bodyPr/>
        <a:lstStyle/>
        <a:p>
          <a:endParaRPr lang="en-US"/>
        </a:p>
      </dgm:t>
    </dgm:pt>
    <dgm:pt modelId="{3B4F5A27-EAAA-477A-9F13-6F8FF36C8D79}">
      <dgm:prSet phldrT="[Text]"/>
      <dgm:spPr/>
      <dgm:t>
        <a:bodyPr/>
        <a:lstStyle/>
        <a:p>
          <a:r>
            <a:rPr lang="en-US" b="1" i="0"/>
            <a:t>Application delivery services</a:t>
          </a:r>
          <a:endParaRPr lang="en-US" b="0" dirty="0"/>
        </a:p>
      </dgm:t>
    </dgm:pt>
    <dgm:pt modelId="{530F6316-8397-4C45-813A-F4FDE218F3C1}" type="parTrans" cxnId="{64E0F9E4-CEE2-46C3-9553-185BA23C60D7}">
      <dgm:prSet/>
      <dgm:spPr/>
      <dgm:t>
        <a:bodyPr/>
        <a:lstStyle/>
        <a:p>
          <a:endParaRPr lang="en-US"/>
        </a:p>
      </dgm:t>
    </dgm:pt>
    <dgm:pt modelId="{632EE195-C5F7-4563-90D0-FC3C2BDD47D5}" type="sibTrans" cxnId="{64E0F9E4-CEE2-46C3-9553-185BA23C60D7}">
      <dgm:prSet/>
      <dgm:spPr/>
      <dgm:t>
        <a:bodyPr/>
        <a:lstStyle/>
        <a:p>
          <a:endParaRPr lang="en-US"/>
        </a:p>
      </dgm:t>
    </dgm:pt>
    <dgm:pt modelId="{64E2C095-169F-4F40-BA02-A08DE24BF0C5}">
      <dgm:prSet phldrT="[Text]"/>
      <dgm:spPr/>
      <dgm:t>
        <a:bodyPr/>
        <a:lstStyle/>
        <a:p>
          <a:r>
            <a:rPr lang="en-US" b="0" i="0" dirty="0"/>
            <a:t>Azure Front Door</a:t>
          </a:r>
          <a:endParaRPr lang="en-US" b="0" dirty="0"/>
        </a:p>
      </dgm:t>
    </dgm:pt>
    <dgm:pt modelId="{074FC8A0-241B-4611-97DF-C920B544F2EF}" type="parTrans" cxnId="{D0E32F1D-2621-4A56-8F46-04DE0BE3A98D}">
      <dgm:prSet/>
      <dgm:spPr/>
      <dgm:t>
        <a:bodyPr/>
        <a:lstStyle/>
        <a:p>
          <a:endParaRPr lang="en-US"/>
        </a:p>
      </dgm:t>
    </dgm:pt>
    <dgm:pt modelId="{D76B854B-A7F5-446C-BEE4-8B6DFC8CD455}" type="sibTrans" cxnId="{D0E32F1D-2621-4A56-8F46-04DE0BE3A98D}">
      <dgm:prSet/>
      <dgm:spPr/>
      <dgm:t>
        <a:bodyPr/>
        <a:lstStyle/>
        <a:p>
          <a:endParaRPr lang="en-US"/>
        </a:p>
      </dgm:t>
    </dgm:pt>
    <dgm:pt modelId="{FFE68506-7937-458E-9C08-3748B82CA961}">
      <dgm:prSet phldrT="[Text]"/>
      <dgm:spPr/>
      <dgm:t>
        <a:bodyPr/>
        <a:lstStyle/>
        <a:p>
          <a:r>
            <a:rPr lang="en-US" b="0" i="0" dirty="0"/>
            <a:t>Traffic Manager</a:t>
          </a:r>
          <a:endParaRPr lang="en-US" b="0" dirty="0"/>
        </a:p>
      </dgm:t>
    </dgm:pt>
    <dgm:pt modelId="{AF027298-D23A-4D9B-A994-A697AC4DD9A4}" type="parTrans" cxnId="{25A3BD51-F0C3-4B05-99FC-91FCBAD97A54}">
      <dgm:prSet/>
      <dgm:spPr/>
      <dgm:t>
        <a:bodyPr/>
        <a:lstStyle/>
        <a:p>
          <a:endParaRPr lang="en-US"/>
        </a:p>
      </dgm:t>
    </dgm:pt>
    <dgm:pt modelId="{6BE7F7A0-3B1C-4EB6-92C7-88D06CDE3493}" type="sibTrans" cxnId="{25A3BD51-F0C3-4B05-99FC-91FCBAD97A54}">
      <dgm:prSet/>
      <dgm:spPr/>
      <dgm:t>
        <a:bodyPr/>
        <a:lstStyle/>
        <a:p>
          <a:endParaRPr lang="en-US"/>
        </a:p>
      </dgm:t>
    </dgm:pt>
    <dgm:pt modelId="{E903A386-7F02-4CE8-B9F1-7AD489FB691A}">
      <dgm:prSet phldrT="[Text]"/>
      <dgm:spPr/>
      <dgm:t>
        <a:bodyPr/>
        <a:lstStyle/>
        <a:p>
          <a:r>
            <a:rPr lang="en-US" b="0" i="0"/>
            <a:t>Load Balancer</a:t>
          </a:r>
          <a:endParaRPr lang="en-US" b="0" dirty="0"/>
        </a:p>
      </dgm:t>
    </dgm:pt>
    <dgm:pt modelId="{CDC08C79-AF5F-4C09-B03F-0732ECDD63C2}" type="parTrans" cxnId="{EAB3B3BE-ADA2-415F-B720-A8A7E34D1EE9}">
      <dgm:prSet/>
      <dgm:spPr/>
      <dgm:t>
        <a:bodyPr/>
        <a:lstStyle/>
        <a:p>
          <a:endParaRPr lang="en-US"/>
        </a:p>
      </dgm:t>
    </dgm:pt>
    <dgm:pt modelId="{9CEAB844-9FD8-4039-A691-3D3B44C10B2D}" type="sibTrans" cxnId="{EAB3B3BE-ADA2-415F-B720-A8A7E34D1EE9}">
      <dgm:prSet/>
      <dgm:spPr/>
      <dgm:t>
        <a:bodyPr/>
        <a:lstStyle/>
        <a:p>
          <a:endParaRPr lang="en-US"/>
        </a:p>
      </dgm:t>
    </dgm:pt>
    <dgm:pt modelId="{A21DADC1-7806-4F77-8550-8DB0D7CB9E19}">
      <dgm:prSet phldrT="[Text]"/>
      <dgm:spPr/>
      <dgm:t>
        <a:bodyPr/>
        <a:lstStyle/>
        <a:p>
          <a:r>
            <a:rPr lang="en-US" b="0" i="0" dirty="0"/>
            <a:t>Application Gateway</a:t>
          </a:r>
          <a:endParaRPr lang="en-US" b="0" dirty="0"/>
        </a:p>
      </dgm:t>
    </dgm:pt>
    <dgm:pt modelId="{49FBFF0E-FC70-4021-831B-2D693D6B7E14}" type="parTrans" cxnId="{71676ACC-7E17-42AE-8729-0F5B661462DA}">
      <dgm:prSet/>
      <dgm:spPr/>
      <dgm:t>
        <a:bodyPr/>
        <a:lstStyle/>
        <a:p>
          <a:endParaRPr lang="en-US"/>
        </a:p>
      </dgm:t>
    </dgm:pt>
    <dgm:pt modelId="{728A5087-AA71-4DFE-9D39-7B37AE315C2D}" type="sibTrans" cxnId="{71676ACC-7E17-42AE-8729-0F5B661462DA}">
      <dgm:prSet/>
      <dgm:spPr/>
      <dgm:t>
        <a:bodyPr/>
        <a:lstStyle/>
        <a:p>
          <a:endParaRPr lang="en-US"/>
        </a:p>
      </dgm:t>
    </dgm:pt>
    <dgm:pt modelId="{33594591-6753-4B8B-AB3E-88E28860E9BA}">
      <dgm:prSet phldrT="[Text]"/>
      <dgm:spPr/>
      <dgm:t>
        <a:bodyPr/>
        <a:lstStyle/>
        <a:p>
          <a:r>
            <a:rPr lang="en-US" b="0" i="0" dirty="0"/>
            <a:t>Content Delivery Network</a:t>
          </a:r>
          <a:endParaRPr lang="en-US" b="0" dirty="0"/>
        </a:p>
      </dgm:t>
    </dgm:pt>
    <dgm:pt modelId="{E7E41F57-B120-40E5-B745-1100235BDFAF}" type="parTrans" cxnId="{BBBFB895-0D77-450D-9AAE-BD4EEBA2B7BE}">
      <dgm:prSet/>
      <dgm:spPr/>
      <dgm:t>
        <a:bodyPr/>
        <a:lstStyle/>
        <a:p>
          <a:endParaRPr lang="en-US"/>
        </a:p>
      </dgm:t>
    </dgm:pt>
    <dgm:pt modelId="{96008EB5-B6EE-435A-8677-659F3F06EF28}" type="sibTrans" cxnId="{BBBFB895-0D77-450D-9AAE-BD4EEBA2B7BE}">
      <dgm:prSet/>
      <dgm:spPr/>
      <dgm:t>
        <a:bodyPr/>
        <a:lstStyle/>
        <a:p>
          <a:endParaRPr lang="en-US"/>
        </a:p>
      </dgm:t>
    </dgm:pt>
    <dgm:pt modelId="{45EC6661-7997-4C72-B98D-4152DC4DEEFD}">
      <dgm:prSet phldrT="[Text]"/>
      <dgm:spPr/>
      <dgm:t>
        <a:bodyPr/>
        <a:lstStyle/>
        <a:p>
          <a:r>
            <a:rPr lang="en-US" b="1" i="0"/>
            <a:t>Network monitoring services</a:t>
          </a:r>
          <a:endParaRPr lang="en-US" b="0" dirty="0"/>
        </a:p>
      </dgm:t>
    </dgm:pt>
    <dgm:pt modelId="{EEE020A1-AD8D-4D8F-88C1-9088E57E637C}" type="parTrans" cxnId="{F0F309F9-D511-46A8-A097-E2FE04E52D22}">
      <dgm:prSet/>
      <dgm:spPr/>
      <dgm:t>
        <a:bodyPr/>
        <a:lstStyle/>
        <a:p>
          <a:endParaRPr lang="en-US"/>
        </a:p>
      </dgm:t>
    </dgm:pt>
    <dgm:pt modelId="{B93454A2-CDFB-447B-9A86-06235B2F5B04}" type="sibTrans" cxnId="{F0F309F9-D511-46A8-A097-E2FE04E52D22}">
      <dgm:prSet/>
      <dgm:spPr/>
      <dgm:t>
        <a:bodyPr/>
        <a:lstStyle/>
        <a:p>
          <a:endParaRPr lang="en-US"/>
        </a:p>
      </dgm:t>
    </dgm:pt>
    <dgm:pt modelId="{7079E9AA-4CD3-4B78-A502-99D5377AD8C0}">
      <dgm:prSet phldrT="[Text]"/>
      <dgm:spPr/>
      <dgm:t>
        <a:bodyPr/>
        <a:lstStyle/>
        <a:p>
          <a:r>
            <a:rPr lang="en-US" b="0" i="0" dirty="0"/>
            <a:t>Azure Network Watcher</a:t>
          </a:r>
          <a:endParaRPr lang="en-US" b="0" dirty="0"/>
        </a:p>
      </dgm:t>
    </dgm:pt>
    <dgm:pt modelId="{9100C333-B30A-4C9B-AF3F-A710C7F04039}" type="parTrans" cxnId="{88CDD7F5-EC67-46B4-985F-72A38D511934}">
      <dgm:prSet/>
      <dgm:spPr/>
      <dgm:t>
        <a:bodyPr/>
        <a:lstStyle/>
        <a:p>
          <a:endParaRPr lang="en-US"/>
        </a:p>
      </dgm:t>
    </dgm:pt>
    <dgm:pt modelId="{CB86761D-6C45-49E9-BCC6-B45120B5A520}" type="sibTrans" cxnId="{88CDD7F5-EC67-46B4-985F-72A38D511934}">
      <dgm:prSet/>
      <dgm:spPr/>
      <dgm:t>
        <a:bodyPr/>
        <a:lstStyle/>
        <a:p>
          <a:endParaRPr lang="en-US"/>
        </a:p>
      </dgm:t>
    </dgm:pt>
    <dgm:pt modelId="{6EC87360-91E6-4FED-B3DA-97D499C7570A}">
      <dgm:prSet phldrT="[Text]"/>
      <dgm:spPr/>
      <dgm:t>
        <a:bodyPr/>
        <a:lstStyle/>
        <a:p>
          <a:r>
            <a:rPr lang="en-US" b="0" i="0" dirty="0"/>
            <a:t>Azure Monitor</a:t>
          </a:r>
          <a:endParaRPr lang="en-US" b="0" dirty="0"/>
        </a:p>
      </dgm:t>
    </dgm:pt>
    <dgm:pt modelId="{199D3CD2-BD27-4BD6-9123-329F3CEF7382}" type="parTrans" cxnId="{5558F170-E481-4225-94DB-E38175E600CB}">
      <dgm:prSet/>
      <dgm:spPr/>
      <dgm:t>
        <a:bodyPr/>
        <a:lstStyle/>
        <a:p>
          <a:endParaRPr lang="en-US"/>
        </a:p>
      </dgm:t>
    </dgm:pt>
    <dgm:pt modelId="{2599E2A3-9FD9-48C8-82ED-7BB7F0E7ECC7}" type="sibTrans" cxnId="{5558F170-E481-4225-94DB-E38175E600CB}">
      <dgm:prSet/>
      <dgm:spPr/>
      <dgm:t>
        <a:bodyPr/>
        <a:lstStyle/>
        <a:p>
          <a:endParaRPr lang="en-US"/>
        </a:p>
      </dgm:t>
    </dgm:pt>
    <dgm:pt modelId="{6950190F-74C7-4A9A-917F-9D0CC5CFBFF8}">
      <dgm:prSet phldrT="[Text]"/>
      <dgm:spPr/>
      <dgm:t>
        <a:bodyPr/>
        <a:lstStyle/>
        <a:p>
          <a:r>
            <a:rPr lang="en-US" b="0" i="0" dirty="0"/>
            <a:t>ExpressRoute Monitor</a:t>
          </a:r>
          <a:endParaRPr lang="en-US" b="0" dirty="0"/>
        </a:p>
      </dgm:t>
    </dgm:pt>
    <dgm:pt modelId="{10262864-5B71-47E5-9F14-83924E027791}" type="parTrans" cxnId="{C21FDF23-08BF-4329-BF32-C9B9C53A03FB}">
      <dgm:prSet/>
      <dgm:spPr/>
      <dgm:t>
        <a:bodyPr/>
        <a:lstStyle/>
        <a:p>
          <a:endParaRPr lang="en-US"/>
        </a:p>
      </dgm:t>
    </dgm:pt>
    <dgm:pt modelId="{F0529588-5F2D-4D87-898E-6D865F677441}" type="sibTrans" cxnId="{C21FDF23-08BF-4329-BF32-C9B9C53A03FB}">
      <dgm:prSet/>
      <dgm:spPr/>
      <dgm:t>
        <a:bodyPr/>
        <a:lstStyle/>
        <a:p>
          <a:endParaRPr lang="en-US"/>
        </a:p>
      </dgm:t>
    </dgm:pt>
    <dgm:pt modelId="{111D3206-31A3-4BCB-9CEC-DD719DECDA7D}">
      <dgm:prSet phldrT="[Text]"/>
      <dgm:spPr/>
      <dgm:t>
        <a:bodyPr/>
        <a:lstStyle/>
        <a:p>
          <a:r>
            <a:rPr lang="en-US" b="0" i="0" dirty="0"/>
            <a:t>Network Insights</a:t>
          </a:r>
          <a:endParaRPr lang="en-US" b="0" dirty="0"/>
        </a:p>
      </dgm:t>
    </dgm:pt>
    <dgm:pt modelId="{55C4183A-2A9E-4DA7-88D2-F68D9CA774C9}" type="parTrans" cxnId="{FBDBA1FE-5C9D-4AF7-82B2-9C98DB2A3308}">
      <dgm:prSet/>
      <dgm:spPr/>
      <dgm:t>
        <a:bodyPr/>
        <a:lstStyle/>
        <a:p>
          <a:endParaRPr lang="en-US"/>
        </a:p>
      </dgm:t>
    </dgm:pt>
    <dgm:pt modelId="{52B1879F-29CC-4A2B-8F01-307A5BB66B37}" type="sibTrans" cxnId="{FBDBA1FE-5C9D-4AF7-82B2-9C98DB2A3308}">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3">
        <dgm:presLayoutVars>
          <dgm:chMax val="0"/>
          <dgm:bulletEnabled val="1"/>
        </dgm:presLayoutVars>
      </dgm:prSet>
      <dgm:spPr/>
    </dgm:pt>
    <dgm:pt modelId="{58DCB99E-1D07-49EC-BA93-353ECFBA8D5F}" type="pres">
      <dgm:prSet presAssocID="{752CEEE9-C6FC-4BD9-99D7-CE41E6D14BFF}" presName="childText" presStyleLbl="revTx" presStyleIdx="0" presStyleCnt="3">
        <dgm:presLayoutVars>
          <dgm:bulletEnabled val="1"/>
        </dgm:presLayoutVars>
      </dgm:prSet>
      <dgm:spPr/>
    </dgm:pt>
    <dgm:pt modelId="{82D37A2B-D553-40E3-B396-C95879425CF3}" type="pres">
      <dgm:prSet presAssocID="{3B4F5A27-EAAA-477A-9F13-6F8FF36C8D79}" presName="parentText" presStyleLbl="node1" presStyleIdx="1" presStyleCnt="3">
        <dgm:presLayoutVars>
          <dgm:chMax val="0"/>
          <dgm:bulletEnabled val="1"/>
        </dgm:presLayoutVars>
      </dgm:prSet>
      <dgm:spPr/>
    </dgm:pt>
    <dgm:pt modelId="{25DF753B-1522-49DA-AF70-AE3B477118F0}" type="pres">
      <dgm:prSet presAssocID="{3B4F5A27-EAAA-477A-9F13-6F8FF36C8D79}" presName="childText" presStyleLbl="revTx" presStyleIdx="1" presStyleCnt="3">
        <dgm:presLayoutVars>
          <dgm:bulletEnabled val="1"/>
        </dgm:presLayoutVars>
      </dgm:prSet>
      <dgm:spPr/>
    </dgm:pt>
    <dgm:pt modelId="{90A7EE33-9EB5-4688-AEDA-FDAC20B8222F}" type="pres">
      <dgm:prSet presAssocID="{45EC6661-7997-4C72-B98D-4152DC4DEEFD}" presName="parentText" presStyleLbl="node1" presStyleIdx="2" presStyleCnt="3">
        <dgm:presLayoutVars>
          <dgm:chMax val="0"/>
          <dgm:bulletEnabled val="1"/>
        </dgm:presLayoutVars>
      </dgm:prSet>
      <dgm:spPr/>
    </dgm:pt>
    <dgm:pt modelId="{ADA72C7C-70BD-4BE0-BB48-6A2BE14F6FB7}" type="pres">
      <dgm:prSet presAssocID="{45EC6661-7997-4C72-B98D-4152DC4DEEFD}" presName="childText" presStyleLbl="revTx" presStyleIdx="2" presStyleCnt="3">
        <dgm:presLayoutVars>
          <dgm:bulletEnabled val="1"/>
        </dgm:presLayoutVars>
      </dgm:prSet>
      <dgm:spPr/>
    </dgm:pt>
  </dgm:ptLst>
  <dgm:cxnLst>
    <dgm:cxn modelId="{DB19450D-DA11-4A62-ADDA-58331493E7B7}" type="presOf" srcId="{3B4F5A27-EAAA-477A-9F13-6F8FF36C8D79}" destId="{82D37A2B-D553-40E3-B396-C95879425CF3}" srcOrd="0" destOrd="0" presId="urn:microsoft.com/office/officeart/2005/8/layout/vList2"/>
    <dgm:cxn modelId="{D0E32F1D-2621-4A56-8F46-04DE0BE3A98D}" srcId="{3B4F5A27-EAAA-477A-9F13-6F8FF36C8D79}" destId="{64E2C095-169F-4F40-BA02-A08DE24BF0C5}" srcOrd="0" destOrd="0" parTransId="{074FC8A0-241B-4611-97DF-C920B544F2EF}" sibTransId="{D76B854B-A7F5-446C-BEE4-8B6DFC8CD455}"/>
    <dgm:cxn modelId="{66224F22-DDEE-454B-AFB2-DE5333490806}" srcId="{752CEEE9-C6FC-4BD9-99D7-CE41E6D14BFF}" destId="{4410ACB6-8C64-4837-BCCA-6F0C71D1515D}" srcOrd="0" destOrd="0" parTransId="{10DE13BC-761A-4D2A-B443-7956B7F2F2CE}" sibTransId="{58D2DD1E-CA20-4F64-9F3E-1D120568457B}"/>
    <dgm:cxn modelId="{C21FDF23-08BF-4329-BF32-C9B9C53A03FB}" srcId="{45EC6661-7997-4C72-B98D-4152DC4DEEFD}" destId="{6950190F-74C7-4A9A-917F-9D0CC5CFBFF8}" srcOrd="2" destOrd="0" parTransId="{10262864-5B71-47E5-9F14-83924E027791}" sibTransId="{F0529588-5F2D-4D87-898E-6D865F677441}"/>
    <dgm:cxn modelId="{14F9B32A-B86D-432C-BB75-15A4B257BF98}" type="presOf" srcId="{E273136B-79EA-4035-A9DE-2954D3BF3AA9}" destId="{85FA6698-2A10-4D53-9A5B-B5FF9E6230B9}" srcOrd="0" destOrd="0" presId="urn:microsoft.com/office/officeart/2005/8/layout/vList2"/>
    <dgm:cxn modelId="{4DA0C82C-4E42-4D1C-BABA-4BF03220D006}" type="presOf" srcId="{FFE68506-7937-458E-9C08-3748B82CA961}" destId="{25DF753B-1522-49DA-AF70-AE3B477118F0}" srcOrd="0" destOrd="1" presId="urn:microsoft.com/office/officeart/2005/8/layout/vList2"/>
    <dgm:cxn modelId="{D2A4E741-B4A4-41F1-8542-F2C1A4FD3E14}" type="presOf" srcId="{7AA2CE1E-060F-4DE1-AF8A-30F79E79A81E}" destId="{58DCB99E-1D07-49EC-BA93-353ECFBA8D5F}" srcOrd="0" destOrd="4" presId="urn:microsoft.com/office/officeart/2005/8/layout/vList2"/>
    <dgm:cxn modelId="{EC5FBB45-DF6F-48DC-B513-F99E16BEDD99}" type="presOf" srcId="{7079E9AA-4CD3-4B78-A502-99D5377AD8C0}" destId="{ADA72C7C-70BD-4BE0-BB48-6A2BE14F6FB7}" srcOrd="0" destOrd="0"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3DFB676C-C03D-41EB-B393-E2A51DDDE3DF}" type="presOf" srcId="{111D3206-31A3-4BCB-9CEC-DD719DECDA7D}" destId="{ADA72C7C-70BD-4BE0-BB48-6A2BE14F6FB7}" srcOrd="0" destOrd="3" presId="urn:microsoft.com/office/officeart/2005/8/layout/vList2"/>
    <dgm:cxn modelId="{5558F170-E481-4225-94DB-E38175E600CB}" srcId="{45EC6661-7997-4C72-B98D-4152DC4DEEFD}" destId="{6EC87360-91E6-4FED-B3DA-97D499C7570A}" srcOrd="1" destOrd="0" parTransId="{199D3CD2-BD27-4BD6-9123-329F3CEF7382}" sibTransId="{2599E2A3-9FD9-48C8-82ED-7BB7F0E7ECC7}"/>
    <dgm:cxn modelId="{25A3BD51-F0C3-4B05-99FC-91FCBAD97A54}" srcId="{3B4F5A27-EAAA-477A-9F13-6F8FF36C8D79}" destId="{FFE68506-7937-458E-9C08-3748B82CA961}" srcOrd="1" destOrd="0" parTransId="{AF027298-D23A-4D9B-A994-A697AC4DD9A4}" sibTransId="{6BE7F7A0-3B1C-4EB6-92C7-88D06CDE3493}"/>
    <dgm:cxn modelId="{58F76A79-AEE9-4D25-A256-1A73FD63108C}" srcId="{752CEEE9-C6FC-4BD9-99D7-CE41E6D14BFF}" destId="{7AA2CE1E-060F-4DE1-AF8A-30F79E79A81E}" srcOrd="4" destOrd="0" parTransId="{E159D382-B5AB-4B5B-9146-D351879D1C4E}" sibTransId="{90E1F509-492E-4002-8EB1-CC8A581C29C4}"/>
    <dgm:cxn modelId="{9EBF797F-227E-4CFC-A2E3-ABD82E7FF11C}" type="presOf" srcId="{45EC6661-7997-4C72-B98D-4152DC4DEEFD}" destId="{90A7EE33-9EB5-4688-AEDA-FDAC20B8222F}" srcOrd="0" destOrd="0" presId="urn:microsoft.com/office/officeart/2005/8/layout/vList2"/>
    <dgm:cxn modelId="{B230DA87-9CB2-43B6-8E27-29518C331A5A}" type="presOf" srcId="{6950190F-74C7-4A9A-917F-9D0CC5CFBFF8}" destId="{ADA72C7C-70BD-4BE0-BB48-6A2BE14F6FB7}" srcOrd="0" destOrd="2" presId="urn:microsoft.com/office/officeart/2005/8/layout/vList2"/>
    <dgm:cxn modelId="{BBBFB895-0D77-450D-9AAE-BD4EEBA2B7BE}" srcId="{3B4F5A27-EAAA-477A-9F13-6F8FF36C8D79}" destId="{33594591-6753-4B8B-AB3E-88E28860E9BA}" srcOrd="4" destOrd="0" parTransId="{E7E41F57-B120-40E5-B745-1100235BDFAF}" sibTransId="{96008EB5-B6EE-435A-8677-659F3F06EF28}"/>
    <dgm:cxn modelId="{A227019D-0F46-40BA-9F00-73EFC0608636}" type="presOf" srcId="{752CEEE9-C6FC-4BD9-99D7-CE41E6D14BFF}" destId="{C93F7933-8CA2-444B-AD7E-ABBBB61EB2AE}" srcOrd="0" destOrd="0" presId="urn:microsoft.com/office/officeart/2005/8/layout/vList2"/>
    <dgm:cxn modelId="{AC4A45A3-C337-4ADE-A9A6-0EE9FE071672}" type="presOf" srcId="{A21DADC1-7806-4F77-8550-8DB0D7CB9E19}" destId="{25DF753B-1522-49DA-AF70-AE3B477118F0}" srcOrd="0" destOrd="3" presId="urn:microsoft.com/office/officeart/2005/8/layout/vList2"/>
    <dgm:cxn modelId="{AD280EAB-4276-459A-982F-441674258569}" type="presOf" srcId="{26E4C9E9-BA78-4102-98A9-AAEB46CFEB3D}" destId="{58DCB99E-1D07-49EC-BA93-353ECFBA8D5F}" srcOrd="0" destOrd="3" presId="urn:microsoft.com/office/officeart/2005/8/layout/vList2"/>
    <dgm:cxn modelId="{066FA7B5-37AD-4AAC-84F4-9B14B4F42AFA}" type="presOf" srcId="{33594591-6753-4B8B-AB3E-88E28860E9BA}" destId="{25DF753B-1522-49DA-AF70-AE3B477118F0}" srcOrd="0" destOrd="4" presId="urn:microsoft.com/office/officeart/2005/8/layout/vList2"/>
    <dgm:cxn modelId="{C5E13FBD-AD9C-4BC9-926D-33361B0AA04E}" srcId="{752CEEE9-C6FC-4BD9-99D7-CE41E6D14BFF}" destId="{3C6024EA-9AEB-45EA-A6B8-92B8A9DD6964}" srcOrd="5" destOrd="0" parTransId="{827485D6-D245-4C80-9824-AE8ED193CEC8}" sibTransId="{5DD83375-B7E5-421B-AB65-EAE4D8BDD5C9}"/>
    <dgm:cxn modelId="{EAB3B3BE-ADA2-415F-B720-A8A7E34D1EE9}" srcId="{3B4F5A27-EAAA-477A-9F13-6F8FF36C8D79}" destId="{E903A386-7F02-4CE8-B9F1-7AD489FB691A}" srcOrd="2" destOrd="0" parTransId="{CDC08C79-AF5F-4C09-B03F-0732ECDD63C2}" sibTransId="{9CEAB844-9FD8-4039-A691-3D3B44C10B2D}"/>
    <dgm:cxn modelId="{9F91E6BF-1F28-449F-A6D1-F371E2EB569E}" type="presOf" srcId="{4D8A22C0-EF63-4D24-8C98-56308832FD79}" destId="{58DCB99E-1D07-49EC-BA93-353ECFBA8D5F}" srcOrd="0" destOrd="1" presId="urn:microsoft.com/office/officeart/2005/8/layout/vList2"/>
    <dgm:cxn modelId="{CBF68AC4-085B-496E-9321-AD3944DBD6AD}" type="presOf" srcId="{64E2C095-169F-4F40-BA02-A08DE24BF0C5}" destId="{25DF753B-1522-49DA-AF70-AE3B477118F0}" srcOrd="0" destOrd="0" presId="urn:microsoft.com/office/officeart/2005/8/layout/vList2"/>
    <dgm:cxn modelId="{37D6FAC7-A3E0-4AB4-8C80-372D97EB0FF8}" srcId="{752CEEE9-C6FC-4BD9-99D7-CE41E6D14BFF}" destId="{26E4C9E9-BA78-4102-98A9-AAEB46CFEB3D}" srcOrd="3" destOrd="0" parTransId="{5AC25817-40FA-4DCB-851B-6E323276582C}" sibTransId="{49C8458E-71CF-41C5-93B3-EBCCE1CA575E}"/>
    <dgm:cxn modelId="{490409CC-43AD-420B-8598-CCD824586C7D}" type="presOf" srcId="{E903A386-7F02-4CE8-B9F1-7AD489FB691A}" destId="{25DF753B-1522-49DA-AF70-AE3B477118F0}" srcOrd="0" destOrd="2" presId="urn:microsoft.com/office/officeart/2005/8/layout/vList2"/>
    <dgm:cxn modelId="{71676ACC-7E17-42AE-8729-0F5B661462DA}" srcId="{3B4F5A27-EAAA-477A-9F13-6F8FF36C8D79}" destId="{A21DADC1-7806-4F77-8550-8DB0D7CB9E19}" srcOrd="3" destOrd="0" parTransId="{49FBFF0E-FC70-4021-831B-2D693D6B7E14}" sibTransId="{728A5087-AA71-4DFE-9D39-7B37AE315C2D}"/>
    <dgm:cxn modelId="{EBF78ACC-915F-4269-99C4-ACCB863906D8}" type="presOf" srcId="{4410ACB6-8C64-4837-BCCA-6F0C71D1515D}" destId="{58DCB99E-1D07-49EC-BA93-353ECFBA8D5F}" srcOrd="0" destOrd="0" presId="urn:microsoft.com/office/officeart/2005/8/layout/vList2"/>
    <dgm:cxn modelId="{0E8D5CCD-02AB-4458-B034-A697E34FFAF3}" srcId="{752CEEE9-C6FC-4BD9-99D7-CE41E6D14BFF}" destId="{4D8A22C0-EF63-4D24-8C98-56308832FD79}" srcOrd="1" destOrd="0" parTransId="{ED579A98-F333-4BE2-8FD9-5071714BCCBC}" sibTransId="{C552F016-1980-48A8-9598-A758D7786D2B}"/>
    <dgm:cxn modelId="{1F91B5D5-2833-48FB-AB9F-4C5132308E79}" type="presOf" srcId="{3C6024EA-9AEB-45EA-A6B8-92B8A9DD6964}" destId="{58DCB99E-1D07-49EC-BA93-353ECFBA8D5F}" srcOrd="0" destOrd="5" presId="urn:microsoft.com/office/officeart/2005/8/layout/vList2"/>
    <dgm:cxn modelId="{5D9880DA-0D10-4CF1-B48A-6F2F3B2B25AB}" type="presOf" srcId="{A4D61AFB-841D-47F4-A0ED-4D732AC46245}" destId="{58DCB99E-1D07-49EC-BA93-353ECFBA8D5F}" srcOrd="0" destOrd="2" presId="urn:microsoft.com/office/officeart/2005/8/layout/vList2"/>
    <dgm:cxn modelId="{E4D3DBE3-8862-447C-ACDA-703199BB5F87}" srcId="{752CEEE9-C6FC-4BD9-99D7-CE41E6D14BFF}" destId="{A4D61AFB-841D-47F4-A0ED-4D732AC46245}" srcOrd="2" destOrd="0" parTransId="{2B715D26-C76B-413A-9B8C-5D87A63D6241}" sibTransId="{3DC46CA7-87E3-461A-8895-0DED556194D0}"/>
    <dgm:cxn modelId="{64E0F9E4-CEE2-46C3-9553-185BA23C60D7}" srcId="{E273136B-79EA-4035-A9DE-2954D3BF3AA9}" destId="{3B4F5A27-EAAA-477A-9F13-6F8FF36C8D79}" srcOrd="1" destOrd="0" parTransId="{530F6316-8397-4C45-813A-F4FDE218F3C1}" sibTransId="{632EE195-C5F7-4563-90D0-FC3C2BDD47D5}"/>
    <dgm:cxn modelId="{BFDFD8E6-5AAA-48A0-873B-34A1953882F3}" type="presOf" srcId="{6EC87360-91E6-4FED-B3DA-97D499C7570A}" destId="{ADA72C7C-70BD-4BE0-BB48-6A2BE14F6FB7}" srcOrd="0" destOrd="1" presId="urn:microsoft.com/office/officeart/2005/8/layout/vList2"/>
    <dgm:cxn modelId="{88CDD7F5-EC67-46B4-985F-72A38D511934}" srcId="{45EC6661-7997-4C72-B98D-4152DC4DEEFD}" destId="{7079E9AA-4CD3-4B78-A502-99D5377AD8C0}" srcOrd="0" destOrd="0" parTransId="{9100C333-B30A-4C9B-AF3F-A710C7F04039}" sibTransId="{CB86761D-6C45-49E9-BCC6-B45120B5A520}"/>
    <dgm:cxn modelId="{F0F309F9-D511-46A8-A097-E2FE04E52D22}" srcId="{E273136B-79EA-4035-A9DE-2954D3BF3AA9}" destId="{45EC6661-7997-4C72-B98D-4152DC4DEEFD}" srcOrd="2" destOrd="0" parTransId="{EEE020A1-AD8D-4D8F-88C1-9088E57E637C}" sibTransId="{B93454A2-CDFB-447B-9A86-06235B2F5B04}"/>
    <dgm:cxn modelId="{FBDBA1FE-5C9D-4AF7-82B2-9C98DB2A3308}" srcId="{45EC6661-7997-4C72-B98D-4152DC4DEEFD}" destId="{111D3206-31A3-4BCB-9CEC-DD719DECDA7D}" srcOrd="3" destOrd="0" parTransId="{55C4183A-2A9E-4DA7-88D2-F68D9CA774C9}" sibTransId="{52B1879F-29CC-4A2B-8F01-307A5BB66B37}"/>
    <dgm:cxn modelId="{45301EAA-4FC4-4723-869A-9DB5D186D29B}" type="presParOf" srcId="{85FA6698-2A10-4D53-9A5B-B5FF9E6230B9}" destId="{C93F7933-8CA2-444B-AD7E-ABBBB61EB2AE}" srcOrd="0" destOrd="0" presId="urn:microsoft.com/office/officeart/2005/8/layout/vList2"/>
    <dgm:cxn modelId="{FD6C8E95-438E-4BEA-91D9-43F1AC203299}" type="presParOf" srcId="{85FA6698-2A10-4D53-9A5B-B5FF9E6230B9}" destId="{58DCB99E-1D07-49EC-BA93-353ECFBA8D5F}" srcOrd="1" destOrd="0" presId="urn:microsoft.com/office/officeart/2005/8/layout/vList2"/>
    <dgm:cxn modelId="{699258C8-D131-40C3-9A78-B67774A0F266}" type="presParOf" srcId="{85FA6698-2A10-4D53-9A5B-B5FF9E6230B9}" destId="{82D37A2B-D553-40E3-B396-C95879425CF3}" srcOrd="2" destOrd="0" presId="urn:microsoft.com/office/officeart/2005/8/layout/vList2"/>
    <dgm:cxn modelId="{8789B5AC-6B3D-4951-86BD-9941942F47D0}" type="presParOf" srcId="{85FA6698-2A10-4D53-9A5B-B5FF9E6230B9}" destId="{25DF753B-1522-49DA-AF70-AE3B477118F0}" srcOrd="3" destOrd="0" presId="urn:microsoft.com/office/officeart/2005/8/layout/vList2"/>
    <dgm:cxn modelId="{110286C9-4447-4803-A79E-39D76CD9D013}" type="presParOf" srcId="{85FA6698-2A10-4D53-9A5B-B5FF9E6230B9}" destId="{90A7EE33-9EB5-4688-AEDA-FDAC20B8222F}" srcOrd="4" destOrd="0" presId="urn:microsoft.com/office/officeart/2005/8/layout/vList2"/>
    <dgm:cxn modelId="{EDF45843-2752-44A2-AE8C-2DE74AC3BCCA}" type="presParOf" srcId="{85FA6698-2A10-4D53-9A5B-B5FF9E6230B9}" destId="{ADA72C7C-70BD-4BE0-BB48-6A2BE14F6FB7}"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5771A-282A-4417-88BD-62431F0C1A48}">
      <dgm:prSet phldrT="[Text]"/>
      <dgm:spPr/>
      <dgm:t>
        <a:bodyPr/>
        <a:lstStyle/>
        <a:p>
          <a:r>
            <a:rPr lang="en-US" dirty="0"/>
            <a:t>Public Access</a:t>
          </a:r>
        </a:p>
      </dgm:t>
    </dgm:pt>
    <dgm:pt modelId="{FD9FF9B2-6BDD-4D97-89DE-711D815CE6D9}" type="parTrans" cxnId="{0C4EDE77-ABC7-41F9-8E8E-286F61E84CA4}">
      <dgm:prSet/>
      <dgm:spPr/>
      <dgm:t>
        <a:bodyPr/>
        <a:lstStyle/>
        <a:p>
          <a:endParaRPr lang="en-US"/>
        </a:p>
      </dgm:t>
    </dgm:pt>
    <dgm:pt modelId="{889D5EF0-5337-4094-91A8-ACACFD94F987}" type="sibTrans" cxnId="{0C4EDE77-ABC7-41F9-8E8E-286F61E84CA4}">
      <dgm:prSet/>
      <dgm:spPr/>
      <dgm:t>
        <a:bodyPr/>
        <a:lstStyle/>
        <a:p>
          <a:endParaRPr lang="en-US"/>
        </a:p>
      </dgm:t>
    </dgm:pt>
    <dgm:pt modelId="{D0537279-F98E-46C9-8508-42F47711C638}">
      <dgm:prSet phldrT="[Text]"/>
      <dgm:spPr/>
      <dgm:t>
        <a:bodyPr/>
        <a:lstStyle/>
        <a:p>
          <a:r>
            <a:rPr lang="en-US" dirty="0"/>
            <a:t>Connectivity</a:t>
          </a:r>
        </a:p>
      </dgm:t>
    </dgm:pt>
    <dgm:pt modelId="{7618AC1C-B0FC-48E0-B128-28CB6BC8ABA3}" type="parTrans" cxnId="{5440C7E5-9818-42A4-A401-F0E76E3AE81F}">
      <dgm:prSet/>
      <dgm:spPr/>
      <dgm:t>
        <a:bodyPr/>
        <a:lstStyle/>
        <a:p>
          <a:endParaRPr lang="en-US"/>
        </a:p>
      </dgm:t>
    </dgm:pt>
    <dgm:pt modelId="{48D31BAB-1F50-487B-B62E-F29F01218290}" type="sibTrans" cxnId="{5440C7E5-9818-42A4-A401-F0E76E3AE81F}">
      <dgm:prSet/>
      <dgm:spPr/>
      <dgm:t>
        <a:bodyPr/>
        <a:lstStyle/>
        <a:p>
          <a:endParaRPr lang="en-US"/>
        </a:p>
      </dgm:t>
    </dgm:pt>
    <dgm:pt modelId="{752CEEE9-C6FC-4BD9-99D7-CE41E6D14BFF}">
      <dgm:prSet phldrT="[Text]"/>
      <dgm:spPr/>
      <dgm:t>
        <a:bodyPr/>
        <a:lstStyle/>
        <a:p>
          <a:r>
            <a:rPr lang="en-US" b="0" i="0" dirty="0"/>
            <a:t>Public Endpoint: </a:t>
          </a:r>
          <a:r>
            <a:rPr lang="en-US" b="0" i="1" dirty="0"/>
            <a:t>yourservername.database.windows.net</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3B1F9A7E-B860-4D6A-A6E3-FF4084C2D509}">
      <dgm:prSet phldrT="[Text]"/>
      <dgm:spPr/>
      <dgm:t>
        <a:bodyPr/>
        <a:lstStyle/>
        <a:p>
          <a:r>
            <a:rPr lang="en-US" dirty="0"/>
            <a:t>Public network access</a:t>
          </a:r>
        </a:p>
      </dgm:t>
    </dgm:pt>
    <dgm:pt modelId="{4F35E49B-1CAB-4C16-BE16-D28C2563E7D6}" type="parTrans" cxnId="{F5FF2134-2C14-4972-9D29-4B2CD79A7FD0}">
      <dgm:prSet/>
      <dgm:spPr/>
      <dgm:t>
        <a:bodyPr/>
        <a:lstStyle/>
        <a:p>
          <a:endParaRPr lang="en-US"/>
        </a:p>
      </dgm:t>
    </dgm:pt>
    <dgm:pt modelId="{37F8EF0F-F09A-4E6B-A83C-AE6C0BE56112}" type="sibTrans" cxnId="{F5FF2134-2C14-4972-9D29-4B2CD79A7FD0}">
      <dgm:prSet/>
      <dgm:spPr/>
      <dgm:t>
        <a:bodyPr/>
        <a:lstStyle/>
        <a:p>
          <a:endParaRPr lang="en-US"/>
        </a:p>
      </dgm:t>
    </dgm:pt>
    <dgm:pt modelId="{5FB50366-B51C-4EF7-A4CA-DC281A9570C8}">
      <dgm:prSet phldrT="[Text]"/>
      <dgm:spPr/>
      <dgm:t>
        <a:bodyPr/>
        <a:lstStyle/>
        <a:p>
          <a:r>
            <a:rPr lang="en-US" dirty="0"/>
            <a:t>Private Access / Endpoints</a:t>
          </a:r>
        </a:p>
      </dgm:t>
    </dgm:pt>
    <dgm:pt modelId="{7DB87CC1-DDB7-477A-9153-E37FB605BA9D}" type="parTrans" cxnId="{ADA5F718-58BA-44AE-80F6-6B53CE0CB7A5}">
      <dgm:prSet/>
      <dgm:spPr/>
      <dgm:t>
        <a:bodyPr/>
        <a:lstStyle/>
        <a:p>
          <a:endParaRPr lang="en-US"/>
        </a:p>
      </dgm:t>
    </dgm:pt>
    <dgm:pt modelId="{6BF084C8-206E-4F3B-A986-56C336ABACA9}" type="sibTrans" cxnId="{ADA5F718-58BA-44AE-80F6-6B53CE0CB7A5}">
      <dgm:prSet/>
      <dgm:spPr/>
      <dgm:t>
        <a:bodyPr/>
        <a:lstStyle/>
        <a:p>
          <a:endParaRPr lang="en-US"/>
        </a:p>
      </dgm:t>
    </dgm:pt>
    <dgm:pt modelId="{B8773DA6-E721-4639-9937-4346D7E3AF88}">
      <dgm:prSet phldrT="[Text]"/>
      <dgm:spPr/>
      <dgm:t>
        <a:bodyPr/>
        <a:lstStyle/>
        <a:p>
          <a:r>
            <a:rPr lang="en-US" dirty="0"/>
            <a:t>Virtual networks</a:t>
          </a:r>
        </a:p>
      </dgm:t>
    </dgm:pt>
    <dgm:pt modelId="{014D5A1E-A029-4E51-B066-B61529247373}" type="parTrans" cxnId="{70B43859-51F6-447C-B1CC-D1515EC72995}">
      <dgm:prSet/>
      <dgm:spPr/>
      <dgm:t>
        <a:bodyPr/>
        <a:lstStyle/>
        <a:p>
          <a:endParaRPr lang="en-US"/>
        </a:p>
      </dgm:t>
    </dgm:pt>
    <dgm:pt modelId="{B23B96DD-1DE5-4760-A597-FC54FEB1AE3D}" type="sibTrans" cxnId="{70B43859-51F6-447C-B1CC-D1515EC72995}">
      <dgm:prSet/>
      <dgm:spPr/>
      <dgm:t>
        <a:bodyPr/>
        <a:lstStyle/>
        <a:p>
          <a:endParaRPr lang="en-US"/>
        </a:p>
      </dgm:t>
    </dgm:pt>
    <dgm:pt modelId="{0E406D41-55B4-4F0C-B668-D2B32F12AC4C}">
      <dgm:prSet phldrT="[Text]"/>
      <dgm:spPr/>
      <dgm:t>
        <a:bodyPr/>
        <a:lstStyle/>
        <a:p>
          <a:r>
            <a:rPr lang="en-US" dirty="0"/>
            <a:t>Firewall rules</a:t>
          </a:r>
        </a:p>
      </dgm:t>
    </dgm:pt>
    <dgm:pt modelId="{483A411D-650C-4D6E-B3CA-FA299C8598A4}" type="parTrans" cxnId="{D9823360-F24E-4B85-A468-90F3E2C58AB0}">
      <dgm:prSet/>
      <dgm:spPr/>
      <dgm:t>
        <a:bodyPr/>
        <a:lstStyle/>
        <a:p>
          <a:endParaRPr lang="en-US"/>
        </a:p>
      </dgm:t>
    </dgm:pt>
    <dgm:pt modelId="{EC2533AE-AD1E-4C64-95C4-2216C896D6D3}" type="sibTrans" cxnId="{D9823360-F24E-4B85-A468-90F3E2C58AB0}">
      <dgm:prSet/>
      <dgm:spPr/>
      <dgm:t>
        <a:bodyPr/>
        <a:lstStyle/>
        <a:p>
          <a:endParaRPr lang="en-US"/>
        </a:p>
      </dgm:t>
    </dgm:pt>
    <dgm:pt modelId="{F54EA95B-EC0A-464A-995E-CBB1B35A9FFD}">
      <dgm:prSet phldrT="[Text]"/>
      <dgm:spPr/>
      <dgm:t>
        <a:bodyPr/>
        <a:lstStyle/>
        <a:p>
          <a:r>
            <a:rPr lang="en-US" dirty="0"/>
            <a:t>Outbound networking</a:t>
          </a:r>
        </a:p>
      </dgm:t>
    </dgm:pt>
    <dgm:pt modelId="{DC6BDE29-AC99-4F82-8D94-D9FE3FF38D3C}" type="parTrans" cxnId="{4B97E9A7-7499-4D30-81A3-5927B65E4BF2}">
      <dgm:prSet/>
      <dgm:spPr/>
      <dgm:t>
        <a:bodyPr/>
        <a:lstStyle/>
        <a:p>
          <a:endParaRPr lang="en-US"/>
        </a:p>
      </dgm:t>
    </dgm:pt>
    <dgm:pt modelId="{DBABBB30-3EFA-4E2C-8AA5-02E149867684}" type="sibTrans" cxnId="{4B97E9A7-7499-4D30-81A3-5927B65E4BF2}">
      <dgm:prSet/>
      <dgm:spPr/>
      <dgm:t>
        <a:bodyPr/>
        <a:lstStyle/>
        <a:p>
          <a:endParaRPr lang="en-US"/>
        </a:p>
      </dgm:t>
    </dgm:pt>
    <dgm:pt modelId="{CEEFFA56-8168-4D5A-962B-A5A004AF2D95}">
      <dgm:prSet phldrT="[Text]"/>
      <dgm:spPr/>
      <dgm:t>
        <a:bodyPr/>
        <a:lstStyle/>
        <a:p>
          <a:r>
            <a:rPr lang="en-US" dirty="0"/>
            <a:t>Connection Policy (cannot change in dedicated SQL pool)</a:t>
          </a:r>
        </a:p>
      </dgm:t>
    </dgm:pt>
    <dgm:pt modelId="{B778D9D1-801F-404A-B740-33209A7B2604}" type="parTrans" cxnId="{2583891A-F3CA-4464-A171-830DDF1C827A}">
      <dgm:prSet/>
      <dgm:spPr/>
      <dgm:t>
        <a:bodyPr/>
        <a:lstStyle/>
        <a:p>
          <a:endParaRPr lang="en-US"/>
        </a:p>
      </dgm:t>
    </dgm:pt>
    <dgm:pt modelId="{C359B8ED-7694-4461-9429-21B3029F7782}" type="sibTrans" cxnId="{2583891A-F3CA-4464-A171-830DDF1C827A}">
      <dgm:prSet/>
      <dgm:spPr/>
      <dgm:t>
        <a:bodyPr/>
        <a:lstStyle/>
        <a:p>
          <a:endParaRPr lang="en-US"/>
        </a:p>
      </dgm:t>
    </dgm:pt>
    <dgm:pt modelId="{55A90278-4640-4488-9468-43785415166B}">
      <dgm:prSet phldrT="[Text]"/>
      <dgm:spPr/>
      <dgm:t>
        <a:bodyPr/>
        <a:lstStyle/>
        <a:p>
          <a:r>
            <a:rPr lang="en-US" dirty="0"/>
            <a:t>Encryption in transit (Minimum TLS version)</a:t>
          </a:r>
        </a:p>
      </dgm:t>
    </dgm:pt>
    <dgm:pt modelId="{A14BAB6E-6726-47E0-B781-91460F041443}" type="parTrans" cxnId="{0DD6623A-0E97-4FA4-88F6-48744927FEEB}">
      <dgm:prSet/>
      <dgm:spPr/>
      <dgm:t>
        <a:bodyPr/>
        <a:lstStyle/>
        <a:p>
          <a:endParaRPr lang="en-US"/>
        </a:p>
      </dgm:t>
    </dgm:pt>
    <dgm:pt modelId="{CA6C44B8-F191-42ED-B38B-AD098FCF4D35}" type="sibTrans" cxnId="{0DD6623A-0E97-4FA4-88F6-48744927FEEB}">
      <dgm:prSet/>
      <dgm:spPr/>
      <dgm:t>
        <a:bodyPr/>
        <a:lstStyle/>
        <a:p>
          <a:endParaRPr lang="en-US"/>
        </a:p>
      </dgm:t>
    </dgm:pt>
    <dgm:pt modelId="{B9B46350-5C3A-4DD9-AE6A-A193B999CD6D}">
      <dgm:prSet phldrT="[Text]"/>
      <dgm:spPr/>
      <dgm:t>
        <a:bodyPr/>
        <a:lstStyle/>
        <a:p>
          <a:r>
            <a:rPr lang="en-US" b="0" i="0" dirty="0"/>
            <a:t>Server-level IP firewall rules</a:t>
          </a:r>
          <a:endParaRPr lang="en-US" b="0" dirty="0"/>
        </a:p>
      </dgm:t>
    </dgm:pt>
    <dgm:pt modelId="{FA51DA2A-CC14-41F8-B76A-C907F209C67B}" type="parTrans" cxnId="{A303C86A-2FC5-4B77-AD21-00050492DD93}">
      <dgm:prSet/>
      <dgm:spPr/>
      <dgm:t>
        <a:bodyPr/>
        <a:lstStyle/>
        <a:p>
          <a:endParaRPr lang="en-US"/>
        </a:p>
      </dgm:t>
    </dgm:pt>
    <dgm:pt modelId="{2BEEECB4-5808-432E-A856-64BEA67E975C}" type="sibTrans" cxnId="{A303C86A-2FC5-4B77-AD21-00050492DD93}">
      <dgm:prSet/>
      <dgm:spPr/>
      <dgm:t>
        <a:bodyPr/>
        <a:lstStyle/>
        <a:p>
          <a:endParaRPr lang="en-US"/>
        </a:p>
      </dgm:t>
    </dgm:pt>
    <dgm:pt modelId="{DCBAAF71-C1A4-4A48-A853-0C51A22CFEC2}">
      <dgm:prSet phldrT="[Text]"/>
      <dgm:spPr/>
      <dgm:t>
        <a:bodyPr/>
        <a:lstStyle/>
        <a:p>
          <a:r>
            <a:rPr lang="en-US" b="0" i="0" dirty="0"/>
            <a:t>Database-level IP firewall rules</a:t>
          </a:r>
          <a:endParaRPr lang="en-US" b="0" dirty="0"/>
        </a:p>
      </dgm:t>
    </dgm:pt>
    <dgm:pt modelId="{83E60BD6-9A52-46E2-BC2C-EBB7CAF23A4D}" type="parTrans" cxnId="{A9AF3C27-914E-4CFA-9F83-2090C3E7B919}">
      <dgm:prSet/>
      <dgm:spPr/>
      <dgm:t>
        <a:bodyPr/>
        <a:lstStyle/>
        <a:p>
          <a:endParaRPr lang="en-US"/>
        </a:p>
      </dgm:t>
    </dgm:pt>
    <dgm:pt modelId="{6F13E626-FD74-4F41-ACD4-4B733A91C4F2}" type="sibTrans" cxnId="{A9AF3C27-914E-4CFA-9F83-2090C3E7B919}">
      <dgm:prSet/>
      <dgm:spPr/>
      <dgm:t>
        <a:bodyPr/>
        <a:lstStyle/>
        <a:p>
          <a:endParaRPr lang="en-US"/>
        </a:p>
      </dgm:t>
    </dgm:pt>
    <dgm:pt modelId="{A9207205-E5FA-4C1F-9813-DEE6906F18C1}">
      <dgm:prSet phldrT="[Text]"/>
      <dgm:spPr/>
      <dgm:t>
        <a:bodyPr/>
        <a:lstStyle/>
        <a:p>
          <a:r>
            <a:rPr lang="en-US" b="0" dirty="0"/>
            <a:t>Allow Azure Services and Resources to access this server</a:t>
          </a:r>
        </a:p>
      </dgm:t>
    </dgm:pt>
    <dgm:pt modelId="{0AA4B6C2-6374-4E47-901E-4A65CEEDCF71}" type="parTrans" cxnId="{60D1C584-C6B6-4D2F-B74C-818A6359493A}">
      <dgm:prSet/>
      <dgm:spPr/>
      <dgm:t>
        <a:bodyPr/>
        <a:lstStyle/>
        <a:p>
          <a:endParaRPr lang="en-US"/>
        </a:p>
      </dgm:t>
    </dgm:pt>
    <dgm:pt modelId="{B9FF256C-9E7E-4DDE-9678-63227988AC85}" type="sibTrans" cxnId="{60D1C584-C6B6-4D2F-B74C-818A6359493A}">
      <dgm:prSet/>
      <dgm:spPr/>
      <dgm:t>
        <a:bodyPr/>
        <a:lstStyle/>
        <a:p>
          <a:endParaRPr lang="en-US"/>
        </a:p>
      </dgm:t>
    </dgm:pt>
    <dgm:pt modelId="{135A0D91-4E10-4713-9A0A-7CA7373F5CEE}">
      <dgm:prSet phldrT="[Text]"/>
      <dgm:spPr/>
      <dgm:t>
        <a:bodyPr/>
        <a:lstStyle/>
        <a:p>
          <a:r>
            <a:rPr lang="en-US" dirty="0"/>
            <a:t>Outbound firewall rules</a:t>
          </a:r>
        </a:p>
      </dgm:t>
    </dgm:pt>
    <dgm:pt modelId="{7FD79605-63C7-498C-9C45-91DD9E3D7B9B}" type="parTrans" cxnId="{8D1FB7C5-6031-4EAE-A026-10CEF6FACEED}">
      <dgm:prSet/>
      <dgm:spPr/>
      <dgm:t>
        <a:bodyPr/>
        <a:lstStyle/>
        <a:p>
          <a:endParaRPr lang="en-US"/>
        </a:p>
      </dgm:t>
    </dgm:pt>
    <dgm:pt modelId="{8605D782-AB9E-4601-BC2C-D0C2F38BA661}" type="sibTrans" cxnId="{8D1FB7C5-6031-4EAE-A026-10CEF6FACEED}">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4">
        <dgm:presLayoutVars>
          <dgm:chMax val="0"/>
          <dgm:bulletEnabled val="1"/>
        </dgm:presLayoutVars>
      </dgm:prSet>
      <dgm:spPr/>
    </dgm:pt>
    <dgm:pt modelId="{13D2502E-1D3F-4136-98B4-F3C9DA175BEC}" type="pres">
      <dgm:prSet presAssocID="{274A43A6-F926-45CB-BBEB-A2B65E64FCE2}" presName="spacer" presStyleCnt="0"/>
      <dgm:spPr/>
    </dgm:pt>
    <dgm:pt modelId="{06914CD4-C80C-4389-BB85-03C686932DC1}" type="pres">
      <dgm:prSet presAssocID="{F235771A-282A-4417-88BD-62431F0C1A48}" presName="parentText" presStyleLbl="node1" presStyleIdx="1" presStyleCnt="4">
        <dgm:presLayoutVars>
          <dgm:chMax val="0"/>
          <dgm:bulletEnabled val="1"/>
        </dgm:presLayoutVars>
      </dgm:prSet>
      <dgm:spPr/>
    </dgm:pt>
    <dgm:pt modelId="{FBD73A3D-E924-42DF-8C21-2ADF06470203}" type="pres">
      <dgm:prSet presAssocID="{F235771A-282A-4417-88BD-62431F0C1A48}" presName="childText" presStyleLbl="revTx" presStyleIdx="0" presStyleCnt="2">
        <dgm:presLayoutVars>
          <dgm:bulletEnabled val="1"/>
        </dgm:presLayoutVars>
      </dgm:prSet>
      <dgm:spPr/>
    </dgm:pt>
    <dgm:pt modelId="{4A5A7EA0-A3C7-44B9-8BFA-C04D77A18830}" type="pres">
      <dgm:prSet presAssocID="{5FB50366-B51C-4EF7-A4CA-DC281A9570C8}" presName="parentText" presStyleLbl="node1" presStyleIdx="2" presStyleCnt="4">
        <dgm:presLayoutVars>
          <dgm:chMax val="0"/>
          <dgm:bulletEnabled val="1"/>
        </dgm:presLayoutVars>
      </dgm:prSet>
      <dgm:spPr/>
    </dgm:pt>
    <dgm:pt modelId="{84E94BA6-A67C-49C7-9878-4EFC94F9BD5B}" type="pres">
      <dgm:prSet presAssocID="{6BF084C8-206E-4F3B-A986-56C336ABACA9}" presName="spacer" presStyleCnt="0"/>
      <dgm:spPr/>
    </dgm:pt>
    <dgm:pt modelId="{18F06BBB-2BB2-4C68-9C1A-6D17F4F571DF}" type="pres">
      <dgm:prSet presAssocID="{D0537279-F98E-46C9-8508-42F47711C638}" presName="parentText" presStyleLbl="node1" presStyleIdx="3" presStyleCnt="4">
        <dgm:presLayoutVars>
          <dgm:chMax val="0"/>
          <dgm:bulletEnabled val="1"/>
        </dgm:presLayoutVars>
      </dgm:prSet>
      <dgm:spPr/>
    </dgm:pt>
    <dgm:pt modelId="{E3D0A657-3A0A-4290-B559-2539DD663501}" type="pres">
      <dgm:prSet presAssocID="{D0537279-F98E-46C9-8508-42F47711C638}" presName="childText" presStyleLbl="revTx" presStyleIdx="1" presStyleCnt="2">
        <dgm:presLayoutVars>
          <dgm:bulletEnabled val="1"/>
        </dgm:presLayoutVars>
      </dgm:prSet>
      <dgm:spPr/>
    </dgm:pt>
  </dgm:ptLst>
  <dgm:cxnLst>
    <dgm:cxn modelId="{BC61CE11-65A7-42C2-98D8-A2ED96C85814}" type="presOf" srcId="{0E406D41-55B4-4F0C-B668-D2B32F12AC4C}" destId="{FBD73A3D-E924-42DF-8C21-2ADF06470203}" srcOrd="0" destOrd="2" presId="urn:microsoft.com/office/officeart/2005/8/layout/vList2"/>
    <dgm:cxn modelId="{ADA5F718-58BA-44AE-80F6-6B53CE0CB7A5}" srcId="{E273136B-79EA-4035-A9DE-2954D3BF3AA9}" destId="{5FB50366-B51C-4EF7-A4CA-DC281A9570C8}" srcOrd="2" destOrd="0" parTransId="{7DB87CC1-DDB7-477A-9153-E37FB605BA9D}" sibTransId="{6BF084C8-206E-4F3B-A986-56C336ABACA9}"/>
    <dgm:cxn modelId="{2583891A-F3CA-4464-A171-830DDF1C827A}" srcId="{D0537279-F98E-46C9-8508-42F47711C638}" destId="{CEEFFA56-8168-4D5A-962B-A5A004AF2D95}" srcOrd="2" destOrd="0" parTransId="{B778D9D1-801F-404A-B740-33209A7B2604}" sibTransId="{C359B8ED-7694-4461-9429-21B3029F7782}"/>
    <dgm:cxn modelId="{C7352523-D1C5-4B5D-B909-844BCCB175E1}" type="presOf" srcId="{A9207205-E5FA-4C1F-9813-DEE6906F18C1}" destId="{FBD73A3D-E924-42DF-8C21-2ADF06470203}" srcOrd="0" destOrd="5" presId="urn:microsoft.com/office/officeart/2005/8/layout/vList2"/>
    <dgm:cxn modelId="{A9AF3C27-914E-4CFA-9F83-2090C3E7B919}" srcId="{0E406D41-55B4-4F0C-B668-D2B32F12AC4C}" destId="{DCBAAF71-C1A4-4A48-A853-0C51A22CFEC2}" srcOrd="1" destOrd="0" parTransId="{83E60BD6-9A52-46E2-BC2C-EBB7CAF23A4D}" sibTransId="{6F13E626-FD74-4F41-ACD4-4B733A91C4F2}"/>
    <dgm:cxn modelId="{14F9B32A-B86D-432C-BB75-15A4B257BF98}" type="presOf" srcId="{E273136B-79EA-4035-A9DE-2954D3BF3AA9}" destId="{85FA6698-2A10-4D53-9A5B-B5FF9E6230B9}" srcOrd="0" destOrd="0" presId="urn:microsoft.com/office/officeart/2005/8/layout/vList2"/>
    <dgm:cxn modelId="{9B834D32-CF5B-462E-BBEC-024930B01204}" type="presOf" srcId="{CEEFFA56-8168-4D5A-962B-A5A004AF2D95}" destId="{E3D0A657-3A0A-4290-B559-2539DD663501}" srcOrd="0" destOrd="2" presId="urn:microsoft.com/office/officeart/2005/8/layout/vList2"/>
    <dgm:cxn modelId="{F5FF2134-2C14-4972-9D29-4B2CD79A7FD0}" srcId="{F235771A-282A-4417-88BD-62431F0C1A48}" destId="{3B1F9A7E-B860-4D6A-A6E3-FF4084C2D509}" srcOrd="0" destOrd="0" parTransId="{4F35E49B-1CAB-4C16-BE16-D28C2563E7D6}" sibTransId="{37F8EF0F-F09A-4E6B-A83C-AE6C0BE56112}"/>
    <dgm:cxn modelId="{0DD6623A-0E97-4FA4-88F6-48744927FEEB}" srcId="{D0537279-F98E-46C9-8508-42F47711C638}" destId="{55A90278-4640-4488-9468-43785415166B}" srcOrd="3" destOrd="0" parTransId="{A14BAB6E-6726-47E0-B781-91460F041443}" sibTransId="{CA6C44B8-F191-42ED-B38B-AD098FCF4D35}"/>
    <dgm:cxn modelId="{639D635B-99BA-4780-B95F-243DC9C3FDE4}" type="presOf" srcId="{5FB50366-B51C-4EF7-A4CA-DC281A9570C8}" destId="{4A5A7EA0-A3C7-44B9-8BFA-C04D77A18830}" srcOrd="0" destOrd="0" presId="urn:microsoft.com/office/officeart/2005/8/layout/vList2"/>
    <dgm:cxn modelId="{C44D8F5B-E49B-4E8D-A2EE-C4203564E374}" type="presOf" srcId="{D0537279-F98E-46C9-8508-42F47711C638}" destId="{18F06BBB-2BB2-4C68-9C1A-6D17F4F571DF}" srcOrd="0" destOrd="0" presId="urn:microsoft.com/office/officeart/2005/8/layout/vList2"/>
    <dgm:cxn modelId="{D9823360-F24E-4B85-A468-90F3E2C58AB0}" srcId="{F235771A-282A-4417-88BD-62431F0C1A48}" destId="{0E406D41-55B4-4F0C-B668-D2B32F12AC4C}" srcOrd="2" destOrd="0" parTransId="{483A411D-650C-4D6E-B3CA-FA299C8598A4}" sibTransId="{EC2533AE-AD1E-4C64-95C4-2216C896D6D3}"/>
    <dgm:cxn modelId="{C0177E62-D50F-4590-AF2F-DB9AD8D0DF79}" type="presOf" srcId="{F54EA95B-EC0A-464A-995E-CBB1B35A9FFD}" destId="{E3D0A657-3A0A-4290-B559-2539DD663501}" srcOrd="0" destOrd="0" presId="urn:microsoft.com/office/officeart/2005/8/layout/vList2"/>
    <dgm:cxn modelId="{A303C86A-2FC5-4B77-AD21-00050492DD93}" srcId="{0E406D41-55B4-4F0C-B668-D2B32F12AC4C}" destId="{B9B46350-5C3A-4DD9-AE6A-A193B999CD6D}" srcOrd="0" destOrd="0" parTransId="{FA51DA2A-CC14-41F8-B76A-C907F209C67B}" sibTransId="{2BEEECB4-5808-432E-A856-64BEA67E975C}"/>
    <dgm:cxn modelId="{4FB1256B-9CE6-4F09-8D14-0C33D1A3E312}" srcId="{E273136B-79EA-4035-A9DE-2954D3BF3AA9}" destId="{752CEEE9-C6FC-4BD9-99D7-CE41E6D14BFF}" srcOrd="0" destOrd="0" parTransId="{72134D5E-7D10-4459-A650-7E3FDFC3820A}" sibTransId="{274A43A6-F926-45CB-BBEB-A2B65E64FCE2}"/>
    <dgm:cxn modelId="{0C4EDE77-ABC7-41F9-8E8E-286F61E84CA4}" srcId="{E273136B-79EA-4035-A9DE-2954D3BF3AA9}" destId="{F235771A-282A-4417-88BD-62431F0C1A48}" srcOrd="1" destOrd="0" parTransId="{FD9FF9B2-6BDD-4D97-89DE-711D815CE6D9}" sibTransId="{889D5EF0-5337-4094-91A8-ACACFD94F987}"/>
    <dgm:cxn modelId="{70B43859-51F6-447C-B1CC-D1515EC72995}" srcId="{F235771A-282A-4417-88BD-62431F0C1A48}" destId="{B8773DA6-E721-4639-9937-4346D7E3AF88}" srcOrd="1" destOrd="0" parTransId="{014D5A1E-A029-4E51-B066-B61529247373}" sibTransId="{B23B96DD-1DE5-4760-A597-FC54FEB1AE3D}"/>
    <dgm:cxn modelId="{60D1C584-C6B6-4D2F-B74C-818A6359493A}" srcId="{F235771A-282A-4417-88BD-62431F0C1A48}" destId="{A9207205-E5FA-4C1F-9813-DEE6906F18C1}" srcOrd="3" destOrd="0" parTransId="{0AA4B6C2-6374-4E47-901E-4A65CEEDCF71}" sibTransId="{B9FF256C-9E7E-4DDE-9678-63227988AC85}"/>
    <dgm:cxn modelId="{A227019D-0F46-40BA-9F00-73EFC0608636}" type="presOf" srcId="{752CEEE9-C6FC-4BD9-99D7-CE41E6D14BFF}" destId="{C93F7933-8CA2-444B-AD7E-ABBBB61EB2AE}" srcOrd="0" destOrd="0" presId="urn:microsoft.com/office/officeart/2005/8/layout/vList2"/>
    <dgm:cxn modelId="{4B97E9A7-7499-4D30-81A3-5927B65E4BF2}" srcId="{D0537279-F98E-46C9-8508-42F47711C638}" destId="{F54EA95B-EC0A-464A-995E-CBB1B35A9FFD}" srcOrd="0" destOrd="0" parTransId="{DC6BDE29-AC99-4F82-8D94-D9FE3FF38D3C}" sibTransId="{DBABBB30-3EFA-4E2C-8AA5-02E149867684}"/>
    <dgm:cxn modelId="{C20D02BC-B1BE-4520-BE20-4A6D7B722DC3}" type="presOf" srcId="{55A90278-4640-4488-9468-43785415166B}" destId="{E3D0A657-3A0A-4290-B559-2539DD663501}" srcOrd="0" destOrd="3" presId="urn:microsoft.com/office/officeart/2005/8/layout/vList2"/>
    <dgm:cxn modelId="{8D1FB7C5-6031-4EAE-A026-10CEF6FACEED}" srcId="{D0537279-F98E-46C9-8508-42F47711C638}" destId="{135A0D91-4E10-4713-9A0A-7CA7373F5CEE}" srcOrd="1" destOrd="0" parTransId="{7FD79605-63C7-498C-9C45-91DD9E3D7B9B}" sibTransId="{8605D782-AB9E-4601-BC2C-D0C2F38BA661}"/>
    <dgm:cxn modelId="{6249B6CB-D3FA-4B91-968D-94F90533468C}" type="presOf" srcId="{3B1F9A7E-B860-4D6A-A6E3-FF4084C2D509}" destId="{FBD73A3D-E924-42DF-8C21-2ADF06470203}" srcOrd="0" destOrd="0" presId="urn:microsoft.com/office/officeart/2005/8/layout/vList2"/>
    <dgm:cxn modelId="{5503D3E1-6226-457F-ACA7-F01AB3E06ED3}" type="presOf" srcId="{B8773DA6-E721-4639-9937-4346D7E3AF88}" destId="{FBD73A3D-E924-42DF-8C21-2ADF06470203}" srcOrd="0" destOrd="1" presId="urn:microsoft.com/office/officeart/2005/8/layout/vList2"/>
    <dgm:cxn modelId="{5440C7E5-9818-42A4-A401-F0E76E3AE81F}" srcId="{E273136B-79EA-4035-A9DE-2954D3BF3AA9}" destId="{D0537279-F98E-46C9-8508-42F47711C638}" srcOrd="3" destOrd="0" parTransId="{7618AC1C-B0FC-48E0-B128-28CB6BC8ABA3}" sibTransId="{48D31BAB-1F50-487B-B62E-F29F01218290}"/>
    <dgm:cxn modelId="{F4BA7EF4-AF7A-47D8-84A3-9090D4B00B64}" type="presOf" srcId="{F235771A-282A-4417-88BD-62431F0C1A48}" destId="{06914CD4-C80C-4389-BB85-03C686932DC1}" srcOrd="0" destOrd="0" presId="urn:microsoft.com/office/officeart/2005/8/layout/vList2"/>
    <dgm:cxn modelId="{C12494FA-CB6F-4E22-AFD6-31B3C2E522A2}" type="presOf" srcId="{135A0D91-4E10-4713-9A0A-7CA7373F5CEE}" destId="{E3D0A657-3A0A-4290-B559-2539DD663501}" srcOrd="0" destOrd="1" presId="urn:microsoft.com/office/officeart/2005/8/layout/vList2"/>
    <dgm:cxn modelId="{199EFAFB-2515-4508-AD29-6A364F29694B}" type="presOf" srcId="{DCBAAF71-C1A4-4A48-A853-0C51A22CFEC2}" destId="{FBD73A3D-E924-42DF-8C21-2ADF06470203}" srcOrd="0" destOrd="4" presId="urn:microsoft.com/office/officeart/2005/8/layout/vList2"/>
    <dgm:cxn modelId="{D9ED99FF-4517-4650-AD73-4AD66F3E80C6}" type="presOf" srcId="{B9B46350-5C3A-4DD9-AE6A-A193B999CD6D}" destId="{FBD73A3D-E924-42DF-8C21-2ADF06470203}" srcOrd="0" destOrd="3" presId="urn:microsoft.com/office/officeart/2005/8/layout/vList2"/>
    <dgm:cxn modelId="{45301EAA-4FC4-4723-869A-9DB5D186D29B}" type="presParOf" srcId="{85FA6698-2A10-4D53-9A5B-B5FF9E6230B9}" destId="{C93F7933-8CA2-444B-AD7E-ABBBB61EB2AE}" srcOrd="0" destOrd="0" presId="urn:microsoft.com/office/officeart/2005/8/layout/vList2"/>
    <dgm:cxn modelId="{20B36AE0-B488-4A4F-9B6F-92294BAB54F2}" type="presParOf" srcId="{85FA6698-2A10-4D53-9A5B-B5FF9E6230B9}" destId="{13D2502E-1D3F-4136-98B4-F3C9DA175BEC}" srcOrd="1" destOrd="0" presId="urn:microsoft.com/office/officeart/2005/8/layout/vList2"/>
    <dgm:cxn modelId="{29529E57-9416-4100-8F3F-D334EE832B12}" type="presParOf" srcId="{85FA6698-2A10-4D53-9A5B-B5FF9E6230B9}" destId="{06914CD4-C80C-4389-BB85-03C686932DC1}" srcOrd="2" destOrd="0" presId="urn:microsoft.com/office/officeart/2005/8/layout/vList2"/>
    <dgm:cxn modelId="{D1769D89-F3F3-4A3F-BF18-FDEAFF15E9E9}" type="presParOf" srcId="{85FA6698-2A10-4D53-9A5B-B5FF9E6230B9}" destId="{FBD73A3D-E924-42DF-8C21-2ADF06470203}" srcOrd="3" destOrd="0" presId="urn:microsoft.com/office/officeart/2005/8/layout/vList2"/>
    <dgm:cxn modelId="{285A51E7-38B7-4907-9C77-0B07B8BB7432}" type="presParOf" srcId="{85FA6698-2A10-4D53-9A5B-B5FF9E6230B9}" destId="{4A5A7EA0-A3C7-44B9-8BFA-C04D77A18830}" srcOrd="4" destOrd="0" presId="urn:microsoft.com/office/officeart/2005/8/layout/vList2"/>
    <dgm:cxn modelId="{AFBD1597-057D-4944-85E9-2E7989A82C86}" type="presParOf" srcId="{85FA6698-2A10-4D53-9A5B-B5FF9E6230B9}" destId="{84E94BA6-A67C-49C7-9878-4EFC94F9BD5B}" srcOrd="5" destOrd="0" presId="urn:microsoft.com/office/officeart/2005/8/layout/vList2"/>
    <dgm:cxn modelId="{108603BA-0A12-4A9B-8F35-DB5E9CC507DA}" type="presParOf" srcId="{85FA6698-2A10-4D53-9A5B-B5FF9E6230B9}" destId="{18F06BBB-2BB2-4C68-9C1A-6D17F4F571DF}" srcOrd="6" destOrd="0" presId="urn:microsoft.com/office/officeart/2005/8/layout/vList2"/>
    <dgm:cxn modelId="{3C31089C-1A75-4D7B-BBFB-82CE70ECEA09}" type="presParOf" srcId="{85FA6698-2A10-4D53-9A5B-B5FF9E6230B9}" destId="{E3D0A657-3A0A-4290-B559-2539DD663501}"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C70D3A7-53B7-4B46-B920-1CF9D8AA3650}">
      <dgm:prSet phldrT="[Text]"/>
      <dgm:spPr/>
      <dgm:t>
        <a:bodyPr/>
        <a:lstStyle/>
        <a:p>
          <a:r>
            <a:rPr lang="en-US" b="0" i="0" dirty="0"/>
            <a:t>Pricing Calculator</a:t>
          </a:r>
          <a:endParaRPr lang="en-US" b="0" dirty="0"/>
        </a:p>
      </dgm:t>
    </dgm:pt>
    <dgm:pt modelId="{BD854925-A949-4C64-9B18-4E51986383C8}" type="parTrans" cxnId="{9B228966-2073-4A83-AE16-E83ABD00AD6D}">
      <dgm:prSet/>
      <dgm:spPr/>
      <dgm:t>
        <a:bodyPr/>
        <a:lstStyle/>
        <a:p>
          <a:endParaRPr lang="en-US"/>
        </a:p>
      </dgm:t>
    </dgm:pt>
    <dgm:pt modelId="{B0D46EFC-E5D6-4D7A-BFB8-FFC864FD6EFB}" type="sibTrans" cxnId="{9B228966-2073-4A83-AE16-E83ABD00AD6D}">
      <dgm:prSet/>
      <dgm:spPr/>
      <dgm:t>
        <a:bodyPr/>
        <a:lstStyle/>
        <a:p>
          <a:endParaRPr lang="en-US"/>
        </a:p>
      </dgm:t>
    </dgm:pt>
    <dgm:pt modelId="{5DAA4E27-BB97-4B07-8B59-B7EB844F1CCA}">
      <dgm:prSet phldrT="[Text]"/>
      <dgm:spPr/>
      <dgm:t>
        <a:bodyPr/>
        <a:lstStyle/>
        <a:p>
          <a:r>
            <a:rPr lang="en-US" b="0" dirty="0"/>
            <a:t>https://azure.microsoft.com/en-us/pricing/calculator/</a:t>
          </a:r>
        </a:p>
      </dgm:t>
    </dgm:pt>
    <dgm:pt modelId="{743EB317-2566-4772-A42B-9261434AEEAB}" type="parTrans" cxnId="{90EC9B47-851D-40AF-8812-4D9D3192B732}">
      <dgm:prSet/>
      <dgm:spPr/>
      <dgm:t>
        <a:bodyPr/>
        <a:lstStyle/>
        <a:p>
          <a:endParaRPr lang="en-US"/>
        </a:p>
      </dgm:t>
    </dgm:pt>
    <dgm:pt modelId="{79D68AC2-A3DF-417C-8C93-2FBFC7792664}" type="sibTrans" cxnId="{90EC9B47-851D-40AF-8812-4D9D3192B732}">
      <dgm:prSet/>
      <dgm:spPr/>
      <dgm:t>
        <a:bodyPr/>
        <a:lstStyle/>
        <a:p>
          <a:endParaRPr lang="en-US"/>
        </a:p>
      </dgm:t>
    </dgm:pt>
    <dgm:pt modelId="{F4002786-43C2-4DAE-B412-D8A769723810}">
      <dgm:prSet phldrT="[Text]"/>
      <dgm:spPr/>
      <dgm:t>
        <a:bodyPr/>
        <a:lstStyle/>
        <a:p>
          <a:r>
            <a:rPr lang="en-US" b="0" i="0" dirty="0"/>
            <a:t>Azure Hybrid Benefit Savings Calculator</a:t>
          </a:r>
          <a:endParaRPr lang="en-US" b="0" dirty="0"/>
        </a:p>
      </dgm:t>
    </dgm:pt>
    <dgm:pt modelId="{E588A8CD-69AF-4F7A-9BA6-38C465D2AA82}" type="parTrans" cxnId="{37565770-0E9D-4540-B806-78E34F3FC24D}">
      <dgm:prSet/>
      <dgm:spPr/>
      <dgm:t>
        <a:bodyPr/>
        <a:lstStyle/>
        <a:p>
          <a:endParaRPr lang="en-US"/>
        </a:p>
      </dgm:t>
    </dgm:pt>
    <dgm:pt modelId="{B040AC9B-E06E-48EC-8487-02BDA4F3BF50}" type="sibTrans" cxnId="{37565770-0E9D-4540-B806-78E34F3FC24D}">
      <dgm:prSet/>
      <dgm:spPr/>
      <dgm:t>
        <a:bodyPr/>
        <a:lstStyle/>
        <a:p>
          <a:endParaRPr lang="en-US"/>
        </a:p>
      </dgm:t>
    </dgm:pt>
    <dgm:pt modelId="{50B34B2B-C625-4BAC-BC07-A313D678DFCC}">
      <dgm:prSet phldrT="[Text]"/>
      <dgm:spPr/>
      <dgm:t>
        <a:bodyPr/>
        <a:lstStyle/>
        <a:p>
          <a:r>
            <a:rPr lang="en-US" b="0" dirty="0"/>
            <a:t>https://azure.microsoft.com/en-us/pricing/hybrid-benefit/</a:t>
          </a:r>
        </a:p>
      </dgm:t>
    </dgm:pt>
    <dgm:pt modelId="{A736013F-BC5A-40AD-86BC-F2172CC69E3F}" type="parTrans" cxnId="{D508FE6D-BA6B-426B-B864-D56C8111F091}">
      <dgm:prSet/>
      <dgm:spPr/>
      <dgm:t>
        <a:bodyPr/>
        <a:lstStyle/>
        <a:p>
          <a:endParaRPr lang="en-US"/>
        </a:p>
      </dgm:t>
    </dgm:pt>
    <dgm:pt modelId="{EA206DF5-E858-4B64-B954-D05B087F7BF2}" type="sibTrans" cxnId="{D508FE6D-BA6B-426B-B864-D56C8111F091}">
      <dgm:prSet/>
      <dgm:spPr/>
      <dgm:t>
        <a:bodyPr/>
        <a:lstStyle/>
        <a:p>
          <a:endParaRPr lang="en-US"/>
        </a:p>
      </dgm:t>
    </dgm:pt>
    <dgm:pt modelId="{9EDF8346-0246-4B0D-9F3D-EC9CE08427E3}">
      <dgm:prSet phldrT="[Text]"/>
      <dgm:spPr/>
      <dgm:t>
        <a:bodyPr/>
        <a:lstStyle/>
        <a:p>
          <a:r>
            <a:rPr lang="en-US" b="0" i="0" dirty="0"/>
            <a:t>Total Cost of Ownership (TCO) Calculator</a:t>
          </a:r>
          <a:endParaRPr lang="en-US" b="0" dirty="0"/>
        </a:p>
      </dgm:t>
    </dgm:pt>
    <dgm:pt modelId="{F07AE6C4-6848-4F92-9307-4C7A2F1C2272}" type="parTrans" cxnId="{577ABADC-A475-46A7-BFCC-E80124933067}">
      <dgm:prSet/>
      <dgm:spPr/>
      <dgm:t>
        <a:bodyPr/>
        <a:lstStyle/>
        <a:p>
          <a:endParaRPr lang="en-US"/>
        </a:p>
      </dgm:t>
    </dgm:pt>
    <dgm:pt modelId="{D977F546-03C4-4CBA-A2B8-8D75F4222AB1}" type="sibTrans" cxnId="{577ABADC-A475-46A7-BFCC-E80124933067}">
      <dgm:prSet/>
      <dgm:spPr/>
      <dgm:t>
        <a:bodyPr/>
        <a:lstStyle/>
        <a:p>
          <a:endParaRPr lang="en-US"/>
        </a:p>
      </dgm:t>
    </dgm:pt>
    <dgm:pt modelId="{BB87E4DA-166E-491D-BE27-73EF5A02CD69}">
      <dgm:prSet phldrT="[Text]"/>
      <dgm:spPr/>
      <dgm:t>
        <a:bodyPr/>
        <a:lstStyle/>
        <a:p>
          <a:r>
            <a:rPr lang="en-US" b="0" dirty="0"/>
            <a:t>https://azure.microsoft.com/en-us/pricing/tco/calculator/</a:t>
          </a:r>
        </a:p>
      </dgm:t>
    </dgm:pt>
    <dgm:pt modelId="{AAA37079-8CB4-4947-9E13-2383CF53613A}" type="parTrans" cxnId="{6AE06D3A-1C45-4628-8F8D-A031C5ABE2B3}">
      <dgm:prSet/>
      <dgm:spPr/>
      <dgm:t>
        <a:bodyPr/>
        <a:lstStyle/>
        <a:p>
          <a:endParaRPr lang="en-US"/>
        </a:p>
      </dgm:t>
    </dgm:pt>
    <dgm:pt modelId="{05704B86-BFF3-45A5-AC6A-501FB5E8F317}" type="sibTrans" cxnId="{6AE06D3A-1C45-4628-8F8D-A031C5ABE2B3}">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3EF7FA1F-2387-4954-8B92-771910A67E33}" type="pres">
      <dgm:prSet presAssocID="{FC70D3A7-53B7-4B46-B920-1CF9D8AA3650}" presName="parentText" presStyleLbl="node1" presStyleIdx="0" presStyleCnt="3">
        <dgm:presLayoutVars>
          <dgm:chMax val="0"/>
          <dgm:bulletEnabled val="1"/>
        </dgm:presLayoutVars>
      </dgm:prSet>
      <dgm:spPr/>
    </dgm:pt>
    <dgm:pt modelId="{7C9472B4-A616-4D4A-97D7-30639ABE9B63}" type="pres">
      <dgm:prSet presAssocID="{FC70D3A7-53B7-4B46-B920-1CF9D8AA3650}" presName="childText" presStyleLbl="revTx" presStyleIdx="0" presStyleCnt="3">
        <dgm:presLayoutVars>
          <dgm:bulletEnabled val="1"/>
        </dgm:presLayoutVars>
      </dgm:prSet>
      <dgm:spPr/>
    </dgm:pt>
    <dgm:pt modelId="{C7D55D2E-9A93-48C7-92EB-EE5181F8D7AF}" type="pres">
      <dgm:prSet presAssocID="{F4002786-43C2-4DAE-B412-D8A769723810}" presName="parentText" presStyleLbl="node1" presStyleIdx="1" presStyleCnt="3">
        <dgm:presLayoutVars>
          <dgm:chMax val="0"/>
          <dgm:bulletEnabled val="1"/>
        </dgm:presLayoutVars>
      </dgm:prSet>
      <dgm:spPr/>
    </dgm:pt>
    <dgm:pt modelId="{2C7D520B-EA57-4EE5-A2A2-D28FA7F53904}" type="pres">
      <dgm:prSet presAssocID="{F4002786-43C2-4DAE-B412-D8A769723810}" presName="childText" presStyleLbl="revTx" presStyleIdx="1" presStyleCnt="3">
        <dgm:presLayoutVars>
          <dgm:bulletEnabled val="1"/>
        </dgm:presLayoutVars>
      </dgm:prSet>
      <dgm:spPr/>
    </dgm:pt>
    <dgm:pt modelId="{DEBA1A41-2D7A-4306-B8BE-89E96E8A1075}" type="pres">
      <dgm:prSet presAssocID="{9EDF8346-0246-4B0D-9F3D-EC9CE08427E3}" presName="parentText" presStyleLbl="node1" presStyleIdx="2" presStyleCnt="3">
        <dgm:presLayoutVars>
          <dgm:chMax val="0"/>
          <dgm:bulletEnabled val="1"/>
        </dgm:presLayoutVars>
      </dgm:prSet>
      <dgm:spPr/>
    </dgm:pt>
    <dgm:pt modelId="{B8440DE4-ADBC-45E2-8611-D7BB4D253A6B}" type="pres">
      <dgm:prSet presAssocID="{9EDF8346-0246-4B0D-9F3D-EC9CE08427E3}" presName="childText" presStyleLbl="revTx" presStyleIdx="2" presStyleCnt="3">
        <dgm:presLayoutVars>
          <dgm:bulletEnabled val="1"/>
        </dgm:presLayoutVars>
      </dgm:prSet>
      <dgm:spPr/>
    </dgm:pt>
  </dgm:ptLst>
  <dgm:cxnLst>
    <dgm:cxn modelId="{6D614006-016E-4142-8672-7089A73BADDE}" type="presOf" srcId="{50B34B2B-C625-4BAC-BC07-A313D678DFCC}" destId="{2C7D520B-EA57-4EE5-A2A2-D28FA7F53904}"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6AE06D3A-1C45-4628-8F8D-A031C5ABE2B3}" srcId="{9EDF8346-0246-4B0D-9F3D-EC9CE08427E3}" destId="{BB87E4DA-166E-491D-BE27-73EF5A02CD69}" srcOrd="0" destOrd="0" parTransId="{AAA37079-8CB4-4947-9E13-2383CF53613A}" sibTransId="{05704B86-BFF3-45A5-AC6A-501FB5E8F317}"/>
    <dgm:cxn modelId="{20A3825E-D7DD-4ED0-8268-3CEF391BF3F2}" type="presOf" srcId="{9EDF8346-0246-4B0D-9F3D-EC9CE08427E3}" destId="{DEBA1A41-2D7A-4306-B8BE-89E96E8A1075}" srcOrd="0" destOrd="0" presId="urn:microsoft.com/office/officeart/2005/8/layout/vList2"/>
    <dgm:cxn modelId="{9B228966-2073-4A83-AE16-E83ABD00AD6D}" srcId="{E273136B-79EA-4035-A9DE-2954D3BF3AA9}" destId="{FC70D3A7-53B7-4B46-B920-1CF9D8AA3650}" srcOrd="0" destOrd="0" parTransId="{BD854925-A949-4C64-9B18-4E51986383C8}" sibTransId="{B0D46EFC-E5D6-4D7A-BFB8-FFC864FD6EFB}"/>
    <dgm:cxn modelId="{90EC9B47-851D-40AF-8812-4D9D3192B732}" srcId="{FC70D3A7-53B7-4B46-B920-1CF9D8AA3650}" destId="{5DAA4E27-BB97-4B07-8B59-B7EB844F1CCA}" srcOrd="0" destOrd="0" parTransId="{743EB317-2566-4772-A42B-9261434AEEAB}" sibTransId="{79D68AC2-A3DF-417C-8C93-2FBFC7792664}"/>
    <dgm:cxn modelId="{D508FE6D-BA6B-426B-B864-D56C8111F091}" srcId="{F4002786-43C2-4DAE-B412-D8A769723810}" destId="{50B34B2B-C625-4BAC-BC07-A313D678DFCC}" srcOrd="0" destOrd="0" parTransId="{A736013F-BC5A-40AD-86BC-F2172CC69E3F}" sibTransId="{EA206DF5-E858-4B64-B954-D05B087F7BF2}"/>
    <dgm:cxn modelId="{37565770-0E9D-4540-B806-78E34F3FC24D}" srcId="{E273136B-79EA-4035-A9DE-2954D3BF3AA9}" destId="{F4002786-43C2-4DAE-B412-D8A769723810}" srcOrd="1" destOrd="0" parTransId="{E588A8CD-69AF-4F7A-9BA6-38C465D2AA82}" sibTransId="{B040AC9B-E06E-48EC-8487-02BDA4F3BF50}"/>
    <dgm:cxn modelId="{70BCCB71-F790-4D44-B47E-9095258996E3}" type="presOf" srcId="{FC70D3A7-53B7-4B46-B920-1CF9D8AA3650}" destId="{3EF7FA1F-2387-4954-8B92-771910A67E33}" srcOrd="0" destOrd="0" presId="urn:microsoft.com/office/officeart/2005/8/layout/vList2"/>
    <dgm:cxn modelId="{54190174-D053-4BE0-AA13-C07269E2E17A}" type="presOf" srcId="{F4002786-43C2-4DAE-B412-D8A769723810}" destId="{C7D55D2E-9A93-48C7-92EB-EE5181F8D7AF}" srcOrd="0" destOrd="0" presId="urn:microsoft.com/office/officeart/2005/8/layout/vList2"/>
    <dgm:cxn modelId="{12E68D79-4E76-46C6-B617-1D90F611754C}" type="presOf" srcId="{BB87E4DA-166E-491D-BE27-73EF5A02CD69}" destId="{B8440DE4-ADBC-45E2-8611-D7BB4D253A6B}" srcOrd="0" destOrd="0" presId="urn:microsoft.com/office/officeart/2005/8/layout/vList2"/>
    <dgm:cxn modelId="{F0BB5B7C-587D-4E77-8225-461EC83CDCCC}" type="presOf" srcId="{5DAA4E27-BB97-4B07-8B59-B7EB844F1CCA}" destId="{7C9472B4-A616-4D4A-97D7-30639ABE9B63}" srcOrd="0" destOrd="0" presId="urn:microsoft.com/office/officeart/2005/8/layout/vList2"/>
    <dgm:cxn modelId="{577ABADC-A475-46A7-BFCC-E80124933067}" srcId="{E273136B-79EA-4035-A9DE-2954D3BF3AA9}" destId="{9EDF8346-0246-4B0D-9F3D-EC9CE08427E3}" srcOrd="2" destOrd="0" parTransId="{F07AE6C4-6848-4F92-9307-4C7A2F1C2272}" sibTransId="{D977F546-03C4-4CBA-A2B8-8D75F4222AB1}"/>
    <dgm:cxn modelId="{38332DF0-C1A6-4B11-8298-A98B8EB70D29}" type="presParOf" srcId="{85FA6698-2A10-4D53-9A5B-B5FF9E6230B9}" destId="{3EF7FA1F-2387-4954-8B92-771910A67E33}" srcOrd="0" destOrd="0" presId="urn:microsoft.com/office/officeart/2005/8/layout/vList2"/>
    <dgm:cxn modelId="{C656DA52-2F8A-4FFC-A429-898FC65313F8}" type="presParOf" srcId="{85FA6698-2A10-4D53-9A5B-B5FF9E6230B9}" destId="{7C9472B4-A616-4D4A-97D7-30639ABE9B63}" srcOrd="1" destOrd="0" presId="urn:microsoft.com/office/officeart/2005/8/layout/vList2"/>
    <dgm:cxn modelId="{DBC0E2E8-3592-4232-BEB8-F46E5229DFBF}" type="presParOf" srcId="{85FA6698-2A10-4D53-9A5B-B5FF9E6230B9}" destId="{C7D55D2E-9A93-48C7-92EB-EE5181F8D7AF}" srcOrd="2" destOrd="0" presId="urn:microsoft.com/office/officeart/2005/8/layout/vList2"/>
    <dgm:cxn modelId="{A40F5218-53FA-4348-8A19-7898DF1B2C30}" type="presParOf" srcId="{85FA6698-2A10-4D53-9A5B-B5FF9E6230B9}" destId="{2C7D520B-EA57-4EE5-A2A2-D28FA7F53904}" srcOrd="3" destOrd="0" presId="urn:microsoft.com/office/officeart/2005/8/layout/vList2"/>
    <dgm:cxn modelId="{0EC38310-3F96-4851-BDF1-07F590659269}" type="presParOf" srcId="{85FA6698-2A10-4D53-9A5B-B5FF9E6230B9}" destId="{DEBA1A41-2D7A-4306-B8BE-89E96E8A1075}" srcOrd="4" destOrd="0" presId="urn:microsoft.com/office/officeart/2005/8/layout/vList2"/>
    <dgm:cxn modelId="{BCB4ABC6-7501-4EB9-A68E-94B1172D2A04}" type="presParOf" srcId="{85FA6698-2A10-4D53-9A5B-B5FF9E6230B9}" destId="{B8440DE4-ADBC-45E2-8611-D7BB4D253A6B}"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F235771A-282A-4417-88BD-62431F0C1A48}">
      <dgm:prSet phldrT="[Text]"/>
      <dgm:spPr/>
      <dgm:t>
        <a:bodyPr/>
        <a:lstStyle/>
        <a:p>
          <a:r>
            <a:rPr lang="en-US" dirty="0"/>
            <a:t>Need to know</a:t>
          </a:r>
        </a:p>
      </dgm:t>
    </dgm:pt>
    <dgm:pt modelId="{FD9FF9B2-6BDD-4D97-89DE-711D815CE6D9}" type="parTrans" cxnId="{0C4EDE77-ABC7-41F9-8E8E-286F61E84CA4}">
      <dgm:prSet/>
      <dgm:spPr/>
      <dgm:t>
        <a:bodyPr/>
        <a:lstStyle/>
        <a:p>
          <a:endParaRPr lang="en-US"/>
        </a:p>
      </dgm:t>
    </dgm:pt>
    <dgm:pt modelId="{889D5EF0-5337-4094-91A8-ACACFD94F987}" type="sibTrans" cxnId="{0C4EDE77-ABC7-41F9-8E8E-286F61E84CA4}">
      <dgm:prSet/>
      <dgm:spPr/>
      <dgm:t>
        <a:bodyPr/>
        <a:lstStyle/>
        <a:p>
          <a:endParaRPr lang="en-US"/>
        </a:p>
      </dgm:t>
    </dgm:pt>
    <dgm:pt modelId="{D0537279-F98E-46C9-8508-42F47711C638}">
      <dgm:prSet phldrT="[Text]"/>
      <dgm:spPr/>
      <dgm:t>
        <a:bodyPr/>
        <a:lstStyle/>
        <a:p>
          <a:r>
            <a:rPr lang="en-US" dirty="0"/>
            <a:t>Scale up and down/Auto Pause</a:t>
          </a:r>
        </a:p>
      </dgm:t>
    </dgm:pt>
    <dgm:pt modelId="{7618AC1C-B0FC-48E0-B128-28CB6BC8ABA3}" type="parTrans" cxnId="{5440C7E5-9818-42A4-A401-F0E76E3AE81F}">
      <dgm:prSet/>
      <dgm:spPr/>
      <dgm:t>
        <a:bodyPr/>
        <a:lstStyle/>
        <a:p>
          <a:endParaRPr lang="en-US"/>
        </a:p>
      </dgm:t>
    </dgm:pt>
    <dgm:pt modelId="{48D31BAB-1F50-487B-B62E-F29F01218290}" type="sibTrans" cxnId="{5440C7E5-9818-42A4-A401-F0E76E3AE81F}">
      <dgm:prSet/>
      <dgm:spPr/>
      <dgm:t>
        <a:bodyPr/>
        <a:lstStyle/>
        <a:p>
          <a:endParaRPr lang="en-US"/>
        </a:p>
      </dgm:t>
    </dgm:pt>
    <dgm:pt modelId="{752CEEE9-C6FC-4BD9-99D7-CE41E6D14BFF}">
      <dgm:prSet phldrT="[Text]"/>
      <dgm:spPr/>
      <dgm:t>
        <a:bodyPr/>
        <a:lstStyle/>
        <a:p>
          <a:r>
            <a:rPr lang="en-US" b="0" i="0" dirty="0"/>
            <a:t>Fully managed and always on the latest version of SQL</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3B1F9A7E-B860-4D6A-A6E3-FF4084C2D509}">
      <dgm:prSet phldrT="[Text]"/>
      <dgm:spPr/>
      <dgm:t>
        <a:bodyPr/>
        <a:lstStyle/>
        <a:p>
          <a:r>
            <a:rPr lang="en-US" dirty="0"/>
            <a:t>Purchase Model</a:t>
          </a:r>
        </a:p>
      </dgm:t>
    </dgm:pt>
    <dgm:pt modelId="{4F35E49B-1CAB-4C16-BE16-D28C2563E7D6}" type="parTrans" cxnId="{F5FF2134-2C14-4972-9D29-4B2CD79A7FD0}">
      <dgm:prSet/>
      <dgm:spPr/>
      <dgm:t>
        <a:bodyPr/>
        <a:lstStyle/>
        <a:p>
          <a:endParaRPr lang="en-US"/>
        </a:p>
      </dgm:t>
    </dgm:pt>
    <dgm:pt modelId="{37F8EF0F-F09A-4E6B-A83C-AE6C0BE56112}" type="sibTrans" cxnId="{F5FF2134-2C14-4972-9D29-4B2CD79A7FD0}">
      <dgm:prSet/>
      <dgm:spPr/>
      <dgm:t>
        <a:bodyPr/>
        <a:lstStyle/>
        <a:p>
          <a:endParaRPr lang="en-US"/>
        </a:p>
      </dgm:t>
    </dgm:pt>
    <dgm:pt modelId="{53A2D3D1-097C-407C-955B-BD5350C65FB7}">
      <dgm:prSet phldrT="[Text]"/>
      <dgm:spPr/>
      <dgm:t>
        <a:bodyPr/>
        <a:lstStyle/>
        <a:p>
          <a:r>
            <a:rPr lang="en-US" dirty="0"/>
            <a:t>Compute options</a:t>
          </a:r>
        </a:p>
      </dgm:t>
    </dgm:pt>
    <dgm:pt modelId="{6ECB5F73-E50B-4F42-8D0B-116D296047F6}" type="parTrans" cxnId="{A8A14C11-4714-4DAE-A6A4-E401BEB421C4}">
      <dgm:prSet/>
      <dgm:spPr/>
      <dgm:t>
        <a:bodyPr/>
        <a:lstStyle/>
        <a:p>
          <a:endParaRPr lang="en-US"/>
        </a:p>
      </dgm:t>
    </dgm:pt>
    <dgm:pt modelId="{0600DA22-F9CF-4BC5-9F62-3530BE421796}" type="sibTrans" cxnId="{A8A14C11-4714-4DAE-A6A4-E401BEB421C4}">
      <dgm:prSet/>
      <dgm:spPr/>
      <dgm:t>
        <a:bodyPr/>
        <a:lstStyle/>
        <a:p>
          <a:endParaRPr lang="en-US"/>
        </a:p>
      </dgm:t>
    </dgm:pt>
    <dgm:pt modelId="{82C8951F-BF97-4EDB-B93B-972799F4CF9E}">
      <dgm:prSet phldrT="[Text]"/>
      <dgm:spPr/>
      <dgm:t>
        <a:bodyPr/>
        <a:lstStyle/>
        <a:p>
          <a:r>
            <a:rPr lang="en-US" dirty="0"/>
            <a:t>Hardware choice</a:t>
          </a:r>
        </a:p>
      </dgm:t>
    </dgm:pt>
    <dgm:pt modelId="{523594C5-D08D-4E9B-9E9F-3EB1AB67A439}" type="parTrans" cxnId="{3096F0A7-9DD2-41DF-ABDF-16470E460F0D}">
      <dgm:prSet/>
      <dgm:spPr/>
      <dgm:t>
        <a:bodyPr/>
        <a:lstStyle/>
        <a:p>
          <a:endParaRPr lang="en-US"/>
        </a:p>
      </dgm:t>
    </dgm:pt>
    <dgm:pt modelId="{D553FD96-CE8C-4A38-ACCA-FD2BD4F9F2ED}" type="sibTrans" cxnId="{3096F0A7-9DD2-41DF-ABDF-16470E460F0D}">
      <dgm:prSet/>
      <dgm:spPr/>
      <dgm:t>
        <a:bodyPr/>
        <a:lstStyle/>
        <a:p>
          <a:endParaRPr lang="en-US"/>
        </a:p>
      </dgm:t>
    </dgm:pt>
    <dgm:pt modelId="{3D81F74E-6CAD-4BE0-B646-7E81C3224C32}">
      <dgm:prSet phldrT="[Text]"/>
      <dgm:spPr/>
      <dgm:t>
        <a:bodyPr/>
        <a:lstStyle/>
        <a:p>
          <a:r>
            <a:rPr lang="en-US" dirty="0"/>
            <a:t>Reserved data storage</a:t>
          </a:r>
        </a:p>
      </dgm:t>
    </dgm:pt>
    <dgm:pt modelId="{AEE3B25D-028A-49EA-AE19-422F7B1FA505}" type="parTrans" cxnId="{DAC8CE95-A9B4-42C9-A254-48EBC544A9CC}">
      <dgm:prSet/>
      <dgm:spPr/>
      <dgm:t>
        <a:bodyPr/>
        <a:lstStyle/>
        <a:p>
          <a:endParaRPr lang="en-US"/>
        </a:p>
      </dgm:t>
    </dgm:pt>
    <dgm:pt modelId="{4EEB8F79-1F00-4B60-9F14-973A46A9315A}" type="sibTrans" cxnId="{DAC8CE95-A9B4-42C9-A254-48EBC544A9CC}">
      <dgm:prSet/>
      <dgm:spPr/>
      <dgm:t>
        <a:bodyPr/>
        <a:lstStyle/>
        <a:p>
          <a:endParaRPr lang="en-US"/>
        </a:p>
      </dgm:t>
    </dgm:pt>
    <dgm:pt modelId="{5FB50366-B51C-4EF7-A4CA-DC281A9570C8}">
      <dgm:prSet phldrT="[Text]"/>
      <dgm:spPr/>
      <dgm:t>
        <a:bodyPr/>
        <a:lstStyle/>
        <a:p>
          <a:r>
            <a:rPr lang="en-US" dirty="0"/>
            <a:t>Point In Time and Long-Term backup retention</a:t>
          </a:r>
        </a:p>
      </dgm:t>
    </dgm:pt>
    <dgm:pt modelId="{7DB87CC1-DDB7-477A-9153-E37FB605BA9D}" type="parTrans" cxnId="{ADA5F718-58BA-44AE-80F6-6B53CE0CB7A5}">
      <dgm:prSet/>
      <dgm:spPr/>
      <dgm:t>
        <a:bodyPr/>
        <a:lstStyle/>
        <a:p>
          <a:endParaRPr lang="en-US"/>
        </a:p>
      </dgm:t>
    </dgm:pt>
    <dgm:pt modelId="{6BF084C8-206E-4F3B-A986-56C336ABACA9}" type="sibTrans" cxnId="{ADA5F718-58BA-44AE-80F6-6B53CE0CB7A5}">
      <dgm:prSet/>
      <dgm:spPr/>
      <dgm:t>
        <a:bodyPr/>
        <a:lstStyle/>
        <a:p>
          <a:endParaRPr lang="en-US"/>
        </a:p>
      </dgm:t>
    </dgm:pt>
    <dgm:pt modelId="{9F3EC5C7-9E3D-4504-8108-AFECF1EDB430}">
      <dgm:prSet phldrT="[Text]"/>
      <dgm:spPr/>
      <dgm:t>
        <a:bodyPr/>
        <a:lstStyle/>
        <a:p>
          <a:r>
            <a:rPr lang="en-US" dirty="0"/>
            <a:t>Built in HA/DR – Is that enough for you?</a:t>
          </a:r>
        </a:p>
      </dgm:t>
    </dgm:pt>
    <dgm:pt modelId="{AB80F6DC-AC23-434F-8502-10B41201A5E2}" type="parTrans" cxnId="{099CECF8-7E3B-443C-91A0-2C1AB877FDA3}">
      <dgm:prSet/>
      <dgm:spPr/>
    </dgm:pt>
    <dgm:pt modelId="{F8AD619E-083C-4AD8-B96D-5737B159FE2F}" type="sibTrans" cxnId="{099CECF8-7E3B-443C-91A0-2C1AB877FDA3}">
      <dgm:prSet/>
      <dgm:spPr/>
    </dgm:pt>
    <dgm:pt modelId="{2D86C484-3CCF-4E14-9B7B-AE81C38E913F}">
      <dgm:prSet phldrT="[Text]"/>
      <dgm:spPr/>
      <dgm:t>
        <a:bodyPr/>
        <a:lstStyle/>
        <a:p>
          <a:r>
            <a:rPr lang="en-US" dirty="0"/>
            <a:t>Understand log rate limits</a:t>
          </a:r>
        </a:p>
      </dgm:t>
    </dgm:pt>
    <dgm:pt modelId="{0DC64791-5BBE-44BD-8979-EB403FE99F5C}" type="parTrans" cxnId="{50E98F57-C4A1-4F5A-B2E9-F8A8B9A56805}">
      <dgm:prSet/>
      <dgm:spPr/>
    </dgm:pt>
    <dgm:pt modelId="{5EBE033C-5DD5-40B1-AC14-E63914D8D3F9}" type="sibTrans" cxnId="{50E98F57-C4A1-4F5A-B2E9-F8A8B9A56805}">
      <dgm:prSet/>
      <dgm:spPr/>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6">
        <dgm:presLayoutVars>
          <dgm:chMax val="0"/>
          <dgm:bulletEnabled val="1"/>
        </dgm:presLayoutVars>
      </dgm:prSet>
      <dgm:spPr/>
    </dgm:pt>
    <dgm:pt modelId="{13D2502E-1D3F-4136-98B4-F3C9DA175BEC}" type="pres">
      <dgm:prSet presAssocID="{274A43A6-F926-45CB-BBEB-A2B65E64FCE2}" presName="spacer" presStyleCnt="0"/>
      <dgm:spPr/>
    </dgm:pt>
    <dgm:pt modelId="{06914CD4-C80C-4389-BB85-03C686932DC1}" type="pres">
      <dgm:prSet presAssocID="{F235771A-282A-4417-88BD-62431F0C1A48}" presName="parentText" presStyleLbl="node1" presStyleIdx="1" presStyleCnt="6">
        <dgm:presLayoutVars>
          <dgm:chMax val="0"/>
          <dgm:bulletEnabled val="1"/>
        </dgm:presLayoutVars>
      </dgm:prSet>
      <dgm:spPr/>
    </dgm:pt>
    <dgm:pt modelId="{FBD73A3D-E924-42DF-8C21-2ADF06470203}" type="pres">
      <dgm:prSet presAssocID="{F235771A-282A-4417-88BD-62431F0C1A48}" presName="childText" presStyleLbl="revTx" presStyleIdx="0" presStyleCnt="1">
        <dgm:presLayoutVars>
          <dgm:bulletEnabled val="1"/>
        </dgm:presLayoutVars>
      </dgm:prSet>
      <dgm:spPr/>
    </dgm:pt>
    <dgm:pt modelId="{4A5A7EA0-A3C7-44B9-8BFA-C04D77A18830}" type="pres">
      <dgm:prSet presAssocID="{5FB50366-B51C-4EF7-A4CA-DC281A9570C8}" presName="parentText" presStyleLbl="node1" presStyleIdx="2" presStyleCnt="6">
        <dgm:presLayoutVars>
          <dgm:chMax val="0"/>
          <dgm:bulletEnabled val="1"/>
        </dgm:presLayoutVars>
      </dgm:prSet>
      <dgm:spPr/>
    </dgm:pt>
    <dgm:pt modelId="{84E94BA6-A67C-49C7-9878-4EFC94F9BD5B}" type="pres">
      <dgm:prSet presAssocID="{6BF084C8-206E-4F3B-A986-56C336ABACA9}" presName="spacer" presStyleCnt="0"/>
      <dgm:spPr/>
    </dgm:pt>
    <dgm:pt modelId="{18F06BBB-2BB2-4C68-9C1A-6D17F4F571DF}" type="pres">
      <dgm:prSet presAssocID="{D0537279-F98E-46C9-8508-42F47711C638}" presName="parentText" presStyleLbl="node1" presStyleIdx="3" presStyleCnt="6">
        <dgm:presLayoutVars>
          <dgm:chMax val="0"/>
          <dgm:bulletEnabled val="1"/>
        </dgm:presLayoutVars>
      </dgm:prSet>
      <dgm:spPr/>
    </dgm:pt>
    <dgm:pt modelId="{06067CE7-AC8B-4BCB-B511-5548D67FAFE1}" type="pres">
      <dgm:prSet presAssocID="{48D31BAB-1F50-487B-B62E-F29F01218290}" presName="spacer" presStyleCnt="0"/>
      <dgm:spPr/>
    </dgm:pt>
    <dgm:pt modelId="{B3097226-0C97-4411-8926-87B85145992E}" type="pres">
      <dgm:prSet presAssocID="{9F3EC5C7-9E3D-4504-8108-AFECF1EDB430}" presName="parentText" presStyleLbl="node1" presStyleIdx="4" presStyleCnt="6">
        <dgm:presLayoutVars>
          <dgm:chMax val="0"/>
          <dgm:bulletEnabled val="1"/>
        </dgm:presLayoutVars>
      </dgm:prSet>
      <dgm:spPr/>
    </dgm:pt>
    <dgm:pt modelId="{E9622430-F182-472B-B6E0-99A504622F69}" type="pres">
      <dgm:prSet presAssocID="{F8AD619E-083C-4AD8-B96D-5737B159FE2F}" presName="spacer" presStyleCnt="0"/>
      <dgm:spPr/>
    </dgm:pt>
    <dgm:pt modelId="{8BA18DFB-6E93-43C4-8D31-634FDF4B706F}" type="pres">
      <dgm:prSet presAssocID="{2D86C484-3CCF-4E14-9B7B-AE81C38E913F}" presName="parentText" presStyleLbl="node1" presStyleIdx="5" presStyleCnt="6">
        <dgm:presLayoutVars>
          <dgm:chMax val="0"/>
          <dgm:bulletEnabled val="1"/>
        </dgm:presLayoutVars>
      </dgm:prSet>
      <dgm:spPr/>
    </dgm:pt>
  </dgm:ptLst>
  <dgm:cxnLst>
    <dgm:cxn modelId="{A8A14C11-4714-4DAE-A6A4-E401BEB421C4}" srcId="{F235771A-282A-4417-88BD-62431F0C1A48}" destId="{53A2D3D1-097C-407C-955B-BD5350C65FB7}" srcOrd="1" destOrd="0" parTransId="{6ECB5F73-E50B-4F42-8D0B-116D296047F6}" sibTransId="{0600DA22-F9CF-4BC5-9F62-3530BE421796}"/>
    <dgm:cxn modelId="{ADA5F718-58BA-44AE-80F6-6B53CE0CB7A5}" srcId="{E273136B-79EA-4035-A9DE-2954D3BF3AA9}" destId="{5FB50366-B51C-4EF7-A4CA-DC281A9570C8}" srcOrd="2" destOrd="0" parTransId="{7DB87CC1-DDB7-477A-9153-E37FB605BA9D}" sibTransId="{6BF084C8-206E-4F3B-A986-56C336ABACA9}"/>
    <dgm:cxn modelId="{9E859020-9498-452C-B2A9-064197A35E56}" type="presOf" srcId="{3D81F74E-6CAD-4BE0-B646-7E81C3224C32}" destId="{FBD73A3D-E924-42DF-8C21-2ADF06470203}" srcOrd="0" destOrd="3" presId="urn:microsoft.com/office/officeart/2005/8/layout/vList2"/>
    <dgm:cxn modelId="{14F9B32A-B86D-432C-BB75-15A4B257BF98}" type="presOf" srcId="{E273136B-79EA-4035-A9DE-2954D3BF3AA9}" destId="{85FA6698-2A10-4D53-9A5B-B5FF9E6230B9}" srcOrd="0" destOrd="0" presId="urn:microsoft.com/office/officeart/2005/8/layout/vList2"/>
    <dgm:cxn modelId="{F5FF2134-2C14-4972-9D29-4B2CD79A7FD0}" srcId="{F235771A-282A-4417-88BD-62431F0C1A48}" destId="{3B1F9A7E-B860-4D6A-A6E3-FF4084C2D509}" srcOrd="0" destOrd="0" parTransId="{4F35E49B-1CAB-4C16-BE16-D28C2563E7D6}" sibTransId="{37F8EF0F-F09A-4E6B-A83C-AE6C0BE56112}"/>
    <dgm:cxn modelId="{639D635B-99BA-4780-B95F-243DC9C3FDE4}" type="presOf" srcId="{5FB50366-B51C-4EF7-A4CA-DC281A9570C8}" destId="{4A5A7EA0-A3C7-44B9-8BFA-C04D77A18830}" srcOrd="0" destOrd="0" presId="urn:microsoft.com/office/officeart/2005/8/layout/vList2"/>
    <dgm:cxn modelId="{C44D8F5B-E49B-4E8D-A2EE-C4203564E374}" type="presOf" srcId="{D0537279-F98E-46C9-8508-42F47711C638}" destId="{18F06BBB-2BB2-4C68-9C1A-6D17F4F571DF}" srcOrd="0" destOrd="0" presId="urn:microsoft.com/office/officeart/2005/8/layout/vList2"/>
    <dgm:cxn modelId="{5C26A049-EBA9-435D-BD6F-9B56DB370AFB}" type="presOf" srcId="{9F3EC5C7-9E3D-4504-8108-AFECF1EDB430}" destId="{B3097226-0C97-4411-8926-87B85145992E}" srcOrd="0" destOrd="0"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50E98F57-C4A1-4F5A-B2E9-F8A8B9A56805}" srcId="{E273136B-79EA-4035-A9DE-2954D3BF3AA9}" destId="{2D86C484-3CCF-4E14-9B7B-AE81C38E913F}" srcOrd="5" destOrd="0" parTransId="{0DC64791-5BBE-44BD-8979-EB403FE99F5C}" sibTransId="{5EBE033C-5DD5-40B1-AC14-E63914D8D3F9}"/>
    <dgm:cxn modelId="{0C4EDE77-ABC7-41F9-8E8E-286F61E84CA4}" srcId="{E273136B-79EA-4035-A9DE-2954D3BF3AA9}" destId="{F235771A-282A-4417-88BD-62431F0C1A48}" srcOrd="1" destOrd="0" parTransId="{FD9FF9B2-6BDD-4D97-89DE-711D815CE6D9}" sibTransId="{889D5EF0-5337-4094-91A8-ACACFD94F987}"/>
    <dgm:cxn modelId="{DAC8CE95-A9B4-42C9-A254-48EBC544A9CC}" srcId="{F235771A-282A-4417-88BD-62431F0C1A48}" destId="{3D81F74E-6CAD-4BE0-B646-7E81C3224C32}" srcOrd="3" destOrd="0" parTransId="{AEE3B25D-028A-49EA-AE19-422F7B1FA505}" sibTransId="{4EEB8F79-1F00-4B60-9F14-973A46A9315A}"/>
    <dgm:cxn modelId="{A227019D-0F46-40BA-9F00-73EFC0608636}" type="presOf" srcId="{752CEEE9-C6FC-4BD9-99D7-CE41E6D14BFF}" destId="{C93F7933-8CA2-444B-AD7E-ABBBB61EB2AE}" srcOrd="0" destOrd="0" presId="urn:microsoft.com/office/officeart/2005/8/layout/vList2"/>
    <dgm:cxn modelId="{7FE136A1-C5D8-4351-AE1D-804F6924BEAA}" type="presOf" srcId="{2D86C484-3CCF-4E14-9B7B-AE81C38E913F}" destId="{8BA18DFB-6E93-43C4-8D31-634FDF4B706F}" srcOrd="0" destOrd="0" presId="urn:microsoft.com/office/officeart/2005/8/layout/vList2"/>
    <dgm:cxn modelId="{3096F0A7-9DD2-41DF-ABDF-16470E460F0D}" srcId="{F235771A-282A-4417-88BD-62431F0C1A48}" destId="{82C8951F-BF97-4EDB-B93B-972799F4CF9E}" srcOrd="2" destOrd="0" parTransId="{523594C5-D08D-4E9B-9E9F-3EB1AB67A439}" sibTransId="{D553FD96-CE8C-4A38-ACCA-FD2BD4F9F2ED}"/>
    <dgm:cxn modelId="{6249B6CB-D3FA-4B91-968D-94F90533468C}" type="presOf" srcId="{3B1F9A7E-B860-4D6A-A6E3-FF4084C2D509}" destId="{FBD73A3D-E924-42DF-8C21-2ADF06470203}" srcOrd="0" destOrd="0" presId="urn:microsoft.com/office/officeart/2005/8/layout/vList2"/>
    <dgm:cxn modelId="{8D6DB2DA-7103-4F4E-869D-799BEFB4B40E}" type="presOf" srcId="{82C8951F-BF97-4EDB-B93B-972799F4CF9E}" destId="{FBD73A3D-E924-42DF-8C21-2ADF06470203}" srcOrd="0" destOrd="2" presId="urn:microsoft.com/office/officeart/2005/8/layout/vList2"/>
    <dgm:cxn modelId="{5440C7E5-9818-42A4-A401-F0E76E3AE81F}" srcId="{E273136B-79EA-4035-A9DE-2954D3BF3AA9}" destId="{D0537279-F98E-46C9-8508-42F47711C638}" srcOrd="3" destOrd="0" parTransId="{7618AC1C-B0FC-48E0-B128-28CB6BC8ABA3}" sibTransId="{48D31BAB-1F50-487B-B62E-F29F01218290}"/>
    <dgm:cxn modelId="{F4BA7EF4-AF7A-47D8-84A3-9090D4B00B64}" type="presOf" srcId="{F235771A-282A-4417-88BD-62431F0C1A48}" destId="{06914CD4-C80C-4389-BB85-03C686932DC1}" srcOrd="0" destOrd="0" presId="urn:microsoft.com/office/officeart/2005/8/layout/vList2"/>
    <dgm:cxn modelId="{099CECF8-7E3B-443C-91A0-2C1AB877FDA3}" srcId="{E273136B-79EA-4035-A9DE-2954D3BF3AA9}" destId="{9F3EC5C7-9E3D-4504-8108-AFECF1EDB430}" srcOrd="4" destOrd="0" parTransId="{AB80F6DC-AC23-434F-8502-10B41201A5E2}" sibTransId="{F8AD619E-083C-4AD8-B96D-5737B159FE2F}"/>
    <dgm:cxn modelId="{E4D7DDFD-2582-4932-9DA3-C8CC63A404EB}" type="presOf" srcId="{53A2D3D1-097C-407C-955B-BD5350C65FB7}" destId="{FBD73A3D-E924-42DF-8C21-2ADF06470203}" srcOrd="0" destOrd="1" presId="urn:microsoft.com/office/officeart/2005/8/layout/vList2"/>
    <dgm:cxn modelId="{45301EAA-4FC4-4723-869A-9DB5D186D29B}" type="presParOf" srcId="{85FA6698-2A10-4D53-9A5B-B5FF9E6230B9}" destId="{C93F7933-8CA2-444B-AD7E-ABBBB61EB2AE}" srcOrd="0" destOrd="0" presId="urn:microsoft.com/office/officeart/2005/8/layout/vList2"/>
    <dgm:cxn modelId="{20B36AE0-B488-4A4F-9B6F-92294BAB54F2}" type="presParOf" srcId="{85FA6698-2A10-4D53-9A5B-B5FF9E6230B9}" destId="{13D2502E-1D3F-4136-98B4-F3C9DA175BEC}" srcOrd="1" destOrd="0" presId="urn:microsoft.com/office/officeart/2005/8/layout/vList2"/>
    <dgm:cxn modelId="{29529E57-9416-4100-8F3F-D334EE832B12}" type="presParOf" srcId="{85FA6698-2A10-4D53-9A5B-B5FF9E6230B9}" destId="{06914CD4-C80C-4389-BB85-03C686932DC1}" srcOrd="2" destOrd="0" presId="urn:microsoft.com/office/officeart/2005/8/layout/vList2"/>
    <dgm:cxn modelId="{D1769D89-F3F3-4A3F-BF18-FDEAFF15E9E9}" type="presParOf" srcId="{85FA6698-2A10-4D53-9A5B-B5FF9E6230B9}" destId="{FBD73A3D-E924-42DF-8C21-2ADF06470203}" srcOrd="3" destOrd="0" presId="urn:microsoft.com/office/officeart/2005/8/layout/vList2"/>
    <dgm:cxn modelId="{285A51E7-38B7-4907-9C77-0B07B8BB7432}" type="presParOf" srcId="{85FA6698-2A10-4D53-9A5B-B5FF9E6230B9}" destId="{4A5A7EA0-A3C7-44B9-8BFA-C04D77A18830}" srcOrd="4" destOrd="0" presId="urn:microsoft.com/office/officeart/2005/8/layout/vList2"/>
    <dgm:cxn modelId="{AFBD1597-057D-4944-85E9-2E7989A82C86}" type="presParOf" srcId="{85FA6698-2A10-4D53-9A5B-B5FF9E6230B9}" destId="{84E94BA6-A67C-49C7-9878-4EFC94F9BD5B}" srcOrd="5" destOrd="0" presId="urn:microsoft.com/office/officeart/2005/8/layout/vList2"/>
    <dgm:cxn modelId="{108603BA-0A12-4A9B-8F35-DB5E9CC507DA}" type="presParOf" srcId="{85FA6698-2A10-4D53-9A5B-B5FF9E6230B9}" destId="{18F06BBB-2BB2-4C68-9C1A-6D17F4F571DF}" srcOrd="6" destOrd="0" presId="urn:microsoft.com/office/officeart/2005/8/layout/vList2"/>
    <dgm:cxn modelId="{6CA6FC5F-1032-4C49-A71D-331724B2BE2D}" type="presParOf" srcId="{85FA6698-2A10-4D53-9A5B-B5FF9E6230B9}" destId="{06067CE7-AC8B-4BCB-B511-5548D67FAFE1}" srcOrd="7" destOrd="0" presId="urn:microsoft.com/office/officeart/2005/8/layout/vList2"/>
    <dgm:cxn modelId="{399AC1B4-8233-426F-9E6D-8DD05DF6AAB6}" type="presParOf" srcId="{85FA6698-2A10-4D53-9A5B-B5FF9E6230B9}" destId="{B3097226-0C97-4411-8926-87B85145992E}" srcOrd="8" destOrd="0" presId="urn:microsoft.com/office/officeart/2005/8/layout/vList2"/>
    <dgm:cxn modelId="{358C0850-0823-4C45-8EB3-431F75CD9F41}" type="presParOf" srcId="{85FA6698-2A10-4D53-9A5B-B5FF9E6230B9}" destId="{E9622430-F182-472B-B6E0-99A504622F69}" srcOrd="9" destOrd="0" presId="urn:microsoft.com/office/officeart/2005/8/layout/vList2"/>
    <dgm:cxn modelId="{C0C96334-6F65-4747-BE85-1FF6677D15B5}" type="presParOf" srcId="{85FA6698-2A10-4D53-9A5B-B5FF9E6230B9}" destId="{8BA18DFB-6E93-43C4-8D31-634FDF4B706F}"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3B1AE-1F8C-43FC-81F5-B729C68D9393}">
      <dgm:prSet/>
      <dgm:spPr/>
      <dgm:t>
        <a:bodyPr/>
        <a:lstStyle/>
        <a:p>
          <a:r>
            <a:rPr lang="en-US"/>
            <a:t>SQL Server (upgrade)</a:t>
          </a:r>
        </a:p>
      </dgm:t>
    </dgm:pt>
    <dgm:pt modelId="{4812BDAC-AB6B-4A9F-AFBC-B22DB764F44C}" type="parTrans" cxnId="{095EA796-8B49-42FB-BA61-4EA2ADC4FDF4}">
      <dgm:prSet/>
      <dgm:spPr/>
      <dgm:t>
        <a:bodyPr/>
        <a:lstStyle/>
        <a:p>
          <a:endParaRPr lang="en-US"/>
        </a:p>
      </dgm:t>
    </dgm:pt>
    <dgm:pt modelId="{3329CDBB-CDFE-4593-BF41-77BB4958E62D}" type="sibTrans" cxnId="{095EA796-8B49-42FB-BA61-4EA2ADC4FDF4}">
      <dgm:prSet/>
      <dgm:spPr/>
      <dgm:t>
        <a:bodyPr/>
        <a:lstStyle/>
        <a:p>
          <a:endParaRPr lang="en-US"/>
        </a:p>
      </dgm:t>
    </dgm:pt>
    <dgm:pt modelId="{F3793511-1019-4127-A34E-287804901C7C}">
      <dgm:prSet/>
      <dgm:spPr/>
      <dgm:t>
        <a:bodyPr/>
        <a:lstStyle/>
        <a:p>
          <a:r>
            <a:rPr lang="en-US"/>
            <a:t>Azure SQL Database</a:t>
          </a:r>
        </a:p>
      </dgm:t>
    </dgm:pt>
    <dgm:pt modelId="{E951502E-D824-4BCE-81A4-BFF5030CCE88}" type="parTrans" cxnId="{647E864D-31CF-4554-AD58-A437C98CBF49}">
      <dgm:prSet/>
      <dgm:spPr/>
      <dgm:t>
        <a:bodyPr/>
        <a:lstStyle/>
        <a:p>
          <a:endParaRPr lang="en-US"/>
        </a:p>
      </dgm:t>
    </dgm:pt>
    <dgm:pt modelId="{A8F0FFCE-83A8-450C-A14C-61C6A171F77D}" type="sibTrans" cxnId="{647E864D-31CF-4554-AD58-A437C98CBF49}">
      <dgm:prSet/>
      <dgm:spPr/>
      <dgm:t>
        <a:bodyPr/>
        <a:lstStyle/>
        <a:p>
          <a:endParaRPr lang="en-US"/>
        </a:p>
      </dgm:t>
    </dgm:pt>
    <dgm:pt modelId="{2C3ECC16-DEC3-4A43-81E1-4E30FC7656A8}">
      <dgm:prSet/>
      <dgm:spPr/>
      <dgm:t>
        <a:bodyPr/>
        <a:lstStyle/>
        <a:p>
          <a:r>
            <a:rPr lang="en-US"/>
            <a:t>Azure SQL Managed Instance</a:t>
          </a:r>
        </a:p>
      </dgm:t>
    </dgm:pt>
    <dgm:pt modelId="{41FB7919-930E-434D-BCC0-C245C10E6AE4}" type="parTrans" cxnId="{DEFA17F0-1DB8-41BE-AC33-44162BA454F9}">
      <dgm:prSet/>
      <dgm:spPr/>
      <dgm:t>
        <a:bodyPr/>
        <a:lstStyle/>
        <a:p>
          <a:endParaRPr lang="en-US"/>
        </a:p>
      </dgm:t>
    </dgm:pt>
    <dgm:pt modelId="{2D63FA9E-BC58-4792-8C4E-1E1DE02AEF3B}" type="sibTrans" cxnId="{DEFA17F0-1DB8-41BE-AC33-44162BA454F9}">
      <dgm:prSet/>
      <dgm:spPr/>
      <dgm:t>
        <a:bodyPr/>
        <a:lstStyle/>
        <a:p>
          <a:endParaRPr lang="en-US"/>
        </a:p>
      </dgm:t>
    </dgm:pt>
    <dgm:pt modelId="{D66B63C6-9DD7-46FA-91AD-0FE0AFF324EC}">
      <dgm:prSet/>
      <dgm:spPr/>
      <dgm:t>
        <a:bodyPr/>
        <a:lstStyle/>
        <a:p>
          <a:r>
            <a:rPr lang="en-US"/>
            <a:t>SQL Server on Azure VMs</a:t>
          </a:r>
        </a:p>
      </dgm:t>
    </dgm:pt>
    <dgm:pt modelId="{189CD03C-F801-48F3-A237-CE3858E0C425}" type="parTrans" cxnId="{C2B88FAE-4841-4AD7-86D1-20ACE6A42C44}">
      <dgm:prSet/>
      <dgm:spPr/>
      <dgm:t>
        <a:bodyPr/>
        <a:lstStyle/>
        <a:p>
          <a:endParaRPr lang="en-US"/>
        </a:p>
      </dgm:t>
    </dgm:pt>
    <dgm:pt modelId="{67D8D5FE-E4BF-4C7B-8740-7095342A715F}" type="sibTrans" cxnId="{C2B88FAE-4841-4AD7-86D1-20ACE6A42C44}">
      <dgm:prSet/>
      <dgm:spPr/>
      <dgm:t>
        <a:bodyPr/>
        <a:lstStyle/>
        <a:p>
          <a:endParaRPr lang="en-US"/>
        </a:p>
      </dgm:t>
    </dgm:pt>
    <dgm:pt modelId="{73638B2E-5107-4CA5-AB15-63E6B8597FED}">
      <dgm:prSet/>
      <dgm:spPr/>
      <dgm:t>
        <a:bodyPr/>
        <a:lstStyle/>
        <a:p>
          <a:r>
            <a:rPr lang="en-US"/>
            <a:t>Azure Synapse Analytics</a:t>
          </a:r>
        </a:p>
      </dgm:t>
    </dgm:pt>
    <dgm:pt modelId="{8C9D74DD-1527-4276-8CC1-A6D08429D745}" type="parTrans" cxnId="{B5B39073-D493-47A0-B3EB-CC4DFF88087A}">
      <dgm:prSet/>
      <dgm:spPr/>
      <dgm:t>
        <a:bodyPr/>
        <a:lstStyle/>
        <a:p>
          <a:endParaRPr lang="en-US"/>
        </a:p>
      </dgm:t>
    </dgm:pt>
    <dgm:pt modelId="{078C0EB4-9768-469A-8974-70B40448F0B5}" type="sibTrans" cxnId="{B5B39073-D493-47A0-B3EB-CC4DFF88087A}">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73EAE890-74F5-43BA-997D-5B1ADA8CBE3B}" type="pres">
      <dgm:prSet presAssocID="{A333B1AE-1F8C-43FC-81F5-B729C68D9393}" presName="parentText" presStyleLbl="node1" presStyleIdx="0" presStyleCnt="5">
        <dgm:presLayoutVars>
          <dgm:chMax val="0"/>
          <dgm:bulletEnabled val="1"/>
        </dgm:presLayoutVars>
      </dgm:prSet>
      <dgm:spPr/>
    </dgm:pt>
    <dgm:pt modelId="{18E8CAD4-294A-4DFC-8418-519B7D9497A4}" type="pres">
      <dgm:prSet presAssocID="{3329CDBB-CDFE-4593-BF41-77BB4958E62D}" presName="spacer" presStyleCnt="0"/>
      <dgm:spPr/>
    </dgm:pt>
    <dgm:pt modelId="{A2150113-C2F6-4A16-B160-323D2E52A171}" type="pres">
      <dgm:prSet presAssocID="{F3793511-1019-4127-A34E-287804901C7C}" presName="parentText" presStyleLbl="node1" presStyleIdx="1" presStyleCnt="5">
        <dgm:presLayoutVars>
          <dgm:chMax val="0"/>
          <dgm:bulletEnabled val="1"/>
        </dgm:presLayoutVars>
      </dgm:prSet>
      <dgm:spPr/>
    </dgm:pt>
    <dgm:pt modelId="{C3B49911-7469-4085-BB00-5EDF4D13BC84}" type="pres">
      <dgm:prSet presAssocID="{A8F0FFCE-83A8-450C-A14C-61C6A171F77D}" presName="spacer" presStyleCnt="0"/>
      <dgm:spPr/>
    </dgm:pt>
    <dgm:pt modelId="{33EE4322-59F8-4B56-9B01-4EF194F60B95}" type="pres">
      <dgm:prSet presAssocID="{2C3ECC16-DEC3-4A43-81E1-4E30FC7656A8}" presName="parentText" presStyleLbl="node1" presStyleIdx="2" presStyleCnt="5">
        <dgm:presLayoutVars>
          <dgm:chMax val="0"/>
          <dgm:bulletEnabled val="1"/>
        </dgm:presLayoutVars>
      </dgm:prSet>
      <dgm:spPr/>
    </dgm:pt>
    <dgm:pt modelId="{259EA5E6-9379-48C9-BB4A-FB60C58DAF2A}" type="pres">
      <dgm:prSet presAssocID="{2D63FA9E-BC58-4792-8C4E-1E1DE02AEF3B}" presName="spacer" presStyleCnt="0"/>
      <dgm:spPr/>
    </dgm:pt>
    <dgm:pt modelId="{293499BC-A226-4ECA-9075-703F9F069F08}" type="pres">
      <dgm:prSet presAssocID="{D66B63C6-9DD7-46FA-91AD-0FE0AFF324EC}" presName="parentText" presStyleLbl="node1" presStyleIdx="3" presStyleCnt="5">
        <dgm:presLayoutVars>
          <dgm:chMax val="0"/>
          <dgm:bulletEnabled val="1"/>
        </dgm:presLayoutVars>
      </dgm:prSet>
      <dgm:spPr/>
    </dgm:pt>
    <dgm:pt modelId="{1998E813-D26D-4219-B8B6-0D4E15023060}" type="pres">
      <dgm:prSet presAssocID="{67D8D5FE-E4BF-4C7B-8740-7095342A715F}" presName="spacer" presStyleCnt="0"/>
      <dgm:spPr/>
    </dgm:pt>
    <dgm:pt modelId="{06DF2C12-5EB6-4400-B05E-18E6E31B7C8B}" type="pres">
      <dgm:prSet presAssocID="{73638B2E-5107-4CA5-AB15-63E6B8597FED}" presName="parentText" presStyleLbl="node1" presStyleIdx="4" presStyleCnt="5">
        <dgm:presLayoutVars>
          <dgm:chMax val="0"/>
          <dgm:bulletEnabled val="1"/>
        </dgm:presLayoutVars>
      </dgm:prSet>
      <dgm:spPr/>
    </dgm:pt>
  </dgm:ptLst>
  <dgm:cxnLst>
    <dgm:cxn modelId="{AB438404-368E-404E-81AE-A004ECD21C46}" type="presOf" srcId="{73638B2E-5107-4CA5-AB15-63E6B8597FED}" destId="{06DF2C12-5EB6-4400-B05E-18E6E31B7C8B}" srcOrd="0" destOrd="0" presId="urn:microsoft.com/office/officeart/2005/8/layout/vList2"/>
    <dgm:cxn modelId="{A5D55E0F-671A-4074-A654-81D66D998D0B}" type="presOf" srcId="{A333B1AE-1F8C-43FC-81F5-B729C68D9393}" destId="{73EAE890-74F5-43BA-997D-5B1ADA8CBE3B}"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E95C5360-48B2-489F-8FC6-2ED85DE12EBE}" type="presOf" srcId="{D66B63C6-9DD7-46FA-91AD-0FE0AFF324EC}" destId="{293499BC-A226-4ECA-9075-703F9F069F08}" srcOrd="0" destOrd="0" presId="urn:microsoft.com/office/officeart/2005/8/layout/vList2"/>
    <dgm:cxn modelId="{647E864D-31CF-4554-AD58-A437C98CBF49}" srcId="{E273136B-79EA-4035-A9DE-2954D3BF3AA9}" destId="{F3793511-1019-4127-A34E-287804901C7C}" srcOrd="1" destOrd="0" parTransId="{E951502E-D824-4BCE-81A4-BFF5030CCE88}" sibTransId="{A8F0FFCE-83A8-450C-A14C-61C6A171F77D}"/>
    <dgm:cxn modelId="{B5B39073-D493-47A0-B3EB-CC4DFF88087A}" srcId="{E273136B-79EA-4035-A9DE-2954D3BF3AA9}" destId="{73638B2E-5107-4CA5-AB15-63E6B8597FED}" srcOrd="4" destOrd="0" parTransId="{8C9D74DD-1527-4276-8CC1-A6D08429D745}" sibTransId="{078C0EB4-9768-469A-8974-70B40448F0B5}"/>
    <dgm:cxn modelId="{DB97A67D-E026-4B41-87A7-9B3CF4A82C15}" type="presOf" srcId="{F3793511-1019-4127-A34E-287804901C7C}" destId="{A2150113-C2F6-4A16-B160-323D2E52A171}" srcOrd="0" destOrd="0" presId="urn:microsoft.com/office/officeart/2005/8/layout/vList2"/>
    <dgm:cxn modelId="{095EA796-8B49-42FB-BA61-4EA2ADC4FDF4}" srcId="{E273136B-79EA-4035-A9DE-2954D3BF3AA9}" destId="{A333B1AE-1F8C-43FC-81F5-B729C68D9393}" srcOrd="0" destOrd="0" parTransId="{4812BDAC-AB6B-4A9F-AFBC-B22DB764F44C}" sibTransId="{3329CDBB-CDFE-4593-BF41-77BB4958E62D}"/>
    <dgm:cxn modelId="{C2B88FAE-4841-4AD7-86D1-20ACE6A42C44}" srcId="{E273136B-79EA-4035-A9DE-2954D3BF3AA9}" destId="{D66B63C6-9DD7-46FA-91AD-0FE0AFF324EC}" srcOrd="3" destOrd="0" parTransId="{189CD03C-F801-48F3-A237-CE3858E0C425}" sibTransId="{67D8D5FE-E4BF-4C7B-8740-7095342A715F}"/>
    <dgm:cxn modelId="{5F08DCB0-5F31-46D8-A654-D88F1B5234D2}" type="presOf" srcId="{2C3ECC16-DEC3-4A43-81E1-4E30FC7656A8}" destId="{33EE4322-59F8-4B56-9B01-4EF194F60B95}" srcOrd="0" destOrd="0" presId="urn:microsoft.com/office/officeart/2005/8/layout/vList2"/>
    <dgm:cxn modelId="{DEFA17F0-1DB8-41BE-AC33-44162BA454F9}" srcId="{E273136B-79EA-4035-A9DE-2954D3BF3AA9}" destId="{2C3ECC16-DEC3-4A43-81E1-4E30FC7656A8}" srcOrd="2" destOrd="0" parTransId="{41FB7919-930E-434D-BCC0-C245C10E6AE4}" sibTransId="{2D63FA9E-BC58-4792-8C4E-1E1DE02AEF3B}"/>
    <dgm:cxn modelId="{7D0AA47A-731C-48ED-91EC-7ECAA2387EE6}" type="presParOf" srcId="{85FA6698-2A10-4D53-9A5B-B5FF9E6230B9}" destId="{73EAE890-74F5-43BA-997D-5B1ADA8CBE3B}" srcOrd="0" destOrd="0" presId="urn:microsoft.com/office/officeart/2005/8/layout/vList2"/>
    <dgm:cxn modelId="{3C0A63D0-4E74-4E5A-8D6B-0B39B1E5AF7D}" type="presParOf" srcId="{85FA6698-2A10-4D53-9A5B-B5FF9E6230B9}" destId="{18E8CAD4-294A-4DFC-8418-519B7D9497A4}" srcOrd="1" destOrd="0" presId="urn:microsoft.com/office/officeart/2005/8/layout/vList2"/>
    <dgm:cxn modelId="{A6BB6E8F-44D1-43C1-B79C-EF99CADAEC83}" type="presParOf" srcId="{85FA6698-2A10-4D53-9A5B-B5FF9E6230B9}" destId="{A2150113-C2F6-4A16-B160-323D2E52A171}" srcOrd="2" destOrd="0" presId="urn:microsoft.com/office/officeart/2005/8/layout/vList2"/>
    <dgm:cxn modelId="{FE831520-0AB5-4542-958A-B099493AAA67}" type="presParOf" srcId="{85FA6698-2A10-4D53-9A5B-B5FF9E6230B9}" destId="{C3B49911-7469-4085-BB00-5EDF4D13BC84}" srcOrd="3" destOrd="0" presId="urn:microsoft.com/office/officeart/2005/8/layout/vList2"/>
    <dgm:cxn modelId="{BEE4FB6C-C183-4E22-9FF2-FE22C0B096AE}" type="presParOf" srcId="{85FA6698-2A10-4D53-9A5B-B5FF9E6230B9}" destId="{33EE4322-59F8-4B56-9B01-4EF194F60B95}" srcOrd="4" destOrd="0" presId="urn:microsoft.com/office/officeart/2005/8/layout/vList2"/>
    <dgm:cxn modelId="{8DAC98A2-1B05-406B-AE1C-2ABC922E1579}" type="presParOf" srcId="{85FA6698-2A10-4D53-9A5B-B5FF9E6230B9}" destId="{259EA5E6-9379-48C9-BB4A-FB60C58DAF2A}" srcOrd="5" destOrd="0" presId="urn:microsoft.com/office/officeart/2005/8/layout/vList2"/>
    <dgm:cxn modelId="{AF86DB14-F9D0-4471-ACAD-B6AFFFB4C8E9}" type="presParOf" srcId="{85FA6698-2A10-4D53-9A5B-B5FF9E6230B9}" destId="{293499BC-A226-4ECA-9075-703F9F069F08}" srcOrd="6" destOrd="0" presId="urn:microsoft.com/office/officeart/2005/8/layout/vList2"/>
    <dgm:cxn modelId="{B7AE928A-BF82-40FD-AAC8-091CAB960413}" type="presParOf" srcId="{85FA6698-2A10-4D53-9A5B-B5FF9E6230B9}" destId="{1998E813-D26D-4219-B8B6-0D4E15023060}" srcOrd="7" destOrd="0" presId="urn:microsoft.com/office/officeart/2005/8/layout/vList2"/>
    <dgm:cxn modelId="{7F05B2AB-3E14-431B-95B9-59FE18C5EAD9}" type="presParOf" srcId="{85FA6698-2A10-4D53-9A5B-B5FF9E6230B9}" destId="{06DF2C12-5EB6-4400-B05E-18E6E31B7C8B}"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3B1AE-1F8C-43FC-81F5-B729C68D9393}">
      <dgm:prSet/>
      <dgm:spPr/>
      <dgm:t>
        <a:bodyPr/>
        <a:lstStyle/>
        <a:p>
          <a:r>
            <a:rPr lang="en-US" dirty="0"/>
            <a:t>Azure Readiness</a:t>
          </a:r>
        </a:p>
      </dgm:t>
    </dgm:pt>
    <dgm:pt modelId="{4812BDAC-AB6B-4A9F-AFBC-B22DB764F44C}" type="parTrans" cxnId="{095EA796-8B49-42FB-BA61-4EA2ADC4FDF4}">
      <dgm:prSet/>
      <dgm:spPr/>
      <dgm:t>
        <a:bodyPr/>
        <a:lstStyle/>
        <a:p>
          <a:endParaRPr lang="en-US"/>
        </a:p>
      </dgm:t>
    </dgm:pt>
    <dgm:pt modelId="{3329CDBB-CDFE-4593-BF41-77BB4958E62D}" type="sibTrans" cxnId="{095EA796-8B49-42FB-BA61-4EA2ADC4FDF4}">
      <dgm:prSet/>
      <dgm:spPr/>
      <dgm:t>
        <a:bodyPr/>
        <a:lstStyle/>
        <a:p>
          <a:endParaRPr lang="en-US"/>
        </a:p>
      </dgm:t>
    </dgm:pt>
    <dgm:pt modelId="{CB9A1BB0-6537-4CDD-BCE0-AF9DB7AE0BA0}">
      <dgm:prSet/>
      <dgm:spPr/>
      <dgm:t>
        <a:bodyPr/>
        <a:lstStyle/>
        <a:p>
          <a:r>
            <a:rPr lang="en-US" dirty="0"/>
            <a:t>Azure Sizing</a:t>
          </a:r>
        </a:p>
      </dgm:t>
    </dgm:pt>
    <dgm:pt modelId="{46A16C79-BF25-4C84-921C-F7C55E825AB5}" type="parTrans" cxnId="{81727282-D3F3-4ACD-B5DE-26CA33989E86}">
      <dgm:prSet/>
      <dgm:spPr/>
    </dgm:pt>
    <dgm:pt modelId="{EBD29EBD-8652-4CE4-90ED-7D77064F01D1}" type="sibTrans" cxnId="{81727282-D3F3-4ACD-B5DE-26CA33989E86}">
      <dgm:prSet/>
      <dgm:spPr/>
    </dgm:pt>
    <dgm:pt modelId="{F5A63BB8-E53A-42EE-9591-B67827D3B82F}">
      <dgm:prSet/>
      <dgm:spPr/>
      <dgm:t>
        <a:bodyPr/>
        <a:lstStyle/>
        <a:p>
          <a:r>
            <a:rPr lang="en-US" dirty="0"/>
            <a:t>Azure Cost Estimation</a:t>
          </a:r>
        </a:p>
      </dgm:t>
    </dgm:pt>
    <dgm:pt modelId="{8A5D4C35-2BD5-4E18-BD23-05E1199E11CA}" type="parTrans" cxnId="{6531B0B1-A0C7-4992-BE2D-1B6B708CDFD0}">
      <dgm:prSet/>
      <dgm:spPr/>
    </dgm:pt>
    <dgm:pt modelId="{EC2D8300-32EC-4E10-B243-F3E617737FDD}" type="sibTrans" cxnId="{6531B0B1-A0C7-4992-BE2D-1B6B708CDFD0}">
      <dgm:prSet/>
      <dgm:spPr/>
    </dgm:pt>
    <dgm:pt modelId="{3A12A229-4AAF-4AC4-986D-42467CE2A00B}">
      <dgm:prSet/>
      <dgm:spPr/>
      <dgm:t>
        <a:bodyPr/>
        <a:lstStyle/>
        <a:p>
          <a:r>
            <a:rPr lang="en-US" dirty="0"/>
            <a:t>Dependency Analysis</a:t>
          </a:r>
        </a:p>
      </dgm:t>
    </dgm:pt>
    <dgm:pt modelId="{48F17348-7F5B-4E02-9193-13721352E8BA}" type="parTrans" cxnId="{5C918E6E-9CAC-4117-A25F-FD96A0FD99FF}">
      <dgm:prSet/>
      <dgm:spPr/>
    </dgm:pt>
    <dgm:pt modelId="{3F12DF4C-9C5B-4FC7-B4F9-9E0DF2E82671}" type="sibTrans" cxnId="{5C918E6E-9CAC-4117-A25F-FD96A0FD99FF}">
      <dgm:prSet/>
      <dgm:spPr/>
    </dgm:pt>
    <dgm:pt modelId="{3096AAA2-88B3-4CCD-A4A3-7BB56A0A85F4}">
      <dgm:prSet/>
      <dgm:spPr/>
      <dgm:t>
        <a:bodyPr/>
        <a:lstStyle/>
        <a:p>
          <a:r>
            <a:rPr lang="en-US" dirty="0"/>
            <a:t>Azure Migrate appliance, deploy on-premises.</a:t>
          </a:r>
        </a:p>
      </dgm:t>
    </dgm:pt>
    <dgm:pt modelId="{DF88F3CA-CEB0-4F3A-89D2-3E3ED2BDB620}" type="parTrans" cxnId="{F0D7BE81-99ED-42AF-A270-62DEEDC9111F}">
      <dgm:prSet/>
      <dgm:spPr/>
    </dgm:pt>
    <dgm:pt modelId="{7674FE22-B26F-4AFA-AFA7-F5CF8E28D145}" type="sibTrans" cxnId="{F0D7BE81-99ED-42AF-A270-62DEEDC9111F}">
      <dgm:prSet/>
      <dgm:spPr/>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5">
        <dgm:presLayoutVars>
          <dgm:chMax val="0"/>
          <dgm:bulletEnabled val="1"/>
        </dgm:presLayoutVars>
      </dgm:prSet>
      <dgm:spPr/>
    </dgm:pt>
    <dgm:pt modelId="{52D20D9C-5B90-4D10-82F3-F2A56F2F1724}" type="pres">
      <dgm:prSet presAssocID="{7674FE22-B26F-4AFA-AFA7-F5CF8E28D145}" presName="spacer" presStyleCnt="0"/>
      <dgm:spPr/>
    </dgm:pt>
    <dgm:pt modelId="{73EAE890-74F5-43BA-997D-5B1ADA8CBE3B}" type="pres">
      <dgm:prSet presAssocID="{A333B1AE-1F8C-43FC-81F5-B729C68D9393}" presName="parentText" presStyleLbl="node1" presStyleIdx="1" presStyleCnt="5">
        <dgm:presLayoutVars>
          <dgm:chMax val="0"/>
          <dgm:bulletEnabled val="1"/>
        </dgm:presLayoutVars>
      </dgm:prSet>
      <dgm:spPr/>
    </dgm:pt>
    <dgm:pt modelId="{AFE92947-0039-4E32-9AF4-692308422232}" type="pres">
      <dgm:prSet presAssocID="{3329CDBB-CDFE-4593-BF41-77BB4958E62D}" presName="spacer" presStyleCnt="0"/>
      <dgm:spPr/>
    </dgm:pt>
    <dgm:pt modelId="{F4157958-E29F-44AF-A05A-2C5D1C0F7579}" type="pres">
      <dgm:prSet presAssocID="{CB9A1BB0-6537-4CDD-BCE0-AF9DB7AE0BA0}" presName="parentText" presStyleLbl="node1" presStyleIdx="2" presStyleCnt="5">
        <dgm:presLayoutVars>
          <dgm:chMax val="0"/>
          <dgm:bulletEnabled val="1"/>
        </dgm:presLayoutVars>
      </dgm:prSet>
      <dgm:spPr/>
    </dgm:pt>
    <dgm:pt modelId="{C3D29025-346B-4B94-8809-882F78217CAF}" type="pres">
      <dgm:prSet presAssocID="{EBD29EBD-8652-4CE4-90ED-7D77064F01D1}" presName="spacer" presStyleCnt="0"/>
      <dgm:spPr/>
    </dgm:pt>
    <dgm:pt modelId="{D5B26417-A8EC-4F86-821A-CBD71EF79A04}" type="pres">
      <dgm:prSet presAssocID="{F5A63BB8-E53A-42EE-9591-B67827D3B82F}" presName="parentText" presStyleLbl="node1" presStyleIdx="3" presStyleCnt="5">
        <dgm:presLayoutVars>
          <dgm:chMax val="0"/>
          <dgm:bulletEnabled val="1"/>
        </dgm:presLayoutVars>
      </dgm:prSet>
      <dgm:spPr/>
    </dgm:pt>
    <dgm:pt modelId="{2EFDFB47-162C-4F21-91B4-DB78E1FF52AE}" type="pres">
      <dgm:prSet presAssocID="{EC2D8300-32EC-4E10-B243-F3E617737FDD}" presName="spacer" presStyleCnt="0"/>
      <dgm:spPr/>
    </dgm:pt>
    <dgm:pt modelId="{CB51A78A-E792-4172-B605-8D90477E70C5}" type="pres">
      <dgm:prSet presAssocID="{3A12A229-4AAF-4AC4-986D-42467CE2A00B}" presName="parentText" presStyleLbl="node1" presStyleIdx="4" presStyleCnt="5">
        <dgm:presLayoutVars>
          <dgm:chMax val="0"/>
          <dgm:bulletEnabled val="1"/>
        </dgm:presLayoutVars>
      </dgm:prSet>
      <dgm:spPr/>
    </dgm:pt>
  </dgm:ptLst>
  <dgm:cxnLst>
    <dgm:cxn modelId="{A5D55E0F-671A-4074-A654-81D66D998D0B}" type="presOf" srcId="{A333B1AE-1F8C-43FC-81F5-B729C68D9393}" destId="{73EAE890-74F5-43BA-997D-5B1ADA8CBE3B}"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4E8CD25F-54C2-4DFE-B30D-6DB2B8650A7E}" type="presOf" srcId="{CB9A1BB0-6537-4CDD-BCE0-AF9DB7AE0BA0}" destId="{F4157958-E29F-44AF-A05A-2C5D1C0F7579}" srcOrd="0" destOrd="0" presId="urn:microsoft.com/office/officeart/2005/8/layout/vList2"/>
    <dgm:cxn modelId="{5C918E6E-9CAC-4117-A25F-FD96A0FD99FF}" srcId="{E273136B-79EA-4035-A9DE-2954D3BF3AA9}" destId="{3A12A229-4AAF-4AC4-986D-42467CE2A00B}" srcOrd="4" destOrd="0" parTransId="{48F17348-7F5B-4E02-9193-13721352E8BA}" sibTransId="{3F12DF4C-9C5B-4FC7-B4F9-9E0DF2E82671}"/>
    <dgm:cxn modelId="{F0D7BE81-99ED-42AF-A270-62DEEDC9111F}" srcId="{E273136B-79EA-4035-A9DE-2954D3BF3AA9}" destId="{3096AAA2-88B3-4CCD-A4A3-7BB56A0A85F4}" srcOrd="0" destOrd="0" parTransId="{DF88F3CA-CEB0-4F3A-89D2-3E3ED2BDB620}" sibTransId="{7674FE22-B26F-4AFA-AFA7-F5CF8E28D145}"/>
    <dgm:cxn modelId="{81727282-D3F3-4ACD-B5DE-26CA33989E86}" srcId="{E273136B-79EA-4035-A9DE-2954D3BF3AA9}" destId="{CB9A1BB0-6537-4CDD-BCE0-AF9DB7AE0BA0}" srcOrd="2" destOrd="0" parTransId="{46A16C79-BF25-4C84-921C-F7C55E825AB5}" sibTransId="{EBD29EBD-8652-4CE4-90ED-7D77064F01D1}"/>
    <dgm:cxn modelId="{1B65CD83-9D82-45F8-B5B8-B3012E28E70E}" type="presOf" srcId="{3A12A229-4AAF-4AC4-986D-42467CE2A00B}" destId="{CB51A78A-E792-4172-B605-8D90477E70C5}" srcOrd="0" destOrd="0" presId="urn:microsoft.com/office/officeart/2005/8/layout/vList2"/>
    <dgm:cxn modelId="{095EA796-8B49-42FB-BA61-4EA2ADC4FDF4}" srcId="{E273136B-79EA-4035-A9DE-2954D3BF3AA9}" destId="{A333B1AE-1F8C-43FC-81F5-B729C68D9393}" srcOrd="1" destOrd="0" parTransId="{4812BDAC-AB6B-4A9F-AFBC-B22DB764F44C}" sibTransId="{3329CDBB-CDFE-4593-BF41-77BB4958E62D}"/>
    <dgm:cxn modelId="{6531B0B1-A0C7-4992-BE2D-1B6B708CDFD0}" srcId="{E273136B-79EA-4035-A9DE-2954D3BF3AA9}" destId="{F5A63BB8-E53A-42EE-9591-B67827D3B82F}" srcOrd="3" destOrd="0" parTransId="{8A5D4C35-2BD5-4E18-BD23-05E1199E11CA}" sibTransId="{EC2D8300-32EC-4E10-B243-F3E617737FDD}"/>
    <dgm:cxn modelId="{434135E1-8B8E-47F8-A2F0-B9A745BA0532}" type="presOf" srcId="{3096AAA2-88B3-4CCD-A4A3-7BB56A0A85F4}" destId="{5A2A7D40-926C-47FD-B937-081C1FEE3657}" srcOrd="0" destOrd="0" presId="urn:microsoft.com/office/officeart/2005/8/layout/vList2"/>
    <dgm:cxn modelId="{17CB21F7-E78F-4893-8455-1DB9AEDFFD5C}" type="presOf" srcId="{F5A63BB8-E53A-42EE-9591-B67827D3B82F}" destId="{D5B26417-A8EC-4F86-821A-CBD71EF79A04}" srcOrd="0" destOrd="0" presId="urn:microsoft.com/office/officeart/2005/8/layout/vList2"/>
    <dgm:cxn modelId="{B4D44FCD-EA9E-4A4A-B02E-ECACCFBF00BB}" type="presParOf" srcId="{85FA6698-2A10-4D53-9A5B-B5FF9E6230B9}" destId="{5A2A7D40-926C-47FD-B937-081C1FEE3657}" srcOrd="0" destOrd="0" presId="urn:microsoft.com/office/officeart/2005/8/layout/vList2"/>
    <dgm:cxn modelId="{1A4199E6-6B5B-495E-82FC-9B9F1095C3E1}" type="presParOf" srcId="{85FA6698-2A10-4D53-9A5B-B5FF9E6230B9}" destId="{52D20D9C-5B90-4D10-82F3-F2A56F2F1724}" srcOrd="1" destOrd="0" presId="urn:microsoft.com/office/officeart/2005/8/layout/vList2"/>
    <dgm:cxn modelId="{7D0AA47A-731C-48ED-91EC-7ECAA2387EE6}" type="presParOf" srcId="{85FA6698-2A10-4D53-9A5B-B5FF9E6230B9}" destId="{73EAE890-74F5-43BA-997D-5B1ADA8CBE3B}" srcOrd="2" destOrd="0" presId="urn:microsoft.com/office/officeart/2005/8/layout/vList2"/>
    <dgm:cxn modelId="{5BBED668-3485-4E60-A10A-47B91733CD2F}" type="presParOf" srcId="{85FA6698-2A10-4D53-9A5B-B5FF9E6230B9}" destId="{AFE92947-0039-4E32-9AF4-692308422232}" srcOrd="3" destOrd="0" presId="urn:microsoft.com/office/officeart/2005/8/layout/vList2"/>
    <dgm:cxn modelId="{144031B4-C9A4-4C40-8937-537629F690BC}" type="presParOf" srcId="{85FA6698-2A10-4D53-9A5B-B5FF9E6230B9}" destId="{F4157958-E29F-44AF-A05A-2C5D1C0F7579}" srcOrd="4" destOrd="0" presId="urn:microsoft.com/office/officeart/2005/8/layout/vList2"/>
    <dgm:cxn modelId="{188B88F5-DEFC-4A04-8FA8-A71C0C48AAED}" type="presParOf" srcId="{85FA6698-2A10-4D53-9A5B-B5FF9E6230B9}" destId="{C3D29025-346B-4B94-8809-882F78217CAF}" srcOrd="5" destOrd="0" presId="urn:microsoft.com/office/officeart/2005/8/layout/vList2"/>
    <dgm:cxn modelId="{412AF4BE-2BD2-4CC0-8EB3-69CC4ABDA961}" type="presParOf" srcId="{85FA6698-2A10-4D53-9A5B-B5FF9E6230B9}" destId="{D5B26417-A8EC-4F86-821A-CBD71EF79A04}" srcOrd="6" destOrd="0" presId="urn:microsoft.com/office/officeart/2005/8/layout/vList2"/>
    <dgm:cxn modelId="{6E93DAAA-C0AC-4C9D-B0D9-A17555A0876F}" type="presParOf" srcId="{85FA6698-2A10-4D53-9A5B-B5FF9E6230B9}" destId="{2EFDFB47-162C-4F21-91B4-DB78E1FF52AE}" srcOrd="7" destOrd="0" presId="urn:microsoft.com/office/officeart/2005/8/layout/vList2"/>
    <dgm:cxn modelId="{1F3F2B2E-507E-457C-819D-A7EFF4AB4C85}" type="presParOf" srcId="{85FA6698-2A10-4D53-9A5B-B5FF9E6230B9}" destId="{CB51A78A-E792-4172-B605-8D90477E70C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333B1AE-1F8C-43FC-81F5-B729C68D9393}">
      <dgm:prSet/>
      <dgm:spPr/>
      <dgm:t>
        <a:bodyPr/>
        <a:lstStyle/>
        <a:p>
          <a:r>
            <a:rPr lang="en-US" b="0" i="0" dirty="0"/>
            <a:t>Database Migration Service (classic)</a:t>
          </a:r>
          <a:endParaRPr lang="en-US" dirty="0"/>
        </a:p>
      </dgm:t>
    </dgm:pt>
    <dgm:pt modelId="{4812BDAC-AB6B-4A9F-AFBC-B22DB764F44C}" type="parTrans" cxnId="{095EA796-8B49-42FB-BA61-4EA2ADC4FDF4}">
      <dgm:prSet/>
      <dgm:spPr/>
      <dgm:t>
        <a:bodyPr/>
        <a:lstStyle/>
        <a:p>
          <a:endParaRPr lang="en-US"/>
        </a:p>
      </dgm:t>
    </dgm:pt>
    <dgm:pt modelId="{3329CDBB-CDFE-4593-BF41-77BB4958E62D}" type="sibTrans" cxnId="{095EA796-8B49-42FB-BA61-4EA2ADC4FDF4}">
      <dgm:prSet/>
      <dgm:spPr/>
      <dgm:t>
        <a:bodyPr/>
        <a:lstStyle/>
        <a:p>
          <a:endParaRPr lang="en-US"/>
        </a:p>
      </dgm:t>
    </dgm:pt>
    <dgm:pt modelId="{3096AAA2-88B3-4CCD-A4A3-7BB56A0A85F4}">
      <dgm:prSet/>
      <dgm:spPr/>
      <dgm:t>
        <a:bodyPr/>
        <a:lstStyle/>
        <a:p>
          <a:r>
            <a:rPr lang="en-US" dirty="0"/>
            <a:t>Azure Database Migration Service</a:t>
          </a:r>
        </a:p>
      </dgm:t>
    </dgm:pt>
    <dgm:pt modelId="{DF88F3CA-CEB0-4F3A-89D2-3E3ED2BDB620}" type="parTrans" cxnId="{F0D7BE81-99ED-42AF-A270-62DEEDC9111F}">
      <dgm:prSet/>
      <dgm:spPr/>
      <dgm:t>
        <a:bodyPr/>
        <a:lstStyle/>
        <a:p>
          <a:endParaRPr lang="en-US"/>
        </a:p>
      </dgm:t>
    </dgm:pt>
    <dgm:pt modelId="{7674FE22-B26F-4AFA-AFA7-F5CF8E28D145}" type="sibTrans" cxnId="{F0D7BE81-99ED-42AF-A270-62DEEDC9111F}">
      <dgm:prSet/>
      <dgm:spPr/>
      <dgm:t>
        <a:bodyPr/>
        <a:lstStyle/>
        <a:p>
          <a:endParaRPr lang="en-US"/>
        </a:p>
      </dgm:t>
    </dgm:pt>
    <dgm:pt modelId="{E52FED6A-A503-48D6-ABA8-32A234BF5BB3}">
      <dgm:prSet/>
      <dgm:spPr/>
      <dgm:t>
        <a:bodyPr/>
        <a:lstStyle/>
        <a:p>
          <a:r>
            <a:rPr lang="en-US" dirty="0"/>
            <a:t>Azure SQL Migration Extension for Azure Data Studio</a:t>
          </a:r>
        </a:p>
      </dgm:t>
    </dgm:pt>
    <dgm:pt modelId="{86219E99-96C0-499D-9D04-8EA7AF63265F}" type="parTrans" cxnId="{D2350B11-268D-493E-8F2E-CFE542CC8D80}">
      <dgm:prSet/>
      <dgm:spPr/>
      <dgm:t>
        <a:bodyPr/>
        <a:lstStyle/>
        <a:p>
          <a:endParaRPr lang="en-US"/>
        </a:p>
      </dgm:t>
    </dgm:pt>
    <dgm:pt modelId="{AEDAB982-3A3C-424B-82FF-BAD53C150936}" type="sibTrans" cxnId="{D2350B11-268D-493E-8F2E-CFE542CC8D80}">
      <dgm:prSet/>
      <dgm:spPr/>
      <dgm:t>
        <a:bodyPr/>
        <a:lstStyle/>
        <a:p>
          <a:endParaRPr lang="en-US"/>
        </a:p>
      </dgm:t>
    </dgm:pt>
    <dgm:pt modelId="{803DC333-68D3-4704-B4D5-3DA426F66843}">
      <dgm:prSet/>
      <dgm:spPr/>
      <dgm:t>
        <a:bodyPr/>
        <a:lstStyle/>
        <a:p>
          <a:r>
            <a:rPr lang="en-US" dirty="0"/>
            <a:t>Azure Portal</a:t>
          </a:r>
        </a:p>
      </dgm:t>
    </dgm:pt>
    <dgm:pt modelId="{CC2FBD41-2A50-40AE-9900-63068B768CFA}" type="parTrans" cxnId="{975097F5-CA66-4EF8-B42F-7E1A3F203681}">
      <dgm:prSet/>
      <dgm:spPr/>
      <dgm:t>
        <a:bodyPr/>
        <a:lstStyle/>
        <a:p>
          <a:endParaRPr lang="en-US"/>
        </a:p>
      </dgm:t>
    </dgm:pt>
    <dgm:pt modelId="{CC7B1CC9-D655-4F5D-8091-61C4C88336AE}" type="sibTrans" cxnId="{975097F5-CA66-4EF8-B42F-7E1A3F203681}">
      <dgm:prSet/>
      <dgm:spPr/>
      <dgm:t>
        <a:bodyPr/>
        <a:lstStyle/>
        <a:p>
          <a:endParaRPr lang="en-US"/>
        </a:p>
      </dgm:t>
    </dgm:pt>
    <dgm:pt modelId="{964DC581-40A2-492D-82CF-9B1F8F05B6CB}">
      <dgm:prSet/>
      <dgm:spPr/>
      <dgm:t>
        <a:bodyPr/>
        <a:lstStyle/>
        <a:p>
          <a:r>
            <a:rPr lang="en-US" dirty="0"/>
            <a:t>PowerShell </a:t>
          </a:r>
        </a:p>
      </dgm:t>
    </dgm:pt>
    <dgm:pt modelId="{53334100-2A5B-4BAB-A2B4-AA618CA63059}" type="parTrans" cxnId="{23273916-A45A-48BC-832E-E2A7F1AA53F6}">
      <dgm:prSet/>
      <dgm:spPr/>
      <dgm:t>
        <a:bodyPr/>
        <a:lstStyle/>
        <a:p>
          <a:endParaRPr lang="en-US"/>
        </a:p>
      </dgm:t>
    </dgm:pt>
    <dgm:pt modelId="{5F20205D-D4D5-4032-9A0A-5B1B49B95261}" type="sibTrans" cxnId="{23273916-A45A-48BC-832E-E2A7F1AA53F6}">
      <dgm:prSet/>
      <dgm:spPr/>
      <dgm:t>
        <a:bodyPr/>
        <a:lstStyle/>
        <a:p>
          <a:endParaRPr lang="en-US"/>
        </a:p>
      </dgm:t>
    </dgm:pt>
    <dgm:pt modelId="{23CC3E7A-5ECA-41C5-9373-7E9266DE5BAB}">
      <dgm:prSet/>
      <dgm:spPr/>
      <dgm:t>
        <a:bodyPr/>
        <a:lstStyle/>
        <a:p>
          <a:r>
            <a:rPr lang="en-US" dirty="0"/>
            <a:t>Azure CLI</a:t>
          </a:r>
        </a:p>
      </dgm:t>
    </dgm:pt>
    <dgm:pt modelId="{F8D68A2A-3BAF-4B98-B32A-B92FEA4620B5}" type="parTrans" cxnId="{C2DBB72B-CA4B-46D8-BA63-AC4A9FBE9021}">
      <dgm:prSet/>
      <dgm:spPr/>
      <dgm:t>
        <a:bodyPr/>
        <a:lstStyle/>
        <a:p>
          <a:endParaRPr lang="en-US"/>
        </a:p>
      </dgm:t>
    </dgm:pt>
    <dgm:pt modelId="{6E402406-6D6D-4CBB-BB2F-6C2DC49DCB83}" type="sibTrans" cxnId="{C2DBB72B-CA4B-46D8-BA63-AC4A9FBE9021}">
      <dgm:prSet/>
      <dgm:spPr/>
      <dgm:t>
        <a:bodyPr/>
        <a:lstStyle/>
        <a:p>
          <a:endParaRPr lang="en-US"/>
        </a:p>
      </dgm:t>
    </dgm:pt>
    <dgm:pt modelId="{939BF989-0971-4DC1-AD94-76CC920788BD}">
      <dgm:prSet/>
      <dgm:spPr/>
      <dgm:t>
        <a:bodyPr/>
        <a:lstStyle/>
        <a:p>
          <a:r>
            <a:rPr lang="en-US" dirty="0"/>
            <a:t>Older version of DMS (Do not use for SQL Migration)</a:t>
          </a:r>
        </a:p>
      </dgm:t>
    </dgm:pt>
    <dgm:pt modelId="{7F6FCE45-89CB-49D9-A892-02EAAAF85027}" type="parTrans" cxnId="{E5059BEA-62F2-4066-8AAF-D48DCF18AC3A}">
      <dgm:prSet/>
      <dgm:spPr/>
      <dgm:t>
        <a:bodyPr/>
        <a:lstStyle/>
        <a:p>
          <a:endParaRPr lang="en-US"/>
        </a:p>
      </dgm:t>
    </dgm:pt>
    <dgm:pt modelId="{3F8FF1E9-F7EE-4D17-A3A4-4E6F67C248FF}" type="sibTrans" cxnId="{E5059BEA-62F2-4066-8AAF-D48DCF18AC3A}">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2">
        <dgm:presLayoutVars>
          <dgm:chMax val="0"/>
          <dgm:bulletEnabled val="1"/>
        </dgm:presLayoutVars>
      </dgm:prSet>
      <dgm:spPr/>
    </dgm:pt>
    <dgm:pt modelId="{462AEC7C-1C0B-47D9-A9F1-E5DEA0BCD59C}" type="pres">
      <dgm:prSet presAssocID="{3096AAA2-88B3-4CCD-A4A3-7BB56A0A85F4}" presName="childText" presStyleLbl="revTx" presStyleIdx="0" presStyleCnt="2">
        <dgm:presLayoutVars>
          <dgm:bulletEnabled val="1"/>
        </dgm:presLayoutVars>
      </dgm:prSet>
      <dgm:spPr/>
    </dgm:pt>
    <dgm:pt modelId="{73EAE890-74F5-43BA-997D-5B1ADA8CBE3B}" type="pres">
      <dgm:prSet presAssocID="{A333B1AE-1F8C-43FC-81F5-B729C68D9393}" presName="parentText" presStyleLbl="node1" presStyleIdx="1" presStyleCnt="2">
        <dgm:presLayoutVars>
          <dgm:chMax val="0"/>
          <dgm:bulletEnabled val="1"/>
        </dgm:presLayoutVars>
      </dgm:prSet>
      <dgm:spPr/>
    </dgm:pt>
    <dgm:pt modelId="{D53428D0-2E0E-44BB-B961-65947499C844}" type="pres">
      <dgm:prSet presAssocID="{A333B1AE-1F8C-43FC-81F5-B729C68D9393}" presName="childText" presStyleLbl="revTx" presStyleIdx="1" presStyleCnt="2">
        <dgm:presLayoutVars>
          <dgm:bulletEnabled val="1"/>
        </dgm:presLayoutVars>
      </dgm:prSet>
      <dgm:spPr/>
    </dgm:pt>
  </dgm:ptLst>
  <dgm:cxnLst>
    <dgm:cxn modelId="{A5D55E0F-671A-4074-A654-81D66D998D0B}" type="presOf" srcId="{A333B1AE-1F8C-43FC-81F5-B729C68D9393}" destId="{73EAE890-74F5-43BA-997D-5B1ADA8CBE3B}" srcOrd="0" destOrd="0" presId="urn:microsoft.com/office/officeart/2005/8/layout/vList2"/>
    <dgm:cxn modelId="{D2350B11-268D-493E-8F2E-CFE542CC8D80}" srcId="{3096AAA2-88B3-4CCD-A4A3-7BB56A0A85F4}" destId="{E52FED6A-A503-48D6-ABA8-32A234BF5BB3}" srcOrd="0" destOrd="0" parTransId="{86219E99-96C0-499D-9D04-8EA7AF63265F}" sibTransId="{AEDAB982-3A3C-424B-82FF-BAD53C150936}"/>
    <dgm:cxn modelId="{23273916-A45A-48BC-832E-E2A7F1AA53F6}" srcId="{3096AAA2-88B3-4CCD-A4A3-7BB56A0A85F4}" destId="{964DC581-40A2-492D-82CF-9B1F8F05B6CB}" srcOrd="2" destOrd="0" parTransId="{53334100-2A5B-4BAB-A2B4-AA618CA63059}" sibTransId="{5F20205D-D4D5-4032-9A0A-5B1B49B95261}"/>
    <dgm:cxn modelId="{14F9B32A-B86D-432C-BB75-15A4B257BF98}" type="presOf" srcId="{E273136B-79EA-4035-A9DE-2954D3BF3AA9}" destId="{85FA6698-2A10-4D53-9A5B-B5FF9E6230B9}" srcOrd="0" destOrd="0" presId="urn:microsoft.com/office/officeart/2005/8/layout/vList2"/>
    <dgm:cxn modelId="{C2DBB72B-CA4B-46D8-BA63-AC4A9FBE9021}" srcId="{3096AAA2-88B3-4CCD-A4A3-7BB56A0A85F4}" destId="{23CC3E7A-5ECA-41C5-9373-7E9266DE5BAB}" srcOrd="3" destOrd="0" parTransId="{F8D68A2A-3BAF-4B98-B32A-B92FEA4620B5}" sibTransId="{6E402406-6D6D-4CBB-BB2F-6C2DC49DCB83}"/>
    <dgm:cxn modelId="{B49E9D38-A138-4387-A608-0EE80DFAD615}" type="presOf" srcId="{939BF989-0971-4DC1-AD94-76CC920788BD}" destId="{D53428D0-2E0E-44BB-B961-65947499C844}" srcOrd="0" destOrd="0" presId="urn:microsoft.com/office/officeart/2005/8/layout/vList2"/>
    <dgm:cxn modelId="{F1D9BD5F-A74E-4A31-9DD7-2F854C1E7AC9}" type="presOf" srcId="{803DC333-68D3-4704-B4D5-3DA426F66843}" destId="{462AEC7C-1C0B-47D9-A9F1-E5DEA0BCD59C}" srcOrd="0" destOrd="1" presId="urn:microsoft.com/office/officeart/2005/8/layout/vList2"/>
    <dgm:cxn modelId="{DB90ED5F-8532-4FAC-892E-144B76CE500A}" type="presOf" srcId="{E52FED6A-A503-48D6-ABA8-32A234BF5BB3}" destId="{462AEC7C-1C0B-47D9-A9F1-E5DEA0BCD59C}" srcOrd="0" destOrd="0" presId="urn:microsoft.com/office/officeart/2005/8/layout/vList2"/>
    <dgm:cxn modelId="{F0D7BE81-99ED-42AF-A270-62DEEDC9111F}" srcId="{E273136B-79EA-4035-A9DE-2954D3BF3AA9}" destId="{3096AAA2-88B3-4CCD-A4A3-7BB56A0A85F4}" srcOrd="0" destOrd="0" parTransId="{DF88F3CA-CEB0-4F3A-89D2-3E3ED2BDB620}" sibTransId="{7674FE22-B26F-4AFA-AFA7-F5CF8E28D145}"/>
    <dgm:cxn modelId="{095EA796-8B49-42FB-BA61-4EA2ADC4FDF4}" srcId="{E273136B-79EA-4035-A9DE-2954D3BF3AA9}" destId="{A333B1AE-1F8C-43FC-81F5-B729C68D9393}" srcOrd="1" destOrd="0" parTransId="{4812BDAC-AB6B-4A9F-AFBC-B22DB764F44C}" sibTransId="{3329CDBB-CDFE-4593-BF41-77BB4958E62D}"/>
    <dgm:cxn modelId="{EA2365A4-9E2D-4F49-AE0E-454608F93E55}" type="presOf" srcId="{964DC581-40A2-492D-82CF-9B1F8F05B6CB}" destId="{462AEC7C-1C0B-47D9-A9F1-E5DEA0BCD59C}" srcOrd="0" destOrd="2" presId="urn:microsoft.com/office/officeart/2005/8/layout/vList2"/>
    <dgm:cxn modelId="{15B28BD2-351A-4A6F-9DEE-7968B0C7D414}" type="presOf" srcId="{23CC3E7A-5ECA-41C5-9373-7E9266DE5BAB}" destId="{462AEC7C-1C0B-47D9-A9F1-E5DEA0BCD59C}" srcOrd="0" destOrd="3" presId="urn:microsoft.com/office/officeart/2005/8/layout/vList2"/>
    <dgm:cxn modelId="{434135E1-8B8E-47F8-A2F0-B9A745BA0532}" type="presOf" srcId="{3096AAA2-88B3-4CCD-A4A3-7BB56A0A85F4}" destId="{5A2A7D40-926C-47FD-B937-081C1FEE3657}" srcOrd="0" destOrd="0" presId="urn:microsoft.com/office/officeart/2005/8/layout/vList2"/>
    <dgm:cxn modelId="{E5059BEA-62F2-4066-8AAF-D48DCF18AC3A}" srcId="{A333B1AE-1F8C-43FC-81F5-B729C68D9393}" destId="{939BF989-0971-4DC1-AD94-76CC920788BD}" srcOrd="0" destOrd="0" parTransId="{7F6FCE45-89CB-49D9-A892-02EAAAF85027}" sibTransId="{3F8FF1E9-F7EE-4D17-A3A4-4E6F67C248FF}"/>
    <dgm:cxn modelId="{975097F5-CA66-4EF8-B42F-7E1A3F203681}" srcId="{3096AAA2-88B3-4CCD-A4A3-7BB56A0A85F4}" destId="{803DC333-68D3-4704-B4D5-3DA426F66843}" srcOrd="1" destOrd="0" parTransId="{CC2FBD41-2A50-40AE-9900-63068B768CFA}" sibTransId="{CC7B1CC9-D655-4F5D-8091-61C4C88336AE}"/>
    <dgm:cxn modelId="{B4D44FCD-EA9E-4A4A-B02E-ECACCFBF00BB}" type="presParOf" srcId="{85FA6698-2A10-4D53-9A5B-B5FF9E6230B9}" destId="{5A2A7D40-926C-47FD-B937-081C1FEE3657}" srcOrd="0" destOrd="0" presId="urn:microsoft.com/office/officeart/2005/8/layout/vList2"/>
    <dgm:cxn modelId="{0C0D2CC4-D784-40FB-921C-FA07BC6D432D}" type="presParOf" srcId="{85FA6698-2A10-4D53-9A5B-B5FF9E6230B9}" destId="{462AEC7C-1C0B-47D9-A9F1-E5DEA0BCD59C}" srcOrd="1" destOrd="0" presId="urn:microsoft.com/office/officeart/2005/8/layout/vList2"/>
    <dgm:cxn modelId="{7D0AA47A-731C-48ED-91EC-7ECAA2387EE6}" type="presParOf" srcId="{85FA6698-2A10-4D53-9A5B-B5FF9E6230B9}" destId="{73EAE890-74F5-43BA-997D-5B1ADA8CBE3B}" srcOrd="2" destOrd="0" presId="urn:microsoft.com/office/officeart/2005/8/layout/vList2"/>
    <dgm:cxn modelId="{FBDF326D-6C27-4359-A463-CFCB32329D9C}" type="presParOf" srcId="{85FA6698-2A10-4D53-9A5B-B5FF9E6230B9}" destId="{D53428D0-2E0E-44BB-B961-65947499C844}"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96AAA2-88B3-4CCD-A4A3-7BB56A0A85F4}">
      <dgm:prSet/>
      <dgm:spPr/>
      <dgm:t>
        <a:bodyPr/>
        <a:lstStyle/>
        <a:p>
          <a:r>
            <a:rPr lang="en-US" dirty="0"/>
            <a:t>BACPAC</a:t>
          </a:r>
        </a:p>
      </dgm:t>
    </dgm:pt>
    <dgm:pt modelId="{DF88F3CA-CEB0-4F3A-89D2-3E3ED2BDB620}" type="parTrans" cxnId="{F0D7BE81-99ED-42AF-A270-62DEEDC9111F}">
      <dgm:prSet/>
      <dgm:spPr/>
      <dgm:t>
        <a:bodyPr/>
        <a:lstStyle/>
        <a:p>
          <a:endParaRPr lang="en-US"/>
        </a:p>
      </dgm:t>
    </dgm:pt>
    <dgm:pt modelId="{7674FE22-B26F-4AFA-AFA7-F5CF8E28D145}" type="sibTrans" cxnId="{F0D7BE81-99ED-42AF-A270-62DEEDC9111F}">
      <dgm:prSet/>
      <dgm:spPr/>
      <dgm:t>
        <a:bodyPr/>
        <a:lstStyle/>
        <a:p>
          <a:endParaRPr lang="en-US"/>
        </a:p>
      </dgm:t>
    </dgm:pt>
    <dgm:pt modelId="{4A4CB069-308B-4F2D-8855-B21F8E5EAFDC}">
      <dgm:prSet/>
      <dgm:spPr/>
      <dgm:t>
        <a:bodyPr/>
        <a:lstStyle/>
        <a:p>
          <a:r>
            <a:rPr lang="en-US" dirty="0"/>
            <a:t>DACPAC</a:t>
          </a:r>
        </a:p>
      </dgm:t>
    </dgm:pt>
    <dgm:pt modelId="{B9F35805-408D-4947-B49D-0FED99EA69DE}" type="parTrans" cxnId="{E612FD24-09C4-4243-A56E-CAC6FE4118E1}">
      <dgm:prSet/>
      <dgm:spPr/>
      <dgm:t>
        <a:bodyPr/>
        <a:lstStyle/>
        <a:p>
          <a:endParaRPr lang="en-US"/>
        </a:p>
      </dgm:t>
    </dgm:pt>
    <dgm:pt modelId="{8F797D05-0D0B-4B70-9A0F-1C7CF0954D89}" type="sibTrans" cxnId="{E612FD24-09C4-4243-A56E-CAC6FE4118E1}">
      <dgm:prSet/>
      <dgm:spPr/>
      <dgm:t>
        <a:bodyPr/>
        <a:lstStyle/>
        <a:p>
          <a:endParaRPr lang="en-US"/>
        </a:p>
      </dgm:t>
    </dgm:pt>
    <dgm:pt modelId="{ECB08CB9-D775-425A-835C-186AA0E3979C}">
      <dgm:prSet/>
      <dgm:spPr/>
      <dgm:t>
        <a:bodyPr/>
        <a:lstStyle/>
        <a:p>
          <a:r>
            <a:rPr lang="en-US" dirty="0"/>
            <a:t>Transactional Replication</a:t>
          </a:r>
        </a:p>
      </dgm:t>
    </dgm:pt>
    <dgm:pt modelId="{300481AA-2740-48EA-A1E3-2C227EF13DC0}" type="parTrans" cxnId="{F7EA3652-27FB-4F56-A8B8-A045263AB65F}">
      <dgm:prSet/>
      <dgm:spPr/>
      <dgm:t>
        <a:bodyPr/>
        <a:lstStyle/>
        <a:p>
          <a:endParaRPr lang="en-US"/>
        </a:p>
      </dgm:t>
    </dgm:pt>
    <dgm:pt modelId="{D3EDB840-5840-4D6B-879F-97B64FF56BD0}" type="sibTrans" cxnId="{F7EA3652-27FB-4F56-A8B8-A045263AB65F}">
      <dgm:prSet/>
      <dgm:spPr/>
      <dgm:t>
        <a:bodyPr/>
        <a:lstStyle/>
        <a:p>
          <a:endParaRPr lang="en-US"/>
        </a:p>
      </dgm:t>
    </dgm:pt>
    <dgm:pt modelId="{6EEF2F8C-BB7B-424E-9943-B0689DC39152}">
      <dgm:prSet/>
      <dgm:spPr/>
      <dgm:t>
        <a:bodyPr/>
        <a:lstStyle/>
        <a:p>
          <a:r>
            <a:rPr lang="en-US" dirty="0"/>
            <a:t>Bulk Copy</a:t>
          </a:r>
        </a:p>
      </dgm:t>
    </dgm:pt>
    <dgm:pt modelId="{63DC708D-B1D1-43F1-8A20-9BBD4C5766AC}" type="parTrans" cxnId="{C3177AD3-92BD-4C72-BDE5-1038AD86F1F5}">
      <dgm:prSet/>
      <dgm:spPr/>
      <dgm:t>
        <a:bodyPr/>
        <a:lstStyle/>
        <a:p>
          <a:endParaRPr lang="en-US"/>
        </a:p>
      </dgm:t>
    </dgm:pt>
    <dgm:pt modelId="{979A982E-8A6D-45C1-8951-4ABD8930AFE4}" type="sibTrans" cxnId="{C3177AD3-92BD-4C72-BDE5-1038AD86F1F5}">
      <dgm:prSet/>
      <dgm:spPr/>
      <dgm:t>
        <a:bodyPr/>
        <a:lstStyle/>
        <a:p>
          <a:endParaRPr lang="en-US"/>
        </a:p>
      </dgm:t>
    </dgm:pt>
    <dgm:pt modelId="{002B1CA5-449F-4333-8C8A-5DEDA5D9773A}">
      <dgm:prSet/>
      <dgm:spPr/>
      <dgm:t>
        <a:bodyPr/>
        <a:lstStyle/>
        <a:p>
          <a:r>
            <a:rPr lang="en-US" dirty="0"/>
            <a:t>Azure Data Factory</a:t>
          </a:r>
        </a:p>
      </dgm:t>
    </dgm:pt>
    <dgm:pt modelId="{9D282D59-A671-4526-B6AB-E70736F86A41}" type="parTrans" cxnId="{E339AE52-056A-47FB-8281-E7BD9E60C16A}">
      <dgm:prSet/>
      <dgm:spPr/>
      <dgm:t>
        <a:bodyPr/>
        <a:lstStyle/>
        <a:p>
          <a:endParaRPr lang="en-US"/>
        </a:p>
      </dgm:t>
    </dgm:pt>
    <dgm:pt modelId="{25475F5F-3593-4C47-BA94-C362BE8441CD}" type="sibTrans" cxnId="{E339AE52-056A-47FB-8281-E7BD9E60C16A}">
      <dgm:prSet/>
      <dgm:spPr/>
      <dgm:t>
        <a:bodyPr/>
        <a:lstStyle/>
        <a:p>
          <a:endParaRPr lang="en-US"/>
        </a:p>
      </dgm:t>
    </dgm:pt>
    <dgm:pt modelId="{5703010D-55A1-4DD9-828A-7FCE07BA0F70}">
      <dgm:prSet/>
      <dgm:spPr/>
      <dgm:t>
        <a:bodyPr/>
        <a:lstStyle/>
        <a:p>
          <a:r>
            <a:rPr lang="en-US" dirty="0"/>
            <a:t>SQL Data Sync</a:t>
          </a:r>
        </a:p>
      </dgm:t>
    </dgm:pt>
    <dgm:pt modelId="{62B2A0C7-9C25-42CD-9D41-A7592E103323}" type="parTrans" cxnId="{A68946A1-219C-49FC-9D6F-1792E0F7BA38}">
      <dgm:prSet/>
      <dgm:spPr/>
      <dgm:t>
        <a:bodyPr/>
        <a:lstStyle/>
        <a:p>
          <a:endParaRPr lang="en-US"/>
        </a:p>
      </dgm:t>
    </dgm:pt>
    <dgm:pt modelId="{ACD946CB-243A-47A2-98C0-7AF1F5C46AE6}" type="sibTrans" cxnId="{A68946A1-219C-49FC-9D6F-1792E0F7BA38}">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6">
        <dgm:presLayoutVars>
          <dgm:chMax val="0"/>
          <dgm:bulletEnabled val="1"/>
        </dgm:presLayoutVars>
      </dgm:prSet>
      <dgm:spPr/>
    </dgm:pt>
    <dgm:pt modelId="{EBBB44A1-E130-44AC-8454-89529C3344EE}" type="pres">
      <dgm:prSet presAssocID="{7674FE22-B26F-4AFA-AFA7-F5CF8E28D145}" presName="spacer" presStyleCnt="0"/>
      <dgm:spPr/>
    </dgm:pt>
    <dgm:pt modelId="{B3CEAFD5-320C-4470-92F7-01E779D72948}" type="pres">
      <dgm:prSet presAssocID="{4A4CB069-308B-4F2D-8855-B21F8E5EAFDC}" presName="parentText" presStyleLbl="node1" presStyleIdx="1" presStyleCnt="6">
        <dgm:presLayoutVars>
          <dgm:chMax val="0"/>
          <dgm:bulletEnabled val="1"/>
        </dgm:presLayoutVars>
      </dgm:prSet>
      <dgm:spPr/>
    </dgm:pt>
    <dgm:pt modelId="{1EF1027E-069F-4C46-8B3D-F6E292B60E3B}" type="pres">
      <dgm:prSet presAssocID="{8F797D05-0D0B-4B70-9A0F-1C7CF0954D89}" presName="spacer" presStyleCnt="0"/>
      <dgm:spPr/>
    </dgm:pt>
    <dgm:pt modelId="{1DF0DDAD-BA25-42B4-B484-4980B212D728}" type="pres">
      <dgm:prSet presAssocID="{ECB08CB9-D775-425A-835C-186AA0E3979C}" presName="parentText" presStyleLbl="node1" presStyleIdx="2" presStyleCnt="6">
        <dgm:presLayoutVars>
          <dgm:chMax val="0"/>
          <dgm:bulletEnabled val="1"/>
        </dgm:presLayoutVars>
      </dgm:prSet>
      <dgm:spPr/>
    </dgm:pt>
    <dgm:pt modelId="{15DA23B8-0265-4AC0-9C6E-1084F146DCBA}" type="pres">
      <dgm:prSet presAssocID="{D3EDB840-5840-4D6B-879F-97B64FF56BD0}" presName="spacer" presStyleCnt="0"/>
      <dgm:spPr/>
    </dgm:pt>
    <dgm:pt modelId="{E44DE9E0-51F1-4DE6-B15C-34A5B60E2687}" type="pres">
      <dgm:prSet presAssocID="{6EEF2F8C-BB7B-424E-9943-B0689DC39152}" presName="parentText" presStyleLbl="node1" presStyleIdx="3" presStyleCnt="6">
        <dgm:presLayoutVars>
          <dgm:chMax val="0"/>
          <dgm:bulletEnabled val="1"/>
        </dgm:presLayoutVars>
      </dgm:prSet>
      <dgm:spPr/>
    </dgm:pt>
    <dgm:pt modelId="{50CF2140-122C-4408-A00E-D6727F01E831}" type="pres">
      <dgm:prSet presAssocID="{979A982E-8A6D-45C1-8951-4ABD8930AFE4}" presName="spacer" presStyleCnt="0"/>
      <dgm:spPr/>
    </dgm:pt>
    <dgm:pt modelId="{503B9859-01FC-4835-B075-2C4E82C3B68C}" type="pres">
      <dgm:prSet presAssocID="{002B1CA5-449F-4333-8C8A-5DEDA5D9773A}" presName="parentText" presStyleLbl="node1" presStyleIdx="4" presStyleCnt="6">
        <dgm:presLayoutVars>
          <dgm:chMax val="0"/>
          <dgm:bulletEnabled val="1"/>
        </dgm:presLayoutVars>
      </dgm:prSet>
      <dgm:spPr/>
    </dgm:pt>
    <dgm:pt modelId="{9EDC34C8-BBE2-4ED6-9DBE-1C675D3A418B}" type="pres">
      <dgm:prSet presAssocID="{25475F5F-3593-4C47-BA94-C362BE8441CD}" presName="spacer" presStyleCnt="0"/>
      <dgm:spPr/>
    </dgm:pt>
    <dgm:pt modelId="{39F74DB4-44B0-4BAC-AD77-83FD94DAC6D8}" type="pres">
      <dgm:prSet presAssocID="{5703010D-55A1-4DD9-828A-7FCE07BA0F70}" presName="parentText" presStyleLbl="node1" presStyleIdx="5" presStyleCnt="6">
        <dgm:presLayoutVars>
          <dgm:chMax val="0"/>
          <dgm:bulletEnabled val="1"/>
        </dgm:presLayoutVars>
      </dgm:prSet>
      <dgm:spPr/>
    </dgm:pt>
  </dgm:ptLst>
  <dgm:cxnLst>
    <dgm:cxn modelId="{00809A04-D884-4A7E-86C2-5EB6C07F5207}" type="presOf" srcId="{ECB08CB9-D775-425A-835C-186AA0E3979C}" destId="{1DF0DDAD-BA25-42B4-B484-4980B212D728}" srcOrd="0" destOrd="0" presId="urn:microsoft.com/office/officeart/2005/8/layout/vList2"/>
    <dgm:cxn modelId="{E612FD24-09C4-4243-A56E-CAC6FE4118E1}" srcId="{E273136B-79EA-4035-A9DE-2954D3BF3AA9}" destId="{4A4CB069-308B-4F2D-8855-B21F8E5EAFDC}" srcOrd="1" destOrd="0" parTransId="{B9F35805-408D-4947-B49D-0FED99EA69DE}" sibTransId="{8F797D05-0D0B-4B70-9A0F-1C7CF0954D89}"/>
    <dgm:cxn modelId="{14F9B32A-B86D-432C-BB75-15A4B257BF98}" type="presOf" srcId="{E273136B-79EA-4035-A9DE-2954D3BF3AA9}" destId="{85FA6698-2A10-4D53-9A5B-B5FF9E6230B9}" srcOrd="0" destOrd="0" presId="urn:microsoft.com/office/officeart/2005/8/layout/vList2"/>
    <dgm:cxn modelId="{7A232065-A6F6-4B34-BDCD-8065D4C3E4FA}" type="presOf" srcId="{5703010D-55A1-4DD9-828A-7FCE07BA0F70}" destId="{39F74DB4-44B0-4BAC-AD77-83FD94DAC6D8}" srcOrd="0" destOrd="0" presId="urn:microsoft.com/office/officeart/2005/8/layout/vList2"/>
    <dgm:cxn modelId="{9DFFD066-FE65-4A31-86A7-8BA8DC2FFE90}" type="presOf" srcId="{4A4CB069-308B-4F2D-8855-B21F8E5EAFDC}" destId="{B3CEAFD5-320C-4470-92F7-01E779D72948}" srcOrd="0" destOrd="0" presId="urn:microsoft.com/office/officeart/2005/8/layout/vList2"/>
    <dgm:cxn modelId="{F7EA3652-27FB-4F56-A8B8-A045263AB65F}" srcId="{E273136B-79EA-4035-A9DE-2954D3BF3AA9}" destId="{ECB08CB9-D775-425A-835C-186AA0E3979C}" srcOrd="2" destOrd="0" parTransId="{300481AA-2740-48EA-A1E3-2C227EF13DC0}" sibTransId="{D3EDB840-5840-4D6B-879F-97B64FF56BD0}"/>
    <dgm:cxn modelId="{E339AE52-056A-47FB-8281-E7BD9E60C16A}" srcId="{E273136B-79EA-4035-A9DE-2954D3BF3AA9}" destId="{002B1CA5-449F-4333-8C8A-5DEDA5D9773A}" srcOrd="4" destOrd="0" parTransId="{9D282D59-A671-4526-B6AB-E70736F86A41}" sibTransId="{25475F5F-3593-4C47-BA94-C362BE8441CD}"/>
    <dgm:cxn modelId="{F0D7BE81-99ED-42AF-A270-62DEEDC9111F}" srcId="{E273136B-79EA-4035-A9DE-2954D3BF3AA9}" destId="{3096AAA2-88B3-4CCD-A4A3-7BB56A0A85F4}" srcOrd="0" destOrd="0" parTransId="{DF88F3CA-CEB0-4F3A-89D2-3E3ED2BDB620}" sibTransId="{7674FE22-B26F-4AFA-AFA7-F5CF8E28D145}"/>
    <dgm:cxn modelId="{A68946A1-219C-49FC-9D6F-1792E0F7BA38}" srcId="{E273136B-79EA-4035-A9DE-2954D3BF3AA9}" destId="{5703010D-55A1-4DD9-828A-7FCE07BA0F70}" srcOrd="5" destOrd="0" parTransId="{62B2A0C7-9C25-42CD-9D41-A7592E103323}" sibTransId="{ACD946CB-243A-47A2-98C0-7AF1F5C46AE6}"/>
    <dgm:cxn modelId="{C3177AD3-92BD-4C72-BDE5-1038AD86F1F5}" srcId="{E273136B-79EA-4035-A9DE-2954D3BF3AA9}" destId="{6EEF2F8C-BB7B-424E-9943-B0689DC39152}" srcOrd="3" destOrd="0" parTransId="{63DC708D-B1D1-43F1-8A20-9BBD4C5766AC}" sibTransId="{979A982E-8A6D-45C1-8951-4ABD8930AFE4}"/>
    <dgm:cxn modelId="{8F0AEDD3-EFBD-4074-8C90-D5ED69C0693F}" type="presOf" srcId="{6EEF2F8C-BB7B-424E-9943-B0689DC39152}" destId="{E44DE9E0-51F1-4DE6-B15C-34A5B60E2687}" srcOrd="0" destOrd="0" presId="urn:microsoft.com/office/officeart/2005/8/layout/vList2"/>
    <dgm:cxn modelId="{434135E1-8B8E-47F8-A2F0-B9A745BA0532}" type="presOf" srcId="{3096AAA2-88B3-4CCD-A4A3-7BB56A0A85F4}" destId="{5A2A7D40-926C-47FD-B937-081C1FEE3657}" srcOrd="0" destOrd="0" presId="urn:microsoft.com/office/officeart/2005/8/layout/vList2"/>
    <dgm:cxn modelId="{C62FB4FB-9862-4CF1-A502-01A8C9DD7E35}" type="presOf" srcId="{002B1CA5-449F-4333-8C8A-5DEDA5D9773A}" destId="{503B9859-01FC-4835-B075-2C4E82C3B68C}" srcOrd="0" destOrd="0" presId="urn:microsoft.com/office/officeart/2005/8/layout/vList2"/>
    <dgm:cxn modelId="{B4D44FCD-EA9E-4A4A-B02E-ECACCFBF00BB}" type="presParOf" srcId="{85FA6698-2A10-4D53-9A5B-B5FF9E6230B9}" destId="{5A2A7D40-926C-47FD-B937-081C1FEE3657}" srcOrd="0" destOrd="0" presId="urn:microsoft.com/office/officeart/2005/8/layout/vList2"/>
    <dgm:cxn modelId="{5F2148C3-7E1F-499F-99D0-0A63E104789D}" type="presParOf" srcId="{85FA6698-2A10-4D53-9A5B-B5FF9E6230B9}" destId="{EBBB44A1-E130-44AC-8454-89529C3344EE}" srcOrd="1" destOrd="0" presId="urn:microsoft.com/office/officeart/2005/8/layout/vList2"/>
    <dgm:cxn modelId="{1682785F-2F22-4B28-80B9-611E8D6DC000}" type="presParOf" srcId="{85FA6698-2A10-4D53-9A5B-B5FF9E6230B9}" destId="{B3CEAFD5-320C-4470-92F7-01E779D72948}" srcOrd="2" destOrd="0" presId="urn:microsoft.com/office/officeart/2005/8/layout/vList2"/>
    <dgm:cxn modelId="{96D2F6E4-B922-451A-8024-0CFBBA488233}" type="presParOf" srcId="{85FA6698-2A10-4D53-9A5B-B5FF9E6230B9}" destId="{1EF1027E-069F-4C46-8B3D-F6E292B60E3B}" srcOrd="3" destOrd="0" presId="urn:microsoft.com/office/officeart/2005/8/layout/vList2"/>
    <dgm:cxn modelId="{75FDD31B-C410-43C2-8F35-1581FABAD416}" type="presParOf" srcId="{85FA6698-2A10-4D53-9A5B-B5FF9E6230B9}" destId="{1DF0DDAD-BA25-42B4-B484-4980B212D728}" srcOrd="4" destOrd="0" presId="urn:microsoft.com/office/officeart/2005/8/layout/vList2"/>
    <dgm:cxn modelId="{288FD793-7C5F-4D6A-85E7-B05E65B2FA57}" type="presParOf" srcId="{85FA6698-2A10-4D53-9A5B-B5FF9E6230B9}" destId="{15DA23B8-0265-4AC0-9C6E-1084F146DCBA}" srcOrd="5" destOrd="0" presId="urn:microsoft.com/office/officeart/2005/8/layout/vList2"/>
    <dgm:cxn modelId="{18F349BE-7173-427E-B315-E367AAB719A6}" type="presParOf" srcId="{85FA6698-2A10-4D53-9A5B-B5FF9E6230B9}" destId="{E44DE9E0-51F1-4DE6-B15C-34A5B60E2687}" srcOrd="6" destOrd="0" presId="urn:microsoft.com/office/officeart/2005/8/layout/vList2"/>
    <dgm:cxn modelId="{780FB807-EEE8-4B3A-8938-1007C8072FCE}" type="presParOf" srcId="{85FA6698-2A10-4D53-9A5B-B5FF9E6230B9}" destId="{50CF2140-122C-4408-A00E-D6727F01E831}" srcOrd="7" destOrd="0" presId="urn:microsoft.com/office/officeart/2005/8/layout/vList2"/>
    <dgm:cxn modelId="{94292C9D-6A28-4B8C-9F37-689370AE92DF}" type="presParOf" srcId="{85FA6698-2A10-4D53-9A5B-B5FF9E6230B9}" destId="{503B9859-01FC-4835-B075-2C4E82C3B68C}" srcOrd="8" destOrd="0" presId="urn:microsoft.com/office/officeart/2005/8/layout/vList2"/>
    <dgm:cxn modelId="{8D8DCB07-B08A-4D3F-81C4-FE3C254FBC9F}" type="presParOf" srcId="{85FA6698-2A10-4D53-9A5B-B5FF9E6230B9}" destId="{9EDC34C8-BBE2-4ED6-9DBE-1C675D3A418B}" srcOrd="9" destOrd="0" presId="urn:microsoft.com/office/officeart/2005/8/layout/vList2"/>
    <dgm:cxn modelId="{6A74390E-44A5-4EFC-A408-85CF609BEFD6}" type="presParOf" srcId="{85FA6698-2A10-4D53-9A5B-B5FF9E6230B9}" destId="{39F74DB4-44B0-4BAC-AD77-83FD94DAC6D8}"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Lst>
  <dgm:cxnLst>
    <dgm:cxn modelId="{14F9B32A-B86D-432C-BB75-15A4B257BF98}" type="presOf" srcId="{E273136B-79EA-4035-A9DE-2954D3BF3AA9}" destId="{85FA6698-2A10-4D53-9A5B-B5FF9E6230B9}"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096AAA2-88B3-4CCD-A4A3-7BB56A0A85F4}">
      <dgm:prSet/>
      <dgm:spPr/>
      <dgm:t>
        <a:bodyPr/>
        <a:lstStyle/>
        <a:p>
          <a:r>
            <a:rPr lang="en-US" dirty="0"/>
            <a:t>Metrics</a:t>
          </a:r>
        </a:p>
      </dgm:t>
    </dgm:pt>
    <dgm:pt modelId="{DF88F3CA-CEB0-4F3A-89D2-3E3ED2BDB620}" type="parTrans" cxnId="{F0D7BE81-99ED-42AF-A270-62DEEDC9111F}">
      <dgm:prSet/>
      <dgm:spPr/>
      <dgm:t>
        <a:bodyPr/>
        <a:lstStyle/>
        <a:p>
          <a:endParaRPr lang="en-US"/>
        </a:p>
      </dgm:t>
    </dgm:pt>
    <dgm:pt modelId="{7674FE22-B26F-4AFA-AFA7-F5CF8E28D145}" type="sibTrans" cxnId="{F0D7BE81-99ED-42AF-A270-62DEEDC9111F}">
      <dgm:prSet/>
      <dgm:spPr/>
      <dgm:t>
        <a:bodyPr/>
        <a:lstStyle/>
        <a:p>
          <a:endParaRPr lang="en-US"/>
        </a:p>
      </dgm:t>
    </dgm:pt>
    <dgm:pt modelId="{BC1682C0-EA0C-4BED-ACD3-804A01C8617C}">
      <dgm:prSet/>
      <dgm:spPr/>
      <dgm:t>
        <a:bodyPr/>
        <a:lstStyle/>
        <a:p>
          <a:r>
            <a:rPr lang="en-US" dirty="0"/>
            <a:t>Performance Overview</a:t>
          </a:r>
        </a:p>
      </dgm:t>
    </dgm:pt>
    <dgm:pt modelId="{8A7C9A76-E295-47A1-AC5B-ABFF4CE60435}" type="parTrans" cxnId="{5D252CC1-FA5F-4127-BD5B-C294A2AEB999}">
      <dgm:prSet/>
      <dgm:spPr/>
      <dgm:t>
        <a:bodyPr/>
        <a:lstStyle/>
        <a:p>
          <a:endParaRPr lang="en-US"/>
        </a:p>
      </dgm:t>
    </dgm:pt>
    <dgm:pt modelId="{27FB3C5B-7468-4C95-9E5B-27DC9085AE67}" type="sibTrans" cxnId="{5D252CC1-FA5F-4127-BD5B-C294A2AEB999}">
      <dgm:prSet/>
      <dgm:spPr/>
      <dgm:t>
        <a:bodyPr/>
        <a:lstStyle/>
        <a:p>
          <a:endParaRPr lang="en-US"/>
        </a:p>
      </dgm:t>
    </dgm:pt>
    <dgm:pt modelId="{C6B7ADC9-0DC9-488B-919A-061EA9C8A7FC}">
      <dgm:prSet/>
      <dgm:spPr/>
      <dgm:t>
        <a:bodyPr/>
        <a:lstStyle/>
        <a:p>
          <a:r>
            <a:rPr lang="en-US" dirty="0"/>
            <a:t>Performance Recommendations</a:t>
          </a:r>
        </a:p>
      </dgm:t>
    </dgm:pt>
    <dgm:pt modelId="{740B846E-E30E-4514-9512-448445BD17DE}" type="parTrans" cxnId="{DC1BA80A-9008-4673-B552-35AE3BBFBE0B}">
      <dgm:prSet/>
      <dgm:spPr/>
      <dgm:t>
        <a:bodyPr/>
        <a:lstStyle/>
        <a:p>
          <a:endParaRPr lang="en-US"/>
        </a:p>
      </dgm:t>
    </dgm:pt>
    <dgm:pt modelId="{31B24EA2-126C-45C8-A7CC-EA33DE589F70}" type="sibTrans" cxnId="{DC1BA80A-9008-4673-B552-35AE3BBFBE0B}">
      <dgm:prSet/>
      <dgm:spPr/>
      <dgm:t>
        <a:bodyPr/>
        <a:lstStyle/>
        <a:p>
          <a:endParaRPr lang="en-US"/>
        </a:p>
      </dgm:t>
    </dgm:pt>
    <dgm:pt modelId="{358A9DE9-9298-4213-99AB-0243AF07293B}">
      <dgm:prSet/>
      <dgm:spPr/>
      <dgm:t>
        <a:bodyPr/>
        <a:lstStyle/>
        <a:p>
          <a:r>
            <a:rPr lang="en-US" dirty="0"/>
            <a:t>Query Performance Insight</a:t>
          </a:r>
        </a:p>
      </dgm:t>
    </dgm:pt>
    <dgm:pt modelId="{6E5DAAB6-D9EB-4CF3-B9E2-B2188F20CA1F}" type="parTrans" cxnId="{4A41C321-DB87-4495-AB0C-27711535CC1D}">
      <dgm:prSet/>
      <dgm:spPr/>
      <dgm:t>
        <a:bodyPr/>
        <a:lstStyle/>
        <a:p>
          <a:endParaRPr lang="en-US"/>
        </a:p>
      </dgm:t>
    </dgm:pt>
    <dgm:pt modelId="{EE6214DA-B3BA-40FF-9B58-D54717CB2A63}" type="sibTrans" cxnId="{4A41C321-DB87-4495-AB0C-27711535CC1D}">
      <dgm:prSet/>
      <dgm:spPr/>
      <dgm:t>
        <a:bodyPr/>
        <a:lstStyle/>
        <a:p>
          <a:endParaRPr lang="en-US"/>
        </a:p>
      </dgm:t>
    </dgm:pt>
    <dgm:pt modelId="{45567A7F-4104-4093-BE24-97B20A5D0F9E}">
      <dgm:prSet/>
      <dgm:spPr/>
      <dgm:t>
        <a:bodyPr/>
        <a:lstStyle/>
        <a:p>
          <a:r>
            <a:rPr lang="en-US" dirty="0"/>
            <a:t>Automatic Tuning</a:t>
          </a:r>
        </a:p>
      </dgm:t>
    </dgm:pt>
    <dgm:pt modelId="{E8CA58BD-6F01-45F1-B83B-7C3285C16F72}" type="parTrans" cxnId="{668644EA-0C29-4C01-87AC-45AEF351C001}">
      <dgm:prSet/>
      <dgm:spPr/>
      <dgm:t>
        <a:bodyPr/>
        <a:lstStyle/>
        <a:p>
          <a:endParaRPr lang="en-US"/>
        </a:p>
      </dgm:t>
    </dgm:pt>
    <dgm:pt modelId="{5753CA5C-06FD-4F9F-A420-DC76BB58F923}" type="sibTrans" cxnId="{668644EA-0C29-4C01-87AC-45AEF351C001}">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5A2A7D40-926C-47FD-B937-081C1FEE3657}" type="pres">
      <dgm:prSet presAssocID="{3096AAA2-88B3-4CCD-A4A3-7BB56A0A85F4}" presName="parentText" presStyleLbl="node1" presStyleIdx="0" presStyleCnt="5">
        <dgm:presLayoutVars>
          <dgm:chMax val="0"/>
          <dgm:bulletEnabled val="1"/>
        </dgm:presLayoutVars>
      </dgm:prSet>
      <dgm:spPr/>
    </dgm:pt>
    <dgm:pt modelId="{EBBB44A1-E130-44AC-8454-89529C3344EE}" type="pres">
      <dgm:prSet presAssocID="{7674FE22-B26F-4AFA-AFA7-F5CF8E28D145}" presName="spacer" presStyleCnt="0"/>
      <dgm:spPr/>
    </dgm:pt>
    <dgm:pt modelId="{56527BB3-5A12-4869-A809-6EC866AFB6BD}" type="pres">
      <dgm:prSet presAssocID="{BC1682C0-EA0C-4BED-ACD3-804A01C8617C}" presName="parentText" presStyleLbl="node1" presStyleIdx="1" presStyleCnt="5">
        <dgm:presLayoutVars>
          <dgm:chMax val="0"/>
          <dgm:bulletEnabled val="1"/>
        </dgm:presLayoutVars>
      </dgm:prSet>
      <dgm:spPr/>
    </dgm:pt>
    <dgm:pt modelId="{75A6AB2A-11EC-41B2-AFEA-BEE8B66B5D27}" type="pres">
      <dgm:prSet presAssocID="{27FB3C5B-7468-4C95-9E5B-27DC9085AE67}" presName="spacer" presStyleCnt="0"/>
      <dgm:spPr/>
    </dgm:pt>
    <dgm:pt modelId="{5B95BE31-69FE-4D2A-94E2-DDE239D381C4}" type="pres">
      <dgm:prSet presAssocID="{C6B7ADC9-0DC9-488B-919A-061EA9C8A7FC}" presName="parentText" presStyleLbl="node1" presStyleIdx="2" presStyleCnt="5">
        <dgm:presLayoutVars>
          <dgm:chMax val="0"/>
          <dgm:bulletEnabled val="1"/>
        </dgm:presLayoutVars>
      </dgm:prSet>
      <dgm:spPr/>
    </dgm:pt>
    <dgm:pt modelId="{9D03C471-C0A7-4987-8A47-0B8669289E53}" type="pres">
      <dgm:prSet presAssocID="{31B24EA2-126C-45C8-A7CC-EA33DE589F70}" presName="spacer" presStyleCnt="0"/>
      <dgm:spPr/>
    </dgm:pt>
    <dgm:pt modelId="{9D0325C4-FD0B-4E7B-B480-E5C89ECB1D77}" type="pres">
      <dgm:prSet presAssocID="{358A9DE9-9298-4213-99AB-0243AF07293B}" presName="parentText" presStyleLbl="node1" presStyleIdx="3" presStyleCnt="5">
        <dgm:presLayoutVars>
          <dgm:chMax val="0"/>
          <dgm:bulletEnabled val="1"/>
        </dgm:presLayoutVars>
      </dgm:prSet>
      <dgm:spPr/>
    </dgm:pt>
    <dgm:pt modelId="{D478C7D9-3A4B-4261-8CF3-F7B43EAD66F6}" type="pres">
      <dgm:prSet presAssocID="{EE6214DA-B3BA-40FF-9B58-D54717CB2A63}" presName="spacer" presStyleCnt="0"/>
      <dgm:spPr/>
    </dgm:pt>
    <dgm:pt modelId="{4FF3DA6D-B96D-4826-8009-C32F49897A8A}" type="pres">
      <dgm:prSet presAssocID="{45567A7F-4104-4093-BE24-97B20A5D0F9E}" presName="parentText" presStyleLbl="node1" presStyleIdx="4" presStyleCnt="5">
        <dgm:presLayoutVars>
          <dgm:chMax val="0"/>
          <dgm:bulletEnabled val="1"/>
        </dgm:presLayoutVars>
      </dgm:prSet>
      <dgm:spPr/>
    </dgm:pt>
  </dgm:ptLst>
  <dgm:cxnLst>
    <dgm:cxn modelId="{D4F54505-15B5-4D60-8EE3-A229833CD379}" type="presOf" srcId="{45567A7F-4104-4093-BE24-97B20A5D0F9E}" destId="{4FF3DA6D-B96D-4826-8009-C32F49897A8A}" srcOrd="0" destOrd="0" presId="urn:microsoft.com/office/officeart/2005/8/layout/vList2"/>
    <dgm:cxn modelId="{4A59BA09-6853-4B8F-945E-42D980CBF762}" type="presOf" srcId="{BC1682C0-EA0C-4BED-ACD3-804A01C8617C}" destId="{56527BB3-5A12-4869-A809-6EC866AFB6BD}" srcOrd="0" destOrd="0" presId="urn:microsoft.com/office/officeart/2005/8/layout/vList2"/>
    <dgm:cxn modelId="{DC1BA80A-9008-4673-B552-35AE3BBFBE0B}" srcId="{E273136B-79EA-4035-A9DE-2954D3BF3AA9}" destId="{C6B7ADC9-0DC9-488B-919A-061EA9C8A7FC}" srcOrd="2" destOrd="0" parTransId="{740B846E-E30E-4514-9512-448445BD17DE}" sibTransId="{31B24EA2-126C-45C8-A7CC-EA33DE589F70}"/>
    <dgm:cxn modelId="{4A41C321-DB87-4495-AB0C-27711535CC1D}" srcId="{E273136B-79EA-4035-A9DE-2954D3BF3AA9}" destId="{358A9DE9-9298-4213-99AB-0243AF07293B}" srcOrd="3" destOrd="0" parTransId="{6E5DAAB6-D9EB-4CF3-B9E2-B2188F20CA1F}" sibTransId="{EE6214DA-B3BA-40FF-9B58-D54717CB2A63}"/>
    <dgm:cxn modelId="{84D50F25-04EB-45E9-AAC8-7A56C9957E4D}" type="presOf" srcId="{358A9DE9-9298-4213-99AB-0243AF07293B}" destId="{9D0325C4-FD0B-4E7B-B480-E5C89ECB1D77}" srcOrd="0" destOrd="0" presId="urn:microsoft.com/office/officeart/2005/8/layout/vList2"/>
    <dgm:cxn modelId="{14F9B32A-B86D-432C-BB75-15A4B257BF98}" type="presOf" srcId="{E273136B-79EA-4035-A9DE-2954D3BF3AA9}" destId="{85FA6698-2A10-4D53-9A5B-B5FF9E6230B9}" srcOrd="0" destOrd="0" presId="urn:microsoft.com/office/officeart/2005/8/layout/vList2"/>
    <dgm:cxn modelId="{F0D7BE81-99ED-42AF-A270-62DEEDC9111F}" srcId="{E273136B-79EA-4035-A9DE-2954D3BF3AA9}" destId="{3096AAA2-88B3-4CCD-A4A3-7BB56A0A85F4}" srcOrd="0" destOrd="0" parTransId="{DF88F3CA-CEB0-4F3A-89D2-3E3ED2BDB620}" sibTransId="{7674FE22-B26F-4AFA-AFA7-F5CF8E28D145}"/>
    <dgm:cxn modelId="{5D252CC1-FA5F-4127-BD5B-C294A2AEB999}" srcId="{E273136B-79EA-4035-A9DE-2954D3BF3AA9}" destId="{BC1682C0-EA0C-4BED-ACD3-804A01C8617C}" srcOrd="1" destOrd="0" parTransId="{8A7C9A76-E295-47A1-AC5B-ABFF4CE60435}" sibTransId="{27FB3C5B-7468-4C95-9E5B-27DC9085AE67}"/>
    <dgm:cxn modelId="{FE5D21CE-CA3D-4BEC-A4DA-2A12C7A7D358}" type="presOf" srcId="{C6B7ADC9-0DC9-488B-919A-061EA9C8A7FC}" destId="{5B95BE31-69FE-4D2A-94E2-DDE239D381C4}" srcOrd="0" destOrd="0" presId="urn:microsoft.com/office/officeart/2005/8/layout/vList2"/>
    <dgm:cxn modelId="{434135E1-8B8E-47F8-A2F0-B9A745BA0532}" type="presOf" srcId="{3096AAA2-88B3-4CCD-A4A3-7BB56A0A85F4}" destId="{5A2A7D40-926C-47FD-B937-081C1FEE3657}" srcOrd="0" destOrd="0" presId="urn:microsoft.com/office/officeart/2005/8/layout/vList2"/>
    <dgm:cxn modelId="{668644EA-0C29-4C01-87AC-45AEF351C001}" srcId="{E273136B-79EA-4035-A9DE-2954D3BF3AA9}" destId="{45567A7F-4104-4093-BE24-97B20A5D0F9E}" srcOrd="4" destOrd="0" parTransId="{E8CA58BD-6F01-45F1-B83B-7C3285C16F72}" sibTransId="{5753CA5C-06FD-4F9F-A420-DC76BB58F923}"/>
    <dgm:cxn modelId="{B4D44FCD-EA9E-4A4A-B02E-ECACCFBF00BB}" type="presParOf" srcId="{85FA6698-2A10-4D53-9A5B-B5FF9E6230B9}" destId="{5A2A7D40-926C-47FD-B937-081C1FEE3657}" srcOrd="0" destOrd="0" presId="urn:microsoft.com/office/officeart/2005/8/layout/vList2"/>
    <dgm:cxn modelId="{5F2148C3-7E1F-499F-99D0-0A63E104789D}" type="presParOf" srcId="{85FA6698-2A10-4D53-9A5B-B5FF9E6230B9}" destId="{EBBB44A1-E130-44AC-8454-89529C3344EE}" srcOrd="1" destOrd="0" presId="urn:microsoft.com/office/officeart/2005/8/layout/vList2"/>
    <dgm:cxn modelId="{8572EEAF-BDF0-4E01-9F29-781246047150}" type="presParOf" srcId="{85FA6698-2A10-4D53-9A5B-B5FF9E6230B9}" destId="{56527BB3-5A12-4869-A809-6EC866AFB6BD}" srcOrd="2" destOrd="0" presId="urn:microsoft.com/office/officeart/2005/8/layout/vList2"/>
    <dgm:cxn modelId="{8C550474-55C0-47A2-A89F-49166AD6A736}" type="presParOf" srcId="{85FA6698-2A10-4D53-9A5B-B5FF9E6230B9}" destId="{75A6AB2A-11EC-41B2-AFEA-BEE8B66B5D27}" srcOrd="3" destOrd="0" presId="urn:microsoft.com/office/officeart/2005/8/layout/vList2"/>
    <dgm:cxn modelId="{CDFE6D23-C9D0-44E7-85F7-C902523B56AC}" type="presParOf" srcId="{85FA6698-2A10-4D53-9A5B-B5FF9E6230B9}" destId="{5B95BE31-69FE-4D2A-94E2-DDE239D381C4}" srcOrd="4" destOrd="0" presId="urn:microsoft.com/office/officeart/2005/8/layout/vList2"/>
    <dgm:cxn modelId="{E016950F-116A-4DED-B245-8B0B38C0CAEA}" type="presParOf" srcId="{85FA6698-2A10-4D53-9A5B-B5FF9E6230B9}" destId="{9D03C471-C0A7-4987-8A47-0B8669289E53}" srcOrd="5" destOrd="0" presId="urn:microsoft.com/office/officeart/2005/8/layout/vList2"/>
    <dgm:cxn modelId="{E073AE6B-4D7B-4C6D-9E13-74613A7537F2}" type="presParOf" srcId="{85FA6698-2A10-4D53-9A5B-B5FF9E6230B9}" destId="{9D0325C4-FD0B-4E7B-B480-E5C89ECB1D77}" srcOrd="6" destOrd="0" presId="urn:microsoft.com/office/officeart/2005/8/layout/vList2"/>
    <dgm:cxn modelId="{791608CB-0D8B-4CAD-B5B2-D8DE86098CCB}" type="presParOf" srcId="{85FA6698-2A10-4D53-9A5B-B5FF9E6230B9}" destId="{D478C7D9-3A4B-4261-8CF3-F7B43EAD66F6}" srcOrd="7" destOrd="0" presId="urn:microsoft.com/office/officeart/2005/8/layout/vList2"/>
    <dgm:cxn modelId="{7ED14550-25E3-49B0-94DF-3B1AB378E5EE}" type="presParOf" srcId="{85FA6698-2A10-4D53-9A5B-B5FF9E6230B9}" destId="{4FF3DA6D-B96D-4826-8009-C32F49897A8A}"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E273136B-79EA-4035-A9DE-2954D3BF3AA9}"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752CEEE9-C6FC-4BD9-99D7-CE41E6D14BFF}">
      <dgm:prSet phldrT="[Text]"/>
      <dgm:spPr/>
      <dgm:t>
        <a:bodyPr/>
        <a:lstStyle/>
        <a:p>
          <a:r>
            <a:rPr lang="en-US" b="0" i="0" dirty="0"/>
            <a:t>Network Security</a:t>
          </a:r>
          <a:endParaRPr lang="en-US" b="0" dirty="0"/>
        </a:p>
      </dgm:t>
    </dgm:pt>
    <dgm:pt modelId="{72134D5E-7D10-4459-A650-7E3FDFC3820A}" type="parTrans" cxnId="{4FB1256B-9CE6-4F09-8D14-0C33D1A3E312}">
      <dgm:prSet/>
      <dgm:spPr/>
      <dgm:t>
        <a:bodyPr/>
        <a:lstStyle/>
        <a:p>
          <a:endParaRPr lang="en-US"/>
        </a:p>
      </dgm:t>
    </dgm:pt>
    <dgm:pt modelId="{274A43A6-F926-45CB-BBEB-A2B65E64FCE2}" type="sibTrans" cxnId="{4FB1256B-9CE6-4F09-8D14-0C33D1A3E312}">
      <dgm:prSet/>
      <dgm:spPr/>
      <dgm:t>
        <a:bodyPr/>
        <a:lstStyle/>
        <a:p>
          <a:endParaRPr lang="en-US"/>
        </a:p>
      </dgm:t>
    </dgm:pt>
    <dgm:pt modelId="{F9DBEE67-F5A3-4ADB-84C2-E13330EA27AB}">
      <dgm:prSet phldrT="[Text]"/>
      <dgm:spPr/>
      <dgm:t>
        <a:bodyPr/>
        <a:lstStyle/>
        <a:p>
          <a:r>
            <a:rPr lang="en-US" b="0" i="0" dirty="0"/>
            <a:t>Firewalls</a:t>
          </a:r>
          <a:endParaRPr lang="en-US" b="0" dirty="0"/>
        </a:p>
      </dgm:t>
    </dgm:pt>
    <dgm:pt modelId="{26191AE6-4424-46D6-AF6A-68D2B52A6A58}" type="parTrans" cxnId="{3A9B4035-FB63-4829-956A-5C82A1A2AC6B}">
      <dgm:prSet/>
      <dgm:spPr/>
      <dgm:t>
        <a:bodyPr/>
        <a:lstStyle/>
        <a:p>
          <a:endParaRPr lang="en-US"/>
        </a:p>
      </dgm:t>
    </dgm:pt>
    <dgm:pt modelId="{9732612F-671D-40B6-B5B2-A4658CCD8823}" type="sibTrans" cxnId="{3A9B4035-FB63-4829-956A-5C82A1A2AC6B}">
      <dgm:prSet/>
      <dgm:spPr/>
      <dgm:t>
        <a:bodyPr/>
        <a:lstStyle/>
        <a:p>
          <a:endParaRPr lang="en-US"/>
        </a:p>
      </dgm:t>
    </dgm:pt>
    <dgm:pt modelId="{ABCA6387-C0AB-4D6B-9747-5CC4474BF44E}">
      <dgm:prSet phldrT="[Text]"/>
      <dgm:spPr/>
      <dgm:t>
        <a:bodyPr/>
        <a:lstStyle/>
        <a:p>
          <a:r>
            <a:rPr lang="en-US" b="0" i="0" dirty="0"/>
            <a:t>Private Endpoint</a:t>
          </a:r>
          <a:endParaRPr lang="en-US" b="0" dirty="0"/>
        </a:p>
      </dgm:t>
    </dgm:pt>
    <dgm:pt modelId="{ED746734-D027-4863-8351-56878B6708B5}" type="parTrans" cxnId="{987720FD-0F42-43C8-A408-A8C0140BF6C9}">
      <dgm:prSet/>
      <dgm:spPr/>
      <dgm:t>
        <a:bodyPr/>
        <a:lstStyle/>
        <a:p>
          <a:endParaRPr lang="en-US"/>
        </a:p>
      </dgm:t>
    </dgm:pt>
    <dgm:pt modelId="{0648AC0A-D4F6-45CA-9A27-3EDF31811560}" type="sibTrans" cxnId="{987720FD-0F42-43C8-A408-A8C0140BF6C9}">
      <dgm:prSet/>
      <dgm:spPr/>
      <dgm:t>
        <a:bodyPr/>
        <a:lstStyle/>
        <a:p>
          <a:endParaRPr lang="en-US"/>
        </a:p>
      </dgm:t>
    </dgm:pt>
    <dgm:pt modelId="{2EE9F530-11DE-40F0-B040-1148C385F633}">
      <dgm:prSet phldrT="[Text]"/>
      <dgm:spPr/>
      <dgm:t>
        <a:bodyPr/>
        <a:lstStyle/>
        <a:p>
          <a:r>
            <a:rPr lang="en-US" b="0" i="0" dirty="0"/>
            <a:t>Auditing</a:t>
          </a:r>
        </a:p>
      </dgm:t>
    </dgm:pt>
    <dgm:pt modelId="{27B27B0B-E42B-4EAD-BED1-DF2800570C44}" type="parTrans" cxnId="{9447573F-4174-4710-85DB-29D2AE56D32D}">
      <dgm:prSet/>
      <dgm:spPr/>
      <dgm:t>
        <a:bodyPr/>
        <a:lstStyle/>
        <a:p>
          <a:endParaRPr lang="en-US"/>
        </a:p>
      </dgm:t>
    </dgm:pt>
    <dgm:pt modelId="{95E7A3F5-77DC-44DE-B769-8C95EA6E213B}" type="sibTrans" cxnId="{9447573F-4174-4710-85DB-29D2AE56D32D}">
      <dgm:prSet/>
      <dgm:spPr/>
      <dgm:t>
        <a:bodyPr/>
        <a:lstStyle/>
        <a:p>
          <a:endParaRPr lang="en-US"/>
        </a:p>
      </dgm:t>
    </dgm:pt>
    <dgm:pt modelId="{78BB6BA2-3C9C-4CE1-B26B-702BFBF1265B}">
      <dgm:prSet phldrT="[Text]"/>
      <dgm:spPr/>
      <dgm:t>
        <a:bodyPr/>
        <a:lstStyle/>
        <a:p>
          <a:r>
            <a:rPr lang="en-US" b="0" dirty="0"/>
            <a:t>Access Management</a:t>
          </a:r>
        </a:p>
      </dgm:t>
    </dgm:pt>
    <dgm:pt modelId="{84ACA176-D163-4AA0-8FD4-13058D235E1A}" type="parTrans" cxnId="{02B0077D-67C5-44E6-ADA6-2FABF62D437C}">
      <dgm:prSet/>
      <dgm:spPr/>
      <dgm:t>
        <a:bodyPr/>
        <a:lstStyle/>
        <a:p>
          <a:endParaRPr lang="en-US"/>
        </a:p>
      </dgm:t>
    </dgm:pt>
    <dgm:pt modelId="{29478174-A73C-4EA2-9BF5-792E9A606492}" type="sibTrans" cxnId="{02B0077D-67C5-44E6-ADA6-2FABF62D437C}">
      <dgm:prSet/>
      <dgm:spPr/>
      <dgm:t>
        <a:bodyPr/>
        <a:lstStyle/>
        <a:p>
          <a:endParaRPr lang="en-US"/>
        </a:p>
      </dgm:t>
    </dgm:pt>
    <dgm:pt modelId="{0ADF03B0-F099-4158-9F6C-50BDE53B1791}">
      <dgm:prSet phldrT="[Text]"/>
      <dgm:spPr/>
      <dgm:t>
        <a:bodyPr/>
        <a:lstStyle/>
        <a:p>
          <a:r>
            <a:rPr lang="en-US" b="0" dirty="0"/>
            <a:t>Authentication</a:t>
          </a:r>
        </a:p>
      </dgm:t>
    </dgm:pt>
    <dgm:pt modelId="{42F40C60-C290-4E9F-AB59-B8F5AE9DC122}" type="parTrans" cxnId="{C87370D2-D300-43C6-9F22-3F4A5088A9F3}">
      <dgm:prSet/>
      <dgm:spPr/>
      <dgm:t>
        <a:bodyPr/>
        <a:lstStyle/>
        <a:p>
          <a:endParaRPr lang="en-US"/>
        </a:p>
      </dgm:t>
    </dgm:pt>
    <dgm:pt modelId="{DBA88826-70E9-4006-A198-CDC0A1FB1252}" type="sibTrans" cxnId="{C87370D2-D300-43C6-9F22-3F4A5088A9F3}">
      <dgm:prSet/>
      <dgm:spPr/>
      <dgm:t>
        <a:bodyPr/>
        <a:lstStyle/>
        <a:p>
          <a:endParaRPr lang="en-US"/>
        </a:p>
      </dgm:t>
    </dgm:pt>
    <dgm:pt modelId="{55E4C230-9B7E-416F-8859-50640807638D}">
      <dgm:prSet phldrT="[Text]"/>
      <dgm:spPr/>
      <dgm:t>
        <a:bodyPr/>
        <a:lstStyle/>
        <a:p>
          <a:r>
            <a:rPr lang="en-US" b="0" dirty="0"/>
            <a:t>Authorization</a:t>
          </a:r>
        </a:p>
      </dgm:t>
    </dgm:pt>
    <dgm:pt modelId="{1178C87C-E099-4D58-ADC8-8044211F7CEE}" type="parTrans" cxnId="{CC17E1AE-0B4C-4F8C-98C1-6BFF6098959C}">
      <dgm:prSet/>
      <dgm:spPr/>
      <dgm:t>
        <a:bodyPr/>
        <a:lstStyle/>
        <a:p>
          <a:endParaRPr lang="en-US"/>
        </a:p>
      </dgm:t>
    </dgm:pt>
    <dgm:pt modelId="{B7DD2227-8BBF-4559-AA60-AFE09FB0813C}" type="sibTrans" cxnId="{CC17E1AE-0B4C-4F8C-98C1-6BFF6098959C}">
      <dgm:prSet/>
      <dgm:spPr/>
      <dgm:t>
        <a:bodyPr/>
        <a:lstStyle/>
        <a:p>
          <a:endParaRPr lang="en-US"/>
        </a:p>
      </dgm:t>
    </dgm:pt>
    <dgm:pt modelId="{CD86E428-C94A-4F9A-9E2D-5D4A4E044DBE}">
      <dgm:prSet phldrT="[Text]"/>
      <dgm:spPr/>
      <dgm:t>
        <a:bodyPr/>
        <a:lstStyle/>
        <a:p>
          <a:r>
            <a:rPr lang="en-US" b="0" dirty="0"/>
            <a:t>Access Control</a:t>
          </a:r>
        </a:p>
      </dgm:t>
    </dgm:pt>
    <dgm:pt modelId="{138B15F8-D934-43F2-BB2E-0784D0E8E595}" type="parTrans" cxnId="{8E7D8A08-4F16-4189-9AF0-9B93EBC4D78D}">
      <dgm:prSet/>
      <dgm:spPr/>
      <dgm:t>
        <a:bodyPr/>
        <a:lstStyle/>
        <a:p>
          <a:endParaRPr lang="en-US"/>
        </a:p>
      </dgm:t>
    </dgm:pt>
    <dgm:pt modelId="{45859AFE-A407-4EAD-B313-9F34BA030F5A}" type="sibTrans" cxnId="{8E7D8A08-4F16-4189-9AF0-9B93EBC4D78D}">
      <dgm:prSet/>
      <dgm:spPr/>
      <dgm:t>
        <a:bodyPr/>
        <a:lstStyle/>
        <a:p>
          <a:endParaRPr lang="en-US"/>
        </a:p>
      </dgm:t>
    </dgm:pt>
    <dgm:pt modelId="{BE57ECD4-8DB5-4CB4-ABD7-9B55189A461A}">
      <dgm:prSet phldrT="[Text]"/>
      <dgm:spPr/>
      <dgm:t>
        <a:bodyPr/>
        <a:lstStyle/>
        <a:p>
          <a:r>
            <a:rPr lang="en-US" b="0" dirty="0"/>
            <a:t>Threat Protection</a:t>
          </a:r>
        </a:p>
      </dgm:t>
    </dgm:pt>
    <dgm:pt modelId="{C30C15F2-0BE4-4EC3-BD6A-6DAF9B5CAE41}" type="parTrans" cxnId="{4298441B-FCA3-49E0-9CCC-EC686D4B21E5}">
      <dgm:prSet/>
      <dgm:spPr/>
      <dgm:t>
        <a:bodyPr/>
        <a:lstStyle/>
        <a:p>
          <a:endParaRPr lang="en-US"/>
        </a:p>
      </dgm:t>
    </dgm:pt>
    <dgm:pt modelId="{13B8D563-2A9A-49C6-8296-44EDCE9A83AE}" type="sibTrans" cxnId="{4298441B-FCA3-49E0-9CCC-EC686D4B21E5}">
      <dgm:prSet/>
      <dgm:spPr/>
      <dgm:t>
        <a:bodyPr/>
        <a:lstStyle/>
        <a:p>
          <a:endParaRPr lang="en-US"/>
        </a:p>
      </dgm:t>
    </dgm:pt>
    <dgm:pt modelId="{39EB754E-2BD1-4DB5-9005-17A601DE03DE}">
      <dgm:prSet phldrT="[Text]"/>
      <dgm:spPr/>
      <dgm:t>
        <a:bodyPr/>
        <a:lstStyle/>
        <a:p>
          <a:r>
            <a:rPr lang="en-US" b="0" dirty="0"/>
            <a:t>Threat detection</a:t>
          </a:r>
        </a:p>
      </dgm:t>
    </dgm:pt>
    <dgm:pt modelId="{AB5EED27-1A79-4D9D-8E8C-631A6B7F6BA0}" type="parTrans" cxnId="{3187B97B-E354-4E23-B10A-DCC748D67503}">
      <dgm:prSet/>
      <dgm:spPr/>
      <dgm:t>
        <a:bodyPr/>
        <a:lstStyle/>
        <a:p>
          <a:endParaRPr lang="en-US"/>
        </a:p>
      </dgm:t>
    </dgm:pt>
    <dgm:pt modelId="{06D78ACF-E9C8-4CE3-9C31-8D77CF512847}" type="sibTrans" cxnId="{3187B97B-E354-4E23-B10A-DCC748D67503}">
      <dgm:prSet/>
      <dgm:spPr/>
      <dgm:t>
        <a:bodyPr/>
        <a:lstStyle/>
        <a:p>
          <a:endParaRPr lang="en-US"/>
        </a:p>
      </dgm:t>
    </dgm:pt>
    <dgm:pt modelId="{F4E3E4A9-01ED-4DFA-9126-DAF9C52A63F8}">
      <dgm:prSet phldrT="[Text]"/>
      <dgm:spPr/>
      <dgm:t>
        <a:bodyPr/>
        <a:lstStyle/>
        <a:p>
          <a:r>
            <a:rPr lang="en-US" b="0" dirty="0"/>
            <a:t>Information Protection</a:t>
          </a:r>
        </a:p>
      </dgm:t>
    </dgm:pt>
    <dgm:pt modelId="{FEE787A9-3031-4775-8F4B-8C09D156FC43}" type="parTrans" cxnId="{E2C9FD6F-96BD-47B4-B62F-F3BFB2CC16B6}">
      <dgm:prSet/>
      <dgm:spPr/>
      <dgm:t>
        <a:bodyPr/>
        <a:lstStyle/>
        <a:p>
          <a:endParaRPr lang="en-US"/>
        </a:p>
      </dgm:t>
    </dgm:pt>
    <dgm:pt modelId="{28F9A139-EDA4-4C78-817F-084469C72EE6}" type="sibTrans" cxnId="{E2C9FD6F-96BD-47B4-B62F-F3BFB2CC16B6}">
      <dgm:prSet/>
      <dgm:spPr/>
      <dgm:t>
        <a:bodyPr/>
        <a:lstStyle/>
        <a:p>
          <a:endParaRPr lang="en-US"/>
        </a:p>
      </dgm:t>
    </dgm:pt>
    <dgm:pt modelId="{8C2A5B05-90E8-4293-9D4A-4309EC91AA3F}">
      <dgm:prSet phldrT="[Text]"/>
      <dgm:spPr/>
      <dgm:t>
        <a:bodyPr/>
        <a:lstStyle/>
        <a:p>
          <a:r>
            <a:rPr lang="en-US" b="0" dirty="0"/>
            <a:t>Data Encryption</a:t>
          </a:r>
        </a:p>
      </dgm:t>
    </dgm:pt>
    <dgm:pt modelId="{316B75EE-2DCE-4345-BD58-3B6E50629082}" type="parTrans" cxnId="{58C95E3A-7543-45D4-A97E-6FF196278509}">
      <dgm:prSet/>
      <dgm:spPr/>
      <dgm:t>
        <a:bodyPr/>
        <a:lstStyle/>
        <a:p>
          <a:endParaRPr lang="en-US"/>
        </a:p>
      </dgm:t>
    </dgm:pt>
    <dgm:pt modelId="{B6A0847F-DF9C-46FB-AB4D-B95FEAD09040}" type="sibTrans" cxnId="{58C95E3A-7543-45D4-A97E-6FF196278509}">
      <dgm:prSet/>
      <dgm:spPr/>
      <dgm:t>
        <a:bodyPr/>
        <a:lstStyle/>
        <a:p>
          <a:endParaRPr lang="en-US"/>
        </a:p>
      </dgm:t>
    </dgm:pt>
    <dgm:pt modelId="{9CCC7629-8402-42E7-9430-B225B2F6A715}">
      <dgm:prSet phldrT="[Text]"/>
      <dgm:spPr/>
      <dgm:t>
        <a:bodyPr/>
        <a:lstStyle/>
        <a:p>
          <a:r>
            <a:rPr lang="en-US" b="0" dirty="0"/>
            <a:t>Database backup</a:t>
          </a:r>
        </a:p>
      </dgm:t>
    </dgm:pt>
    <dgm:pt modelId="{F2FBBE59-A2F6-45D0-B071-237F75D0118E}" type="parTrans" cxnId="{B6B75FF5-E25F-4F1E-AEB3-7B69C0BB770B}">
      <dgm:prSet/>
      <dgm:spPr/>
      <dgm:t>
        <a:bodyPr/>
        <a:lstStyle/>
        <a:p>
          <a:endParaRPr lang="en-US"/>
        </a:p>
      </dgm:t>
    </dgm:pt>
    <dgm:pt modelId="{965C4278-DA35-45F1-8D27-262626560D0C}" type="sibTrans" cxnId="{B6B75FF5-E25F-4F1E-AEB3-7B69C0BB770B}">
      <dgm:prSet/>
      <dgm:spPr/>
      <dgm:t>
        <a:bodyPr/>
        <a:lstStyle/>
        <a:p>
          <a:endParaRPr lang="en-US"/>
        </a:p>
      </dgm:t>
    </dgm:pt>
    <dgm:pt modelId="{183939B0-E7B1-4D76-BD55-7C2A7AE03928}">
      <dgm:prSet phldrT="[Text]"/>
      <dgm:spPr/>
      <dgm:t>
        <a:bodyPr/>
        <a:lstStyle/>
        <a:p>
          <a:r>
            <a:rPr lang="en-US" b="0" dirty="0"/>
            <a:t>Physical Security</a:t>
          </a:r>
        </a:p>
      </dgm:t>
    </dgm:pt>
    <dgm:pt modelId="{E91B6C53-C552-4B30-8862-99761EE7B237}" type="parTrans" cxnId="{5315A34C-0369-49D6-8C75-0C174A696933}">
      <dgm:prSet/>
      <dgm:spPr/>
      <dgm:t>
        <a:bodyPr/>
        <a:lstStyle/>
        <a:p>
          <a:endParaRPr lang="en-US"/>
        </a:p>
      </dgm:t>
    </dgm:pt>
    <dgm:pt modelId="{892126B0-25EE-43E2-992B-7243E66272D5}" type="sibTrans" cxnId="{5315A34C-0369-49D6-8C75-0C174A696933}">
      <dgm:prSet/>
      <dgm:spPr/>
      <dgm:t>
        <a:bodyPr/>
        <a:lstStyle/>
        <a:p>
          <a:endParaRPr lang="en-US"/>
        </a:p>
      </dgm:t>
    </dgm:pt>
    <dgm:pt modelId="{85FA6698-2A10-4D53-9A5B-B5FF9E6230B9}" type="pres">
      <dgm:prSet presAssocID="{E273136B-79EA-4035-A9DE-2954D3BF3AA9}" presName="linear" presStyleCnt="0">
        <dgm:presLayoutVars>
          <dgm:animLvl val="lvl"/>
          <dgm:resizeHandles val="exact"/>
        </dgm:presLayoutVars>
      </dgm:prSet>
      <dgm:spPr/>
    </dgm:pt>
    <dgm:pt modelId="{C93F7933-8CA2-444B-AD7E-ABBBB61EB2AE}" type="pres">
      <dgm:prSet presAssocID="{752CEEE9-C6FC-4BD9-99D7-CE41E6D14BFF}" presName="parentText" presStyleLbl="node1" presStyleIdx="0" presStyleCnt="4">
        <dgm:presLayoutVars>
          <dgm:chMax val="0"/>
          <dgm:bulletEnabled val="1"/>
        </dgm:presLayoutVars>
      </dgm:prSet>
      <dgm:spPr/>
    </dgm:pt>
    <dgm:pt modelId="{F2422098-90C9-4A33-BFB7-2265EB714C7E}" type="pres">
      <dgm:prSet presAssocID="{752CEEE9-C6FC-4BD9-99D7-CE41E6D14BFF}" presName="childText" presStyleLbl="revTx" presStyleIdx="0" presStyleCnt="4">
        <dgm:presLayoutVars>
          <dgm:bulletEnabled val="1"/>
        </dgm:presLayoutVars>
      </dgm:prSet>
      <dgm:spPr/>
    </dgm:pt>
    <dgm:pt modelId="{A58B8D5C-EAEE-41C1-894D-3593B6F2BBEA}" type="pres">
      <dgm:prSet presAssocID="{78BB6BA2-3C9C-4CE1-B26B-702BFBF1265B}" presName="parentText" presStyleLbl="node1" presStyleIdx="1" presStyleCnt="4">
        <dgm:presLayoutVars>
          <dgm:chMax val="0"/>
          <dgm:bulletEnabled val="1"/>
        </dgm:presLayoutVars>
      </dgm:prSet>
      <dgm:spPr/>
    </dgm:pt>
    <dgm:pt modelId="{9171C9A5-F210-4D35-A22E-0F123E1406B0}" type="pres">
      <dgm:prSet presAssocID="{78BB6BA2-3C9C-4CE1-B26B-702BFBF1265B}" presName="childText" presStyleLbl="revTx" presStyleIdx="1" presStyleCnt="4">
        <dgm:presLayoutVars>
          <dgm:bulletEnabled val="1"/>
        </dgm:presLayoutVars>
      </dgm:prSet>
      <dgm:spPr/>
    </dgm:pt>
    <dgm:pt modelId="{E19808A5-4C37-41E8-B8A7-F8525B9487E5}" type="pres">
      <dgm:prSet presAssocID="{BE57ECD4-8DB5-4CB4-ABD7-9B55189A461A}" presName="parentText" presStyleLbl="node1" presStyleIdx="2" presStyleCnt="4">
        <dgm:presLayoutVars>
          <dgm:chMax val="0"/>
          <dgm:bulletEnabled val="1"/>
        </dgm:presLayoutVars>
      </dgm:prSet>
      <dgm:spPr/>
    </dgm:pt>
    <dgm:pt modelId="{DB5489EA-3157-4531-B972-080A62A92017}" type="pres">
      <dgm:prSet presAssocID="{BE57ECD4-8DB5-4CB4-ABD7-9B55189A461A}" presName="childText" presStyleLbl="revTx" presStyleIdx="2" presStyleCnt="4">
        <dgm:presLayoutVars>
          <dgm:bulletEnabled val="1"/>
        </dgm:presLayoutVars>
      </dgm:prSet>
      <dgm:spPr/>
    </dgm:pt>
    <dgm:pt modelId="{33BDA309-339B-4AFB-8D74-F0D841A8A5BA}" type="pres">
      <dgm:prSet presAssocID="{F4E3E4A9-01ED-4DFA-9126-DAF9C52A63F8}" presName="parentText" presStyleLbl="node1" presStyleIdx="3" presStyleCnt="4">
        <dgm:presLayoutVars>
          <dgm:chMax val="0"/>
          <dgm:bulletEnabled val="1"/>
        </dgm:presLayoutVars>
      </dgm:prSet>
      <dgm:spPr/>
    </dgm:pt>
    <dgm:pt modelId="{D66D06F6-203B-4177-82C2-11B5B0C24143}" type="pres">
      <dgm:prSet presAssocID="{F4E3E4A9-01ED-4DFA-9126-DAF9C52A63F8}" presName="childText" presStyleLbl="revTx" presStyleIdx="3" presStyleCnt="4">
        <dgm:presLayoutVars>
          <dgm:bulletEnabled val="1"/>
        </dgm:presLayoutVars>
      </dgm:prSet>
      <dgm:spPr/>
    </dgm:pt>
  </dgm:ptLst>
  <dgm:cxnLst>
    <dgm:cxn modelId="{E6970900-2DF7-49B9-8F96-579DD80F8FF4}" type="presOf" srcId="{9CCC7629-8402-42E7-9430-B225B2F6A715}" destId="{D66D06F6-203B-4177-82C2-11B5B0C24143}" srcOrd="0" destOrd="1" presId="urn:microsoft.com/office/officeart/2005/8/layout/vList2"/>
    <dgm:cxn modelId="{8E7D8A08-4F16-4189-9AF0-9B93EBC4D78D}" srcId="{78BB6BA2-3C9C-4CE1-B26B-702BFBF1265B}" destId="{CD86E428-C94A-4F9A-9E2D-5D4A4E044DBE}" srcOrd="2" destOrd="0" parTransId="{138B15F8-D934-43F2-BB2E-0784D0E8E595}" sibTransId="{45859AFE-A407-4EAD-B313-9F34BA030F5A}"/>
    <dgm:cxn modelId="{4298441B-FCA3-49E0-9CCC-EC686D4B21E5}" srcId="{E273136B-79EA-4035-A9DE-2954D3BF3AA9}" destId="{BE57ECD4-8DB5-4CB4-ABD7-9B55189A461A}" srcOrd="2" destOrd="0" parTransId="{C30C15F2-0BE4-4EC3-BD6A-6DAF9B5CAE41}" sibTransId="{13B8D563-2A9A-49C6-8296-44EDCE9A83AE}"/>
    <dgm:cxn modelId="{14F9B32A-B86D-432C-BB75-15A4B257BF98}" type="presOf" srcId="{E273136B-79EA-4035-A9DE-2954D3BF3AA9}" destId="{85FA6698-2A10-4D53-9A5B-B5FF9E6230B9}" srcOrd="0" destOrd="0" presId="urn:microsoft.com/office/officeart/2005/8/layout/vList2"/>
    <dgm:cxn modelId="{EEF14D2B-B75B-49F0-9073-C009331A8FFB}" type="presOf" srcId="{F4E3E4A9-01ED-4DFA-9126-DAF9C52A63F8}" destId="{33BDA309-339B-4AFB-8D74-F0D841A8A5BA}" srcOrd="0" destOrd="0" presId="urn:microsoft.com/office/officeart/2005/8/layout/vList2"/>
    <dgm:cxn modelId="{A2CD6734-1CC2-4FAF-93D9-FED71C186176}" type="presOf" srcId="{55E4C230-9B7E-416F-8859-50640807638D}" destId="{9171C9A5-F210-4D35-A22E-0F123E1406B0}" srcOrd="0" destOrd="1" presId="urn:microsoft.com/office/officeart/2005/8/layout/vList2"/>
    <dgm:cxn modelId="{3A9B4035-FB63-4829-956A-5C82A1A2AC6B}" srcId="{752CEEE9-C6FC-4BD9-99D7-CE41E6D14BFF}" destId="{F9DBEE67-F5A3-4ADB-84C2-E13330EA27AB}" srcOrd="0" destOrd="0" parTransId="{26191AE6-4424-46D6-AF6A-68D2B52A6A58}" sibTransId="{9732612F-671D-40B6-B5B2-A4658CCD8823}"/>
    <dgm:cxn modelId="{58C95E3A-7543-45D4-A97E-6FF196278509}" srcId="{F4E3E4A9-01ED-4DFA-9126-DAF9C52A63F8}" destId="{8C2A5B05-90E8-4293-9D4A-4309EC91AA3F}" srcOrd="0" destOrd="0" parTransId="{316B75EE-2DCE-4345-BD58-3B6E50629082}" sibTransId="{B6A0847F-DF9C-46FB-AB4D-B95FEAD09040}"/>
    <dgm:cxn modelId="{9447573F-4174-4710-85DB-29D2AE56D32D}" srcId="{BE57ECD4-8DB5-4CB4-ABD7-9B55189A461A}" destId="{2EE9F530-11DE-40F0-B040-1148C385F633}" srcOrd="0" destOrd="0" parTransId="{27B27B0B-E42B-4EAD-BED1-DF2800570C44}" sibTransId="{95E7A3F5-77DC-44DE-B769-8C95EA6E213B}"/>
    <dgm:cxn modelId="{4B31494A-0A3D-4F51-8C58-8E99CFC3E158}" type="presOf" srcId="{CD86E428-C94A-4F9A-9E2D-5D4A4E044DBE}" destId="{9171C9A5-F210-4D35-A22E-0F123E1406B0}" srcOrd="0" destOrd="2" presId="urn:microsoft.com/office/officeart/2005/8/layout/vList2"/>
    <dgm:cxn modelId="{4FB1256B-9CE6-4F09-8D14-0C33D1A3E312}" srcId="{E273136B-79EA-4035-A9DE-2954D3BF3AA9}" destId="{752CEEE9-C6FC-4BD9-99D7-CE41E6D14BFF}" srcOrd="0" destOrd="0" parTransId="{72134D5E-7D10-4459-A650-7E3FDFC3820A}" sibTransId="{274A43A6-F926-45CB-BBEB-A2B65E64FCE2}"/>
    <dgm:cxn modelId="{5315A34C-0369-49D6-8C75-0C174A696933}" srcId="{F4E3E4A9-01ED-4DFA-9126-DAF9C52A63F8}" destId="{183939B0-E7B1-4D76-BD55-7C2A7AE03928}" srcOrd="2" destOrd="0" parTransId="{E91B6C53-C552-4B30-8862-99761EE7B237}" sibTransId="{892126B0-25EE-43E2-992B-7243E66272D5}"/>
    <dgm:cxn modelId="{8D49B24F-116F-4B25-8137-C5BF0AFF3208}" type="presOf" srcId="{2EE9F530-11DE-40F0-B040-1148C385F633}" destId="{DB5489EA-3157-4531-B972-080A62A92017}" srcOrd="0" destOrd="0" presId="urn:microsoft.com/office/officeart/2005/8/layout/vList2"/>
    <dgm:cxn modelId="{E2C9FD6F-96BD-47B4-B62F-F3BFB2CC16B6}" srcId="{E273136B-79EA-4035-A9DE-2954D3BF3AA9}" destId="{F4E3E4A9-01ED-4DFA-9126-DAF9C52A63F8}" srcOrd="3" destOrd="0" parTransId="{FEE787A9-3031-4775-8F4B-8C09D156FC43}" sibTransId="{28F9A139-EDA4-4C78-817F-084469C72EE6}"/>
    <dgm:cxn modelId="{2C45F472-C49C-4E94-83B3-FE693E58E538}" type="presOf" srcId="{8C2A5B05-90E8-4293-9D4A-4309EC91AA3F}" destId="{D66D06F6-203B-4177-82C2-11B5B0C24143}" srcOrd="0" destOrd="0" presId="urn:microsoft.com/office/officeart/2005/8/layout/vList2"/>
    <dgm:cxn modelId="{3187B97B-E354-4E23-B10A-DCC748D67503}" srcId="{BE57ECD4-8DB5-4CB4-ABD7-9B55189A461A}" destId="{39EB754E-2BD1-4DB5-9005-17A601DE03DE}" srcOrd="1" destOrd="0" parTransId="{AB5EED27-1A79-4D9D-8E8C-631A6B7F6BA0}" sibTransId="{06D78ACF-E9C8-4CE3-9C31-8D77CF512847}"/>
    <dgm:cxn modelId="{02B0077D-67C5-44E6-ADA6-2FABF62D437C}" srcId="{E273136B-79EA-4035-A9DE-2954D3BF3AA9}" destId="{78BB6BA2-3C9C-4CE1-B26B-702BFBF1265B}" srcOrd="1" destOrd="0" parTransId="{84ACA176-D163-4AA0-8FD4-13058D235E1A}" sibTransId="{29478174-A73C-4EA2-9BF5-792E9A606492}"/>
    <dgm:cxn modelId="{5048F77F-BD23-4026-84C7-FADFA24ABCF8}" type="presOf" srcId="{78BB6BA2-3C9C-4CE1-B26B-702BFBF1265B}" destId="{A58B8D5C-EAEE-41C1-894D-3593B6F2BBEA}" srcOrd="0" destOrd="0" presId="urn:microsoft.com/office/officeart/2005/8/layout/vList2"/>
    <dgm:cxn modelId="{1DA4448A-0533-4413-B3D6-DCD402A59DC2}" type="presOf" srcId="{0ADF03B0-F099-4158-9F6C-50BDE53B1791}" destId="{9171C9A5-F210-4D35-A22E-0F123E1406B0}" srcOrd="0" destOrd="0" presId="urn:microsoft.com/office/officeart/2005/8/layout/vList2"/>
    <dgm:cxn modelId="{A227019D-0F46-40BA-9F00-73EFC0608636}" type="presOf" srcId="{752CEEE9-C6FC-4BD9-99D7-CE41E6D14BFF}" destId="{C93F7933-8CA2-444B-AD7E-ABBBB61EB2AE}" srcOrd="0" destOrd="0" presId="urn:microsoft.com/office/officeart/2005/8/layout/vList2"/>
    <dgm:cxn modelId="{598EEFA2-7375-4697-88E0-FC58A6DE36A8}" type="presOf" srcId="{183939B0-E7B1-4D76-BD55-7C2A7AE03928}" destId="{D66D06F6-203B-4177-82C2-11B5B0C24143}" srcOrd="0" destOrd="2" presId="urn:microsoft.com/office/officeart/2005/8/layout/vList2"/>
    <dgm:cxn modelId="{CC17E1AE-0B4C-4F8C-98C1-6BFF6098959C}" srcId="{78BB6BA2-3C9C-4CE1-B26B-702BFBF1265B}" destId="{55E4C230-9B7E-416F-8859-50640807638D}" srcOrd="1" destOrd="0" parTransId="{1178C87C-E099-4D58-ADC8-8044211F7CEE}" sibTransId="{B7DD2227-8BBF-4559-AA60-AFE09FB0813C}"/>
    <dgm:cxn modelId="{B10D9EAF-6A37-4472-89D1-DF6A7CD94827}" type="presOf" srcId="{BE57ECD4-8DB5-4CB4-ABD7-9B55189A461A}" destId="{E19808A5-4C37-41E8-B8A7-F8525B9487E5}" srcOrd="0" destOrd="0" presId="urn:microsoft.com/office/officeart/2005/8/layout/vList2"/>
    <dgm:cxn modelId="{F63EE0B2-3025-4323-9C3C-BF5ACAAB142A}" type="presOf" srcId="{ABCA6387-C0AB-4D6B-9747-5CC4474BF44E}" destId="{F2422098-90C9-4A33-BFB7-2265EB714C7E}" srcOrd="0" destOrd="1" presId="urn:microsoft.com/office/officeart/2005/8/layout/vList2"/>
    <dgm:cxn modelId="{C9E41BB7-2D5C-4BC6-B12E-AC14EEF325CD}" type="presOf" srcId="{39EB754E-2BD1-4DB5-9005-17A601DE03DE}" destId="{DB5489EA-3157-4531-B972-080A62A92017}" srcOrd="0" destOrd="1" presId="urn:microsoft.com/office/officeart/2005/8/layout/vList2"/>
    <dgm:cxn modelId="{C87370D2-D300-43C6-9F22-3F4A5088A9F3}" srcId="{78BB6BA2-3C9C-4CE1-B26B-702BFBF1265B}" destId="{0ADF03B0-F099-4158-9F6C-50BDE53B1791}" srcOrd="0" destOrd="0" parTransId="{42F40C60-C290-4E9F-AB59-B8F5AE9DC122}" sibTransId="{DBA88826-70E9-4006-A198-CDC0A1FB1252}"/>
    <dgm:cxn modelId="{573998DD-AE21-49A4-A259-F4AA8582C5DD}" type="presOf" srcId="{F9DBEE67-F5A3-4ADB-84C2-E13330EA27AB}" destId="{F2422098-90C9-4A33-BFB7-2265EB714C7E}" srcOrd="0" destOrd="0" presId="urn:microsoft.com/office/officeart/2005/8/layout/vList2"/>
    <dgm:cxn modelId="{B6B75FF5-E25F-4F1E-AEB3-7B69C0BB770B}" srcId="{F4E3E4A9-01ED-4DFA-9126-DAF9C52A63F8}" destId="{9CCC7629-8402-42E7-9430-B225B2F6A715}" srcOrd="1" destOrd="0" parTransId="{F2FBBE59-A2F6-45D0-B071-237F75D0118E}" sibTransId="{965C4278-DA35-45F1-8D27-262626560D0C}"/>
    <dgm:cxn modelId="{987720FD-0F42-43C8-A408-A8C0140BF6C9}" srcId="{752CEEE9-C6FC-4BD9-99D7-CE41E6D14BFF}" destId="{ABCA6387-C0AB-4D6B-9747-5CC4474BF44E}" srcOrd="1" destOrd="0" parTransId="{ED746734-D027-4863-8351-56878B6708B5}" sibTransId="{0648AC0A-D4F6-45CA-9A27-3EDF31811560}"/>
    <dgm:cxn modelId="{45301EAA-4FC4-4723-869A-9DB5D186D29B}" type="presParOf" srcId="{85FA6698-2A10-4D53-9A5B-B5FF9E6230B9}" destId="{C93F7933-8CA2-444B-AD7E-ABBBB61EB2AE}" srcOrd="0" destOrd="0" presId="urn:microsoft.com/office/officeart/2005/8/layout/vList2"/>
    <dgm:cxn modelId="{B1A7D3EC-B664-4961-BFB1-189239C362ED}" type="presParOf" srcId="{85FA6698-2A10-4D53-9A5B-B5FF9E6230B9}" destId="{F2422098-90C9-4A33-BFB7-2265EB714C7E}" srcOrd="1" destOrd="0" presId="urn:microsoft.com/office/officeart/2005/8/layout/vList2"/>
    <dgm:cxn modelId="{A12AAC87-8CCE-4C13-B7D6-9B16888F75F5}" type="presParOf" srcId="{85FA6698-2A10-4D53-9A5B-B5FF9E6230B9}" destId="{A58B8D5C-EAEE-41C1-894D-3593B6F2BBEA}" srcOrd="2" destOrd="0" presId="urn:microsoft.com/office/officeart/2005/8/layout/vList2"/>
    <dgm:cxn modelId="{36832F73-CC28-4560-BE3F-1A1DFC3A9E3B}" type="presParOf" srcId="{85FA6698-2A10-4D53-9A5B-B5FF9E6230B9}" destId="{9171C9A5-F210-4D35-A22E-0F123E1406B0}" srcOrd="3" destOrd="0" presId="urn:microsoft.com/office/officeart/2005/8/layout/vList2"/>
    <dgm:cxn modelId="{277CFFF9-F5A5-4F2C-A60B-3E32D07D25FA}" type="presParOf" srcId="{85FA6698-2A10-4D53-9A5B-B5FF9E6230B9}" destId="{E19808A5-4C37-41E8-B8A7-F8525B9487E5}" srcOrd="4" destOrd="0" presId="urn:microsoft.com/office/officeart/2005/8/layout/vList2"/>
    <dgm:cxn modelId="{5528AF99-338C-4599-8660-AD9AF51FFB72}" type="presParOf" srcId="{85FA6698-2A10-4D53-9A5B-B5FF9E6230B9}" destId="{DB5489EA-3157-4531-B972-080A62A92017}" srcOrd="5" destOrd="0" presId="urn:microsoft.com/office/officeart/2005/8/layout/vList2"/>
    <dgm:cxn modelId="{AE347E17-DBE6-40F2-807C-F2C8DA30E4DE}" type="presParOf" srcId="{85FA6698-2A10-4D53-9A5B-B5FF9E6230B9}" destId="{33BDA309-339B-4AFB-8D74-F0D841A8A5BA}" srcOrd="6" destOrd="0" presId="urn:microsoft.com/office/officeart/2005/8/layout/vList2"/>
    <dgm:cxn modelId="{9B68937E-D160-4296-AB05-72BE29E8BFDD}" type="presParOf" srcId="{85FA6698-2A10-4D53-9A5B-B5FF9E6230B9}" destId="{D66D06F6-203B-4177-82C2-11B5B0C2414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5280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Deployment</a:t>
          </a:r>
        </a:p>
      </dsp:txBody>
      <dsp:txXfrm>
        <a:off x="28100" y="80903"/>
        <a:ext cx="8071800" cy="519439"/>
      </dsp:txXfrm>
    </dsp:sp>
    <dsp:sp modelId="{2C8D9ABF-B2CE-4868-AB45-84B19865A6B3}">
      <dsp:nvSpPr>
        <dsp:cNvPr id="0" name=""/>
        <dsp:cNvSpPr/>
      </dsp:nvSpPr>
      <dsp:spPr>
        <a:xfrm>
          <a:off x="0" y="628443"/>
          <a:ext cx="8128000" cy="9936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Marketplace</a:t>
          </a:r>
        </a:p>
        <a:p>
          <a:pPr marL="171450" lvl="1" indent="-171450" algn="l" defTabSz="844550">
            <a:lnSpc>
              <a:spcPct val="90000"/>
            </a:lnSpc>
            <a:spcBef>
              <a:spcPct val="0"/>
            </a:spcBef>
            <a:spcAft>
              <a:spcPct val="20000"/>
            </a:spcAft>
            <a:buChar char="•"/>
          </a:pPr>
          <a:r>
            <a:rPr lang="en-US" sz="1900" kern="1200" dirty="0"/>
            <a:t>Install your own</a:t>
          </a:r>
        </a:p>
        <a:p>
          <a:pPr marL="171450" lvl="1" indent="-171450" algn="l" defTabSz="844550">
            <a:lnSpc>
              <a:spcPct val="90000"/>
            </a:lnSpc>
            <a:spcBef>
              <a:spcPct val="0"/>
            </a:spcBef>
            <a:spcAft>
              <a:spcPct val="20000"/>
            </a:spcAft>
            <a:buChar char="•"/>
          </a:pPr>
          <a:r>
            <a:rPr lang="en-US" sz="1900" kern="1200" dirty="0"/>
            <a:t>Lift and Shift with Azure Migrate</a:t>
          </a:r>
        </a:p>
      </dsp:txBody>
      <dsp:txXfrm>
        <a:off x="0" y="628443"/>
        <a:ext cx="8128000" cy="993600"/>
      </dsp:txXfrm>
    </dsp:sp>
    <dsp:sp modelId="{06914CD4-C80C-4389-BB85-03C686932DC1}">
      <dsp:nvSpPr>
        <dsp:cNvPr id="0" name=""/>
        <dsp:cNvSpPr/>
      </dsp:nvSpPr>
      <dsp:spPr>
        <a:xfrm>
          <a:off x="0" y="162204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Control over OS &amp; SQL Version</a:t>
          </a:r>
        </a:p>
      </dsp:txBody>
      <dsp:txXfrm>
        <a:off x="28100" y="1650143"/>
        <a:ext cx="8071800" cy="519439"/>
      </dsp:txXfrm>
    </dsp:sp>
    <dsp:sp modelId="{18F06BBB-2BB2-4C68-9C1A-6D17F4F571DF}">
      <dsp:nvSpPr>
        <dsp:cNvPr id="0" name=""/>
        <dsp:cNvSpPr/>
      </dsp:nvSpPr>
      <dsp:spPr>
        <a:xfrm>
          <a:off x="0" y="226680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SSAS, SSRS, SSIS availability</a:t>
          </a:r>
        </a:p>
      </dsp:txBody>
      <dsp:txXfrm>
        <a:off x="28100" y="2294903"/>
        <a:ext cx="8071800" cy="519439"/>
      </dsp:txXfrm>
    </dsp:sp>
    <dsp:sp modelId="{B006EA71-9083-435A-9EDE-A7D9FFE2C4E6}">
      <dsp:nvSpPr>
        <dsp:cNvPr id="0" name=""/>
        <dsp:cNvSpPr/>
      </dsp:nvSpPr>
      <dsp:spPr>
        <a:xfrm>
          <a:off x="0" y="291156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IaaS Extension</a:t>
          </a:r>
        </a:p>
      </dsp:txBody>
      <dsp:txXfrm>
        <a:off x="28100" y="2939663"/>
        <a:ext cx="8071800" cy="519439"/>
      </dsp:txXfrm>
    </dsp:sp>
    <dsp:sp modelId="{9769CEA1-DA9C-40A8-A759-4178DBBE8C7B}">
      <dsp:nvSpPr>
        <dsp:cNvPr id="0" name=""/>
        <dsp:cNvSpPr/>
      </dsp:nvSpPr>
      <dsp:spPr>
        <a:xfrm>
          <a:off x="0" y="3487203"/>
          <a:ext cx="8128000" cy="6582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dirty="0"/>
            <a:t>Automated Backup</a:t>
          </a:r>
        </a:p>
        <a:p>
          <a:pPr marL="171450" lvl="1" indent="-171450" algn="l" defTabSz="844550">
            <a:lnSpc>
              <a:spcPct val="90000"/>
            </a:lnSpc>
            <a:spcBef>
              <a:spcPct val="0"/>
            </a:spcBef>
            <a:spcAft>
              <a:spcPct val="20000"/>
            </a:spcAft>
            <a:buChar char="•"/>
          </a:pPr>
          <a:r>
            <a:rPr lang="en-US" sz="1900" kern="1200" dirty="0"/>
            <a:t>Security updates</a:t>
          </a:r>
        </a:p>
      </dsp:txBody>
      <dsp:txXfrm>
        <a:off x="0" y="3487203"/>
        <a:ext cx="8128000" cy="658260"/>
      </dsp:txXfrm>
    </dsp:sp>
    <dsp:sp modelId="{88AC9685-45D2-442F-BD5B-B2841BFDFA3B}">
      <dsp:nvSpPr>
        <dsp:cNvPr id="0" name=""/>
        <dsp:cNvSpPr/>
      </dsp:nvSpPr>
      <dsp:spPr>
        <a:xfrm>
          <a:off x="0" y="414546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Scale up and Down, Shut down and only pay for storage</a:t>
          </a:r>
        </a:p>
      </dsp:txBody>
      <dsp:txXfrm>
        <a:off x="28100" y="4173563"/>
        <a:ext cx="8071800" cy="519439"/>
      </dsp:txXfrm>
    </dsp:sp>
    <dsp:sp modelId="{FEE23076-DB0C-4193-96E9-7356989E1908}">
      <dsp:nvSpPr>
        <dsp:cNvPr id="0" name=""/>
        <dsp:cNvSpPr/>
      </dsp:nvSpPr>
      <dsp:spPr>
        <a:xfrm>
          <a:off x="0" y="4790223"/>
          <a:ext cx="8128000" cy="575639"/>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Can use all HA/DR solution as on premises</a:t>
          </a:r>
        </a:p>
      </dsp:txBody>
      <dsp:txXfrm>
        <a:off x="28100" y="4818323"/>
        <a:ext cx="8071800" cy="519439"/>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80771"/>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Azure SQL Auditing</a:t>
          </a:r>
          <a:endParaRPr lang="en-US" sz="2500" b="0" kern="1200" dirty="0"/>
        </a:p>
      </dsp:txBody>
      <dsp:txXfrm>
        <a:off x="29271" y="110042"/>
        <a:ext cx="8069458" cy="541083"/>
      </dsp:txXfrm>
    </dsp:sp>
    <dsp:sp modelId="{E6715F7C-CB9D-4F38-BCC4-94C5565DF8E4}">
      <dsp:nvSpPr>
        <dsp:cNvPr id="0" name=""/>
        <dsp:cNvSpPr/>
      </dsp:nvSpPr>
      <dsp:spPr>
        <a:xfrm>
          <a:off x="0" y="752396"/>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Ledger</a:t>
          </a:r>
          <a:endParaRPr lang="en-US" sz="2500" b="0" kern="1200" dirty="0"/>
        </a:p>
      </dsp:txBody>
      <dsp:txXfrm>
        <a:off x="29271" y="781667"/>
        <a:ext cx="8069458" cy="541083"/>
      </dsp:txXfrm>
    </dsp:sp>
    <dsp:sp modelId="{B0BA3C6F-EA39-4C04-94A6-BA43CEBC1BE8}">
      <dsp:nvSpPr>
        <dsp:cNvPr id="0" name=""/>
        <dsp:cNvSpPr/>
      </dsp:nvSpPr>
      <dsp:spPr>
        <a:xfrm>
          <a:off x="0" y="1424021"/>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Data Discovery &amp; Classification</a:t>
          </a:r>
        </a:p>
      </dsp:txBody>
      <dsp:txXfrm>
        <a:off x="29271" y="1453292"/>
        <a:ext cx="8069458" cy="541083"/>
      </dsp:txXfrm>
    </dsp:sp>
    <dsp:sp modelId="{02011FE7-B2EF-4A1F-BEAF-B9DD00062132}">
      <dsp:nvSpPr>
        <dsp:cNvPr id="0" name=""/>
        <dsp:cNvSpPr/>
      </dsp:nvSpPr>
      <dsp:spPr>
        <a:xfrm>
          <a:off x="0" y="2095646"/>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Defender for Cloud</a:t>
          </a:r>
        </a:p>
      </dsp:txBody>
      <dsp:txXfrm>
        <a:off x="29271" y="2124917"/>
        <a:ext cx="8069458" cy="541083"/>
      </dsp:txXfrm>
    </dsp:sp>
    <dsp:sp modelId="{A9F6F87E-F59F-4F6C-8A71-6AD92DF576C9}">
      <dsp:nvSpPr>
        <dsp:cNvPr id="0" name=""/>
        <dsp:cNvSpPr/>
      </dsp:nvSpPr>
      <dsp:spPr>
        <a:xfrm>
          <a:off x="0" y="2695271"/>
          <a:ext cx="81280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i="0" kern="1200" dirty="0"/>
            <a:t>SQL vulnerability assessment</a:t>
          </a:r>
          <a:endParaRPr lang="en-US" sz="2000" b="0" kern="1200" dirty="0"/>
        </a:p>
        <a:p>
          <a:pPr marL="228600" lvl="1" indent="-228600" algn="l" defTabSz="889000">
            <a:lnSpc>
              <a:spcPct val="90000"/>
            </a:lnSpc>
            <a:spcBef>
              <a:spcPct val="0"/>
            </a:spcBef>
            <a:spcAft>
              <a:spcPct val="20000"/>
            </a:spcAft>
            <a:buChar char="•"/>
          </a:pPr>
          <a:r>
            <a:rPr lang="en-US" sz="2000" b="0" i="0" kern="1200"/>
            <a:t>SQL Advanced Threat Protection</a:t>
          </a:r>
          <a:endParaRPr lang="en-US" sz="2000" b="0" kern="1200" dirty="0"/>
        </a:p>
      </dsp:txBody>
      <dsp:txXfrm>
        <a:off x="0" y="2695271"/>
        <a:ext cx="8128000" cy="685687"/>
      </dsp:txXfrm>
    </dsp:sp>
    <dsp:sp modelId="{7D0ECE2C-2F00-4291-8C19-84169C18487D}">
      <dsp:nvSpPr>
        <dsp:cNvPr id="0" name=""/>
        <dsp:cNvSpPr/>
      </dsp:nvSpPr>
      <dsp:spPr>
        <a:xfrm>
          <a:off x="0" y="3380958"/>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i="0" kern="1200" dirty="0"/>
            <a:t>User-Assigned Managed Identity</a:t>
          </a:r>
          <a:endParaRPr lang="en-US" sz="2500" b="0" kern="1200" dirty="0"/>
        </a:p>
      </dsp:txBody>
      <dsp:txXfrm>
        <a:off x="29271" y="3410229"/>
        <a:ext cx="8069458" cy="541083"/>
      </dsp:txXfrm>
    </dsp:sp>
    <dsp:sp modelId="{EF608B85-797D-4388-9E49-EAEF4F18C6A2}">
      <dsp:nvSpPr>
        <dsp:cNvPr id="0" name=""/>
        <dsp:cNvSpPr/>
      </dsp:nvSpPr>
      <dsp:spPr>
        <a:xfrm>
          <a:off x="0" y="4052583"/>
          <a:ext cx="8128000" cy="59962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l" defTabSz="1111250">
            <a:lnSpc>
              <a:spcPct val="90000"/>
            </a:lnSpc>
            <a:spcBef>
              <a:spcPct val="0"/>
            </a:spcBef>
            <a:spcAft>
              <a:spcPct val="35000"/>
            </a:spcAft>
            <a:buNone/>
          </a:pPr>
          <a:r>
            <a:rPr lang="en-US" sz="2500" b="0" kern="1200" dirty="0"/>
            <a:t>Encryption</a:t>
          </a:r>
        </a:p>
      </dsp:txBody>
      <dsp:txXfrm>
        <a:off x="29271" y="4081854"/>
        <a:ext cx="8069458" cy="541083"/>
      </dsp:txXfrm>
    </dsp:sp>
    <dsp:sp modelId="{7C365959-EF7F-4AEA-970C-480BEF5CC2B4}">
      <dsp:nvSpPr>
        <dsp:cNvPr id="0" name=""/>
        <dsp:cNvSpPr/>
      </dsp:nvSpPr>
      <dsp:spPr>
        <a:xfrm>
          <a:off x="0" y="4652208"/>
          <a:ext cx="8128000" cy="6856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1750" rIns="177800" bIns="31750" numCol="1" spcCol="1270" anchor="t" anchorCtr="0">
          <a:noAutofit/>
        </a:bodyPr>
        <a:lstStyle/>
        <a:p>
          <a:pPr marL="228600" lvl="1" indent="-228600" algn="l" defTabSz="889000">
            <a:lnSpc>
              <a:spcPct val="90000"/>
            </a:lnSpc>
            <a:spcBef>
              <a:spcPct val="0"/>
            </a:spcBef>
            <a:spcAft>
              <a:spcPct val="20000"/>
            </a:spcAft>
            <a:buChar char="•"/>
          </a:pPr>
          <a:r>
            <a:rPr lang="en-US" sz="2000" b="0" kern="1200" dirty="0"/>
            <a:t>TDE</a:t>
          </a:r>
        </a:p>
        <a:p>
          <a:pPr marL="228600" lvl="1" indent="-228600" algn="l" defTabSz="889000">
            <a:lnSpc>
              <a:spcPct val="90000"/>
            </a:lnSpc>
            <a:spcBef>
              <a:spcPct val="0"/>
            </a:spcBef>
            <a:spcAft>
              <a:spcPct val="20000"/>
            </a:spcAft>
            <a:buChar char="•"/>
          </a:pPr>
          <a:r>
            <a:rPr lang="en-US" sz="2000" b="0" i="0" kern="1200" dirty="0"/>
            <a:t>Always Encrypted</a:t>
          </a:r>
          <a:endParaRPr lang="en-US" sz="2000" b="0" kern="1200" dirty="0"/>
        </a:p>
      </dsp:txBody>
      <dsp:txXfrm>
        <a:off x="0" y="4652208"/>
        <a:ext cx="8128000" cy="685687"/>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100513"/>
          <a:ext cx="8128000" cy="1310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t>Azure role-based access control</a:t>
          </a:r>
          <a:endParaRPr lang="en-US" sz="3300" b="0" kern="1200" dirty="0"/>
        </a:p>
      </dsp:txBody>
      <dsp:txXfrm>
        <a:off x="63994" y="164507"/>
        <a:ext cx="8000012" cy="1182942"/>
      </dsp:txXfrm>
    </dsp:sp>
    <dsp:sp modelId="{F9C1E11B-100B-42E9-A4CC-60F561C4777F}">
      <dsp:nvSpPr>
        <dsp:cNvPr id="0" name=""/>
        <dsp:cNvSpPr/>
      </dsp:nvSpPr>
      <dsp:spPr>
        <a:xfrm>
          <a:off x="0" y="1411443"/>
          <a:ext cx="8128000" cy="25957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1910" rIns="234696" bIns="41910" numCol="1" spcCol="1270" anchor="t" anchorCtr="0">
          <a:noAutofit/>
        </a:bodyPr>
        <a:lstStyle/>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Azure roles </a:t>
          </a:r>
        </a:p>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Azure AD roles</a:t>
          </a:r>
        </a:p>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Database specific roles</a:t>
          </a:r>
        </a:p>
        <a:p>
          <a:pPr marL="228600" lvl="1" indent="-228600" algn="l" defTabSz="1155700">
            <a:lnSpc>
              <a:spcPct val="90000"/>
            </a:lnSpc>
            <a:spcBef>
              <a:spcPct val="0"/>
            </a:spcBef>
            <a:spcAft>
              <a:spcPct val="20000"/>
            </a:spcAft>
            <a:buFont typeface="Arial" panose="020B0604020202020204" pitchFamily="34" charset="0"/>
            <a:buChar char="•"/>
          </a:pPr>
          <a:r>
            <a:rPr lang="en-US" sz="2600" b="0" kern="1200" dirty="0"/>
            <a:t>Custom roles</a:t>
          </a:r>
        </a:p>
        <a:p>
          <a:pPr marL="228600" lvl="1" indent="-228600" algn="l" defTabSz="1155700">
            <a:lnSpc>
              <a:spcPct val="90000"/>
            </a:lnSpc>
            <a:spcBef>
              <a:spcPct val="0"/>
            </a:spcBef>
            <a:spcAft>
              <a:spcPct val="20000"/>
            </a:spcAft>
            <a:buFont typeface="Arial" panose="020B0604020202020204" pitchFamily="34" charset="0"/>
            <a:buChar char="•"/>
          </a:pPr>
          <a:r>
            <a:rPr lang="en-US" sz="2600" b="0" i="0" kern="1200" dirty="0"/>
            <a:t>Allow technologists access to Database management plane and not data plane.</a:t>
          </a:r>
          <a:endParaRPr lang="en-US" sz="2600" b="0" kern="1200" dirty="0"/>
        </a:p>
      </dsp:txBody>
      <dsp:txXfrm>
        <a:off x="0" y="1411443"/>
        <a:ext cx="8128000" cy="2595780"/>
      </dsp:txXfrm>
    </dsp:sp>
    <dsp:sp modelId="{AAA39CD5-6A27-4AF1-9016-5F40A949B626}">
      <dsp:nvSpPr>
        <dsp:cNvPr id="0" name=""/>
        <dsp:cNvSpPr/>
      </dsp:nvSpPr>
      <dsp:spPr>
        <a:xfrm>
          <a:off x="0" y="4007223"/>
          <a:ext cx="8128000" cy="131093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5730" tIns="125730" rIns="125730" bIns="125730" numCol="1" spcCol="1270" anchor="ctr" anchorCtr="0">
          <a:noAutofit/>
        </a:bodyPr>
        <a:lstStyle/>
        <a:p>
          <a:pPr marL="0" lvl="0" indent="0" algn="l" defTabSz="1466850">
            <a:lnSpc>
              <a:spcPct val="90000"/>
            </a:lnSpc>
            <a:spcBef>
              <a:spcPct val="0"/>
            </a:spcBef>
            <a:spcAft>
              <a:spcPct val="35000"/>
            </a:spcAft>
            <a:buNone/>
          </a:pPr>
          <a:r>
            <a:rPr lang="en-US" sz="3300" b="1" i="0" kern="1200" dirty="0"/>
            <a:t>Microsoft </a:t>
          </a:r>
          <a:r>
            <a:rPr lang="en-US" sz="3300" b="1" i="0" kern="1200" dirty="0" err="1"/>
            <a:t>Entra</a:t>
          </a:r>
          <a:r>
            <a:rPr lang="en-US" sz="3300" b="1" i="0" kern="1200" dirty="0"/>
            <a:t> Privileged Identity Management </a:t>
          </a:r>
          <a:endParaRPr lang="en-US" sz="3300" b="0" kern="1200" dirty="0"/>
        </a:p>
      </dsp:txBody>
      <dsp:txXfrm>
        <a:off x="63994" y="4071217"/>
        <a:ext cx="8000012" cy="1182942"/>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EBD163-3BBA-4842-9262-456E0D3FEE7D}">
      <dsp:nvSpPr>
        <dsp:cNvPr id="0" name=""/>
        <dsp:cNvSpPr/>
      </dsp:nvSpPr>
      <dsp:spPr>
        <a:xfrm>
          <a:off x="0" y="57025"/>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t>Elastic Jobs</a:t>
          </a:r>
        </a:p>
      </dsp:txBody>
      <dsp:txXfrm>
        <a:off x="46834" y="103859"/>
        <a:ext cx="8673815" cy="865732"/>
      </dsp:txXfrm>
    </dsp:sp>
    <dsp:sp modelId="{C93F7933-8CA2-444B-AD7E-ABBBB61EB2AE}">
      <dsp:nvSpPr>
        <dsp:cNvPr id="0" name=""/>
        <dsp:cNvSpPr/>
      </dsp:nvSpPr>
      <dsp:spPr>
        <a:xfrm>
          <a:off x="0" y="1131625"/>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Azure Function</a:t>
          </a:r>
          <a:endParaRPr lang="en-US" sz="4000" b="0" kern="1200" dirty="0"/>
        </a:p>
      </dsp:txBody>
      <dsp:txXfrm>
        <a:off x="46834" y="1178459"/>
        <a:ext cx="8673815" cy="865732"/>
      </dsp:txXfrm>
    </dsp:sp>
    <dsp:sp modelId="{CAD0D35F-E926-40A9-9654-6A688C7B9D9E}">
      <dsp:nvSpPr>
        <dsp:cNvPr id="0" name=""/>
        <dsp:cNvSpPr/>
      </dsp:nvSpPr>
      <dsp:spPr>
        <a:xfrm>
          <a:off x="0" y="2206226"/>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i="0" kern="1200" dirty="0"/>
            <a:t>Azure Automation</a:t>
          </a:r>
          <a:endParaRPr lang="en-US" sz="4000" b="0" kern="1200" dirty="0"/>
        </a:p>
      </dsp:txBody>
      <dsp:txXfrm>
        <a:off x="46834" y="2253060"/>
        <a:ext cx="8673815" cy="865732"/>
      </dsp:txXfrm>
    </dsp:sp>
    <dsp:sp modelId="{E72E63F3-7C36-4100-BDB7-07E48ECC4BB8}">
      <dsp:nvSpPr>
        <dsp:cNvPr id="0" name=""/>
        <dsp:cNvSpPr/>
      </dsp:nvSpPr>
      <dsp:spPr>
        <a:xfrm>
          <a:off x="0" y="3280826"/>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t>Azure Data Factory</a:t>
          </a:r>
        </a:p>
      </dsp:txBody>
      <dsp:txXfrm>
        <a:off x="46834" y="3327660"/>
        <a:ext cx="8673815" cy="865732"/>
      </dsp:txXfrm>
    </dsp:sp>
    <dsp:sp modelId="{188170F1-7A98-4C17-9747-4E6DF33EB64A}">
      <dsp:nvSpPr>
        <dsp:cNvPr id="0" name=""/>
        <dsp:cNvSpPr/>
      </dsp:nvSpPr>
      <dsp:spPr>
        <a:xfrm>
          <a:off x="0" y="4355426"/>
          <a:ext cx="8767483" cy="95940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2400" tIns="152400" rIns="152400" bIns="152400" numCol="1" spcCol="1270" anchor="ctr" anchorCtr="0">
          <a:noAutofit/>
        </a:bodyPr>
        <a:lstStyle/>
        <a:p>
          <a:pPr marL="0" lvl="0" indent="0" algn="l" defTabSz="1778000">
            <a:lnSpc>
              <a:spcPct val="90000"/>
            </a:lnSpc>
            <a:spcBef>
              <a:spcPct val="0"/>
            </a:spcBef>
            <a:spcAft>
              <a:spcPct val="35000"/>
            </a:spcAft>
            <a:buNone/>
          </a:pPr>
          <a:r>
            <a:rPr lang="en-US" sz="4000" b="0" kern="1200" dirty="0"/>
            <a:t>PowerShell with Scheduler</a:t>
          </a:r>
        </a:p>
      </dsp:txBody>
      <dsp:txXfrm>
        <a:off x="46834" y="4402260"/>
        <a:ext cx="8673815" cy="865732"/>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17762"/>
          <a:ext cx="8128000" cy="83947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3350" tIns="133350" rIns="133350" bIns="133350" numCol="1" spcCol="1270" anchor="ctr" anchorCtr="0">
          <a:noAutofit/>
        </a:bodyPr>
        <a:lstStyle/>
        <a:p>
          <a:pPr marL="0" lvl="0" indent="0" algn="l" defTabSz="1555750">
            <a:lnSpc>
              <a:spcPct val="90000"/>
            </a:lnSpc>
            <a:spcBef>
              <a:spcPct val="0"/>
            </a:spcBef>
            <a:spcAft>
              <a:spcPct val="35000"/>
            </a:spcAft>
            <a:buNone/>
          </a:pPr>
          <a:r>
            <a:rPr lang="en-US" sz="3500" b="0" i="0" kern="1200" dirty="0"/>
            <a:t>Connectivity Services</a:t>
          </a:r>
          <a:endParaRPr lang="en-US" sz="3500" b="0" kern="1200" dirty="0"/>
        </a:p>
      </dsp:txBody>
      <dsp:txXfrm>
        <a:off x="40980" y="58742"/>
        <a:ext cx="8046040" cy="757514"/>
      </dsp:txXfrm>
    </dsp:sp>
    <dsp:sp modelId="{C0C62F36-4CA9-4080-B0A3-682B03C2827C}">
      <dsp:nvSpPr>
        <dsp:cNvPr id="0" name=""/>
        <dsp:cNvSpPr/>
      </dsp:nvSpPr>
      <dsp:spPr>
        <a:xfrm>
          <a:off x="0" y="857237"/>
          <a:ext cx="8128000" cy="46368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4450" rIns="248920" bIns="44450" numCol="1" spcCol="1270" anchor="t" anchorCtr="0">
          <a:noAutofit/>
        </a:bodyPr>
        <a:lstStyle/>
        <a:p>
          <a:pPr marL="228600" lvl="1" indent="-228600" algn="l" defTabSz="1200150">
            <a:lnSpc>
              <a:spcPct val="90000"/>
            </a:lnSpc>
            <a:spcBef>
              <a:spcPct val="0"/>
            </a:spcBef>
            <a:spcAft>
              <a:spcPct val="20000"/>
            </a:spcAft>
            <a:buChar char="•"/>
          </a:pPr>
          <a:r>
            <a:rPr lang="en-US" sz="2700" b="0" i="0" kern="1200" dirty="0"/>
            <a:t>Azure Virtual Network</a:t>
          </a:r>
        </a:p>
        <a:p>
          <a:pPr marL="228600" lvl="1" indent="-228600" algn="l" defTabSz="1200150">
            <a:lnSpc>
              <a:spcPct val="90000"/>
            </a:lnSpc>
            <a:spcBef>
              <a:spcPct val="0"/>
            </a:spcBef>
            <a:spcAft>
              <a:spcPct val="20000"/>
            </a:spcAft>
            <a:buChar char="•"/>
          </a:pPr>
          <a:r>
            <a:rPr lang="en-US" sz="2700" b="0" i="0" kern="1200" dirty="0"/>
            <a:t>Azure Virtual Network Manager</a:t>
          </a:r>
          <a:endParaRPr lang="en-US" sz="2700" b="0" kern="1200" dirty="0"/>
        </a:p>
        <a:p>
          <a:pPr marL="228600" lvl="1" indent="-228600" algn="l" defTabSz="1200150">
            <a:lnSpc>
              <a:spcPct val="90000"/>
            </a:lnSpc>
            <a:spcBef>
              <a:spcPct val="0"/>
            </a:spcBef>
            <a:spcAft>
              <a:spcPct val="20000"/>
            </a:spcAft>
            <a:buChar char="•"/>
          </a:pPr>
          <a:r>
            <a:rPr lang="en-US" sz="2700" b="0" kern="1200" dirty="0"/>
            <a:t>ExpressRoute</a:t>
          </a:r>
        </a:p>
        <a:p>
          <a:pPr marL="228600" lvl="1" indent="-228600" algn="l" defTabSz="1200150">
            <a:lnSpc>
              <a:spcPct val="90000"/>
            </a:lnSpc>
            <a:spcBef>
              <a:spcPct val="0"/>
            </a:spcBef>
            <a:spcAft>
              <a:spcPct val="20000"/>
            </a:spcAft>
            <a:buChar char="•"/>
          </a:pPr>
          <a:r>
            <a:rPr lang="en-US" sz="2700" b="0" i="0" kern="1200" dirty="0"/>
            <a:t>VPN Gateway</a:t>
          </a:r>
          <a:endParaRPr lang="en-US" sz="2700" b="0" kern="1200" dirty="0"/>
        </a:p>
        <a:p>
          <a:pPr marL="228600" lvl="1" indent="-228600" algn="l" defTabSz="1200150">
            <a:lnSpc>
              <a:spcPct val="90000"/>
            </a:lnSpc>
            <a:spcBef>
              <a:spcPct val="0"/>
            </a:spcBef>
            <a:spcAft>
              <a:spcPct val="20000"/>
            </a:spcAft>
            <a:buChar char="•"/>
          </a:pPr>
          <a:r>
            <a:rPr lang="en-US" sz="2700" b="0" kern="1200" dirty="0"/>
            <a:t>Azure </a:t>
          </a:r>
          <a:r>
            <a:rPr lang="en-US" sz="2700" b="0" i="0" kern="1200" dirty="0"/>
            <a:t>Virtual WAN</a:t>
          </a:r>
          <a:endParaRPr lang="en-US" sz="2700" b="0" kern="1200" dirty="0"/>
        </a:p>
        <a:p>
          <a:pPr marL="228600" lvl="1" indent="-228600" algn="l" defTabSz="1200150">
            <a:lnSpc>
              <a:spcPct val="90000"/>
            </a:lnSpc>
            <a:spcBef>
              <a:spcPct val="0"/>
            </a:spcBef>
            <a:spcAft>
              <a:spcPct val="20000"/>
            </a:spcAft>
            <a:buChar char="•"/>
          </a:pPr>
          <a:r>
            <a:rPr lang="en-US" sz="2700" b="0" i="0" kern="1200" dirty="0"/>
            <a:t>Azure DNS</a:t>
          </a:r>
          <a:endParaRPr lang="en-US" sz="2700" b="0" kern="1200" dirty="0"/>
        </a:p>
        <a:p>
          <a:pPr marL="228600" lvl="1" indent="-228600" algn="l" defTabSz="1200150">
            <a:lnSpc>
              <a:spcPct val="90000"/>
            </a:lnSpc>
            <a:spcBef>
              <a:spcPct val="0"/>
            </a:spcBef>
            <a:spcAft>
              <a:spcPct val="20000"/>
            </a:spcAft>
            <a:buChar char="•"/>
          </a:pPr>
          <a:r>
            <a:rPr lang="en-US" sz="2700" b="0" i="0" kern="1200" dirty="0"/>
            <a:t>Azure Bastion</a:t>
          </a:r>
          <a:endParaRPr lang="en-US" sz="2700" b="0" kern="1200" dirty="0"/>
        </a:p>
        <a:p>
          <a:pPr marL="228600" lvl="1" indent="-228600" algn="l" defTabSz="1200150">
            <a:lnSpc>
              <a:spcPct val="90000"/>
            </a:lnSpc>
            <a:spcBef>
              <a:spcPct val="0"/>
            </a:spcBef>
            <a:spcAft>
              <a:spcPct val="20000"/>
            </a:spcAft>
            <a:buChar char="•"/>
          </a:pPr>
          <a:r>
            <a:rPr lang="en-US" sz="2700" b="0" i="0" kern="1200" dirty="0"/>
            <a:t>Virtual network NAT Gateway</a:t>
          </a:r>
          <a:endParaRPr lang="en-US" sz="2700" b="0" kern="1200" dirty="0"/>
        </a:p>
        <a:p>
          <a:pPr marL="228600" lvl="1" indent="-228600" algn="l" defTabSz="1200150">
            <a:lnSpc>
              <a:spcPct val="90000"/>
            </a:lnSpc>
            <a:spcBef>
              <a:spcPct val="0"/>
            </a:spcBef>
            <a:spcAft>
              <a:spcPct val="20000"/>
            </a:spcAft>
            <a:buChar char="•"/>
          </a:pPr>
          <a:r>
            <a:rPr lang="en-US" sz="2700" b="0" i="0" kern="1200" dirty="0"/>
            <a:t>Route Server</a:t>
          </a:r>
          <a:endParaRPr lang="en-US" sz="2700" b="0" kern="1200" dirty="0"/>
        </a:p>
        <a:p>
          <a:pPr marL="228600" lvl="1" indent="-228600" algn="l" defTabSz="1200150">
            <a:lnSpc>
              <a:spcPct val="90000"/>
            </a:lnSpc>
            <a:spcBef>
              <a:spcPct val="0"/>
            </a:spcBef>
            <a:spcAft>
              <a:spcPct val="20000"/>
            </a:spcAft>
            <a:buChar char="•"/>
          </a:pPr>
          <a:r>
            <a:rPr lang="en-US" sz="2700" b="0" i="0" kern="1200" dirty="0"/>
            <a:t>Peering Service</a:t>
          </a:r>
          <a:endParaRPr lang="en-US" sz="2700" b="0" kern="1200" dirty="0"/>
        </a:p>
      </dsp:txBody>
      <dsp:txXfrm>
        <a:off x="0" y="857237"/>
        <a:ext cx="8128000" cy="463680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115660"/>
          <a:ext cx="81280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dirty="0"/>
            <a:t>Application protection services</a:t>
          </a:r>
          <a:endParaRPr lang="en-US" sz="1900" b="0" kern="1200" dirty="0"/>
        </a:p>
      </dsp:txBody>
      <dsp:txXfrm>
        <a:off x="22246" y="137906"/>
        <a:ext cx="8083508" cy="411223"/>
      </dsp:txXfrm>
    </dsp:sp>
    <dsp:sp modelId="{58DCB99E-1D07-49EC-BA93-353ECFBA8D5F}">
      <dsp:nvSpPr>
        <dsp:cNvPr id="0" name=""/>
        <dsp:cNvSpPr/>
      </dsp:nvSpPr>
      <dsp:spPr>
        <a:xfrm>
          <a:off x="0" y="571375"/>
          <a:ext cx="8128000" cy="15731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DDoS Protection</a:t>
          </a:r>
          <a:endParaRPr lang="en-US" sz="1500" b="0" kern="1200" dirty="0"/>
        </a:p>
        <a:p>
          <a:pPr marL="114300" lvl="1" indent="-114300" algn="l" defTabSz="666750">
            <a:lnSpc>
              <a:spcPct val="90000"/>
            </a:lnSpc>
            <a:spcBef>
              <a:spcPct val="0"/>
            </a:spcBef>
            <a:spcAft>
              <a:spcPct val="20000"/>
            </a:spcAft>
            <a:buChar char="•"/>
          </a:pPr>
          <a:r>
            <a:rPr lang="en-US" sz="1500" b="0" i="0" kern="1200" dirty="0"/>
            <a:t>Azure Private Link</a:t>
          </a:r>
          <a:endParaRPr lang="en-US" sz="1500" b="0" kern="1200" dirty="0"/>
        </a:p>
        <a:p>
          <a:pPr marL="114300" lvl="1" indent="-114300" algn="l" defTabSz="666750">
            <a:lnSpc>
              <a:spcPct val="90000"/>
            </a:lnSpc>
            <a:spcBef>
              <a:spcPct val="0"/>
            </a:spcBef>
            <a:spcAft>
              <a:spcPct val="20000"/>
            </a:spcAft>
            <a:buChar char="•"/>
          </a:pPr>
          <a:r>
            <a:rPr lang="en-US" sz="1500" b="0" i="0" kern="1200" dirty="0"/>
            <a:t>Azure Firewall</a:t>
          </a:r>
          <a:endParaRPr lang="en-US" sz="1500" b="0" kern="1200" dirty="0"/>
        </a:p>
        <a:p>
          <a:pPr marL="114300" lvl="1" indent="-114300" algn="l" defTabSz="666750">
            <a:lnSpc>
              <a:spcPct val="90000"/>
            </a:lnSpc>
            <a:spcBef>
              <a:spcPct val="0"/>
            </a:spcBef>
            <a:spcAft>
              <a:spcPct val="20000"/>
            </a:spcAft>
            <a:buChar char="•"/>
          </a:pPr>
          <a:r>
            <a:rPr lang="en-US" sz="1500" b="0" i="0" kern="1200" dirty="0"/>
            <a:t>Web Application Firewall</a:t>
          </a:r>
          <a:endParaRPr lang="en-US" sz="1500" b="0" kern="1200" dirty="0"/>
        </a:p>
        <a:p>
          <a:pPr marL="114300" lvl="1" indent="-114300" algn="l" defTabSz="666750">
            <a:lnSpc>
              <a:spcPct val="90000"/>
            </a:lnSpc>
            <a:spcBef>
              <a:spcPct val="0"/>
            </a:spcBef>
            <a:spcAft>
              <a:spcPct val="20000"/>
            </a:spcAft>
            <a:buChar char="•"/>
          </a:pPr>
          <a:r>
            <a:rPr lang="en-US" sz="1500" b="0" i="0" kern="1200" dirty="0"/>
            <a:t>Network security groups</a:t>
          </a:r>
          <a:endParaRPr lang="en-US" sz="1500" b="0" kern="1200" dirty="0"/>
        </a:p>
        <a:p>
          <a:pPr marL="114300" lvl="1" indent="-114300" algn="l" defTabSz="666750">
            <a:lnSpc>
              <a:spcPct val="90000"/>
            </a:lnSpc>
            <a:spcBef>
              <a:spcPct val="0"/>
            </a:spcBef>
            <a:spcAft>
              <a:spcPct val="20000"/>
            </a:spcAft>
            <a:buChar char="•"/>
          </a:pPr>
          <a:r>
            <a:rPr lang="en-US" sz="1500" b="0" i="0" kern="1200" dirty="0"/>
            <a:t>Service endpoints</a:t>
          </a:r>
          <a:endParaRPr lang="en-US" sz="1500" b="0" kern="1200" dirty="0"/>
        </a:p>
      </dsp:txBody>
      <dsp:txXfrm>
        <a:off x="0" y="571375"/>
        <a:ext cx="8128000" cy="1573199"/>
      </dsp:txXfrm>
    </dsp:sp>
    <dsp:sp modelId="{82D37A2B-D553-40E3-B396-C95879425CF3}">
      <dsp:nvSpPr>
        <dsp:cNvPr id="0" name=""/>
        <dsp:cNvSpPr/>
      </dsp:nvSpPr>
      <dsp:spPr>
        <a:xfrm>
          <a:off x="0" y="2144575"/>
          <a:ext cx="81280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Application delivery services</a:t>
          </a:r>
          <a:endParaRPr lang="en-US" sz="1900" b="0" kern="1200" dirty="0"/>
        </a:p>
      </dsp:txBody>
      <dsp:txXfrm>
        <a:off x="22246" y="2166821"/>
        <a:ext cx="8083508" cy="411223"/>
      </dsp:txXfrm>
    </dsp:sp>
    <dsp:sp modelId="{25DF753B-1522-49DA-AF70-AE3B477118F0}">
      <dsp:nvSpPr>
        <dsp:cNvPr id="0" name=""/>
        <dsp:cNvSpPr/>
      </dsp:nvSpPr>
      <dsp:spPr>
        <a:xfrm>
          <a:off x="0" y="2600290"/>
          <a:ext cx="8128000" cy="129788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Azure Front Door</a:t>
          </a:r>
          <a:endParaRPr lang="en-US" sz="1500" b="0" kern="1200" dirty="0"/>
        </a:p>
        <a:p>
          <a:pPr marL="114300" lvl="1" indent="-114300" algn="l" defTabSz="666750">
            <a:lnSpc>
              <a:spcPct val="90000"/>
            </a:lnSpc>
            <a:spcBef>
              <a:spcPct val="0"/>
            </a:spcBef>
            <a:spcAft>
              <a:spcPct val="20000"/>
            </a:spcAft>
            <a:buChar char="•"/>
          </a:pPr>
          <a:r>
            <a:rPr lang="en-US" sz="1500" b="0" i="0" kern="1200" dirty="0"/>
            <a:t>Traffic Manager</a:t>
          </a:r>
          <a:endParaRPr lang="en-US" sz="1500" b="0" kern="1200" dirty="0"/>
        </a:p>
        <a:p>
          <a:pPr marL="114300" lvl="1" indent="-114300" algn="l" defTabSz="666750">
            <a:lnSpc>
              <a:spcPct val="90000"/>
            </a:lnSpc>
            <a:spcBef>
              <a:spcPct val="0"/>
            </a:spcBef>
            <a:spcAft>
              <a:spcPct val="20000"/>
            </a:spcAft>
            <a:buChar char="•"/>
          </a:pPr>
          <a:r>
            <a:rPr lang="en-US" sz="1500" b="0" i="0" kern="1200"/>
            <a:t>Load Balancer</a:t>
          </a:r>
          <a:endParaRPr lang="en-US" sz="1500" b="0" kern="1200" dirty="0"/>
        </a:p>
        <a:p>
          <a:pPr marL="114300" lvl="1" indent="-114300" algn="l" defTabSz="666750">
            <a:lnSpc>
              <a:spcPct val="90000"/>
            </a:lnSpc>
            <a:spcBef>
              <a:spcPct val="0"/>
            </a:spcBef>
            <a:spcAft>
              <a:spcPct val="20000"/>
            </a:spcAft>
            <a:buChar char="•"/>
          </a:pPr>
          <a:r>
            <a:rPr lang="en-US" sz="1500" b="0" i="0" kern="1200" dirty="0"/>
            <a:t>Application Gateway</a:t>
          </a:r>
          <a:endParaRPr lang="en-US" sz="1500" b="0" kern="1200" dirty="0"/>
        </a:p>
        <a:p>
          <a:pPr marL="114300" lvl="1" indent="-114300" algn="l" defTabSz="666750">
            <a:lnSpc>
              <a:spcPct val="90000"/>
            </a:lnSpc>
            <a:spcBef>
              <a:spcPct val="0"/>
            </a:spcBef>
            <a:spcAft>
              <a:spcPct val="20000"/>
            </a:spcAft>
            <a:buChar char="•"/>
          </a:pPr>
          <a:r>
            <a:rPr lang="en-US" sz="1500" b="0" i="0" kern="1200" dirty="0"/>
            <a:t>Content Delivery Network</a:t>
          </a:r>
          <a:endParaRPr lang="en-US" sz="1500" b="0" kern="1200" dirty="0"/>
        </a:p>
      </dsp:txBody>
      <dsp:txXfrm>
        <a:off x="0" y="2600290"/>
        <a:ext cx="8128000" cy="1297889"/>
      </dsp:txXfrm>
    </dsp:sp>
    <dsp:sp modelId="{90A7EE33-9EB5-4688-AEDA-FDAC20B8222F}">
      <dsp:nvSpPr>
        <dsp:cNvPr id="0" name=""/>
        <dsp:cNvSpPr/>
      </dsp:nvSpPr>
      <dsp:spPr>
        <a:xfrm>
          <a:off x="0" y="3898180"/>
          <a:ext cx="8128000" cy="4557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b="1" i="0" kern="1200"/>
            <a:t>Network monitoring services</a:t>
          </a:r>
          <a:endParaRPr lang="en-US" sz="1900" b="0" kern="1200" dirty="0"/>
        </a:p>
      </dsp:txBody>
      <dsp:txXfrm>
        <a:off x="22246" y="3920426"/>
        <a:ext cx="8083508" cy="411223"/>
      </dsp:txXfrm>
    </dsp:sp>
    <dsp:sp modelId="{ADA72C7C-70BD-4BE0-BB48-6A2BE14F6FB7}">
      <dsp:nvSpPr>
        <dsp:cNvPr id="0" name=""/>
        <dsp:cNvSpPr/>
      </dsp:nvSpPr>
      <dsp:spPr>
        <a:xfrm>
          <a:off x="0" y="4353895"/>
          <a:ext cx="8128000" cy="10422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4130" rIns="135128" bIns="24130" numCol="1" spcCol="1270" anchor="t" anchorCtr="0">
          <a:noAutofit/>
        </a:bodyPr>
        <a:lstStyle/>
        <a:p>
          <a:pPr marL="114300" lvl="1" indent="-114300" algn="l" defTabSz="666750">
            <a:lnSpc>
              <a:spcPct val="90000"/>
            </a:lnSpc>
            <a:spcBef>
              <a:spcPct val="0"/>
            </a:spcBef>
            <a:spcAft>
              <a:spcPct val="20000"/>
            </a:spcAft>
            <a:buChar char="•"/>
          </a:pPr>
          <a:r>
            <a:rPr lang="en-US" sz="1500" b="0" i="0" kern="1200" dirty="0"/>
            <a:t>Azure Network Watcher</a:t>
          </a:r>
          <a:endParaRPr lang="en-US" sz="1500" b="0" kern="1200" dirty="0"/>
        </a:p>
        <a:p>
          <a:pPr marL="114300" lvl="1" indent="-114300" algn="l" defTabSz="666750">
            <a:lnSpc>
              <a:spcPct val="90000"/>
            </a:lnSpc>
            <a:spcBef>
              <a:spcPct val="0"/>
            </a:spcBef>
            <a:spcAft>
              <a:spcPct val="20000"/>
            </a:spcAft>
            <a:buChar char="•"/>
          </a:pPr>
          <a:r>
            <a:rPr lang="en-US" sz="1500" b="0" i="0" kern="1200" dirty="0"/>
            <a:t>Azure Monitor</a:t>
          </a:r>
          <a:endParaRPr lang="en-US" sz="1500" b="0" kern="1200" dirty="0"/>
        </a:p>
        <a:p>
          <a:pPr marL="114300" lvl="1" indent="-114300" algn="l" defTabSz="666750">
            <a:lnSpc>
              <a:spcPct val="90000"/>
            </a:lnSpc>
            <a:spcBef>
              <a:spcPct val="0"/>
            </a:spcBef>
            <a:spcAft>
              <a:spcPct val="20000"/>
            </a:spcAft>
            <a:buChar char="•"/>
          </a:pPr>
          <a:r>
            <a:rPr lang="en-US" sz="1500" b="0" i="0" kern="1200" dirty="0"/>
            <a:t>ExpressRoute Monitor</a:t>
          </a:r>
          <a:endParaRPr lang="en-US" sz="1500" b="0" kern="1200" dirty="0"/>
        </a:p>
        <a:p>
          <a:pPr marL="114300" lvl="1" indent="-114300" algn="l" defTabSz="666750">
            <a:lnSpc>
              <a:spcPct val="90000"/>
            </a:lnSpc>
            <a:spcBef>
              <a:spcPct val="0"/>
            </a:spcBef>
            <a:spcAft>
              <a:spcPct val="20000"/>
            </a:spcAft>
            <a:buChar char="•"/>
          </a:pPr>
          <a:r>
            <a:rPr lang="en-US" sz="1500" b="0" i="0" kern="1200" dirty="0"/>
            <a:t>Network Insights</a:t>
          </a:r>
          <a:endParaRPr lang="en-US" sz="1500" b="0" kern="1200" dirty="0"/>
        </a:p>
      </dsp:txBody>
      <dsp:txXfrm>
        <a:off x="0" y="4353895"/>
        <a:ext cx="8128000" cy="104224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39025"/>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Public Endpoint: </a:t>
          </a:r>
          <a:r>
            <a:rPr lang="en-US" sz="2300" b="0" i="1" kern="1200" dirty="0"/>
            <a:t>yourservername.database.windows.net</a:t>
          </a:r>
          <a:endParaRPr lang="en-US" sz="2300" b="0" kern="1200" dirty="0"/>
        </a:p>
      </dsp:txBody>
      <dsp:txXfrm>
        <a:off x="26930" y="65955"/>
        <a:ext cx="8074140" cy="497795"/>
      </dsp:txXfrm>
    </dsp:sp>
    <dsp:sp modelId="{06914CD4-C80C-4389-BB85-03C686932DC1}">
      <dsp:nvSpPr>
        <dsp:cNvPr id="0" name=""/>
        <dsp:cNvSpPr/>
      </dsp:nvSpPr>
      <dsp:spPr>
        <a:xfrm>
          <a:off x="0" y="656920"/>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Public Access</a:t>
          </a:r>
        </a:p>
      </dsp:txBody>
      <dsp:txXfrm>
        <a:off x="26930" y="683850"/>
        <a:ext cx="8074140" cy="497795"/>
      </dsp:txXfrm>
    </dsp:sp>
    <dsp:sp modelId="{FBD73A3D-E924-42DF-8C21-2ADF06470203}">
      <dsp:nvSpPr>
        <dsp:cNvPr id="0" name=""/>
        <dsp:cNvSpPr/>
      </dsp:nvSpPr>
      <dsp:spPr>
        <a:xfrm>
          <a:off x="0" y="1208575"/>
          <a:ext cx="8128000" cy="185679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Public network access</a:t>
          </a:r>
        </a:p>
        <a:p>
          <a:pPr marL="171450" lvl="1" indent="-171450" algn="l" defTabSz="800100">
            <a:lnSpc>
              <a:spcPct val="90000"/>
            </a:lnSpc>
            <a:spcBef>
              <a:spcPct val="0"/>
            </a:spcBef>
            <a:spcAft>
              <a:spcPct val="20000"/>
            </a:spcAft>
            <a:buChar char="•"/>
          </a:pPr>
          <a:r>
            <a:rPr lang="en-US" sz="1800" kern="1200" dirty="0"/>
            <a:t>Virtual networks</a:t>
          </a:r>
        </a:p>
        <a:p>
          <a:pPr marL="171450" lvl="1" indent="-171450" algn="l" defTabSz="800100">
            <a:lnSpc>
              <a:spcPct val="90000"/>
            </a:lnSpc>
            <a:spcBef>
              <a:spcPct val="0"/>
            </a:spcBef>
            <a:spcAft>
              <a:spcPct val="20000"/>
            </a:spcAft>
            <a:buChar char="•"/>
          </a:pPr>
          <a:r>
            <a:rPr lang="en-US" sz="1800" kern="1200" dirty="0"/>
            <a:t>Firewall rules</a:t>
          </a:r>
        </a:p>
        <a:p>
          <a:pPr marL="342900" lvl="2" indent="-171450" algn="l" defTabSz="800100">
            <a:lnSpc>
              <a:spcPct val="90000"/>
            </a:lnSpc>
            <a:spcBef>
              <a:spcPct val="0"/>
            </a:spcBef>
            <a:spcAft>
              <a:spcPct val="20000"/>
            </a:spcAft>
            <a:buChar char="•"/>
          </a:pPr>
          <a:r>
            <a:rPr lang="en-US" sz="1800" b="0" i="0" kern="1200" dirty="0"/>
            <a:t>Server-level IP firewall rules</a:t>
          </a:r>
          <a:endParaRPr lang="en-US" sz="1800" b="0" kern="1200" dirty="0"/>
        </a:p>
        <a:p>
          <a:pPr marL="342900" lvl="2" indent="-171450" algn="l" defTabSz="800100">
            <a:lnSpc>
              <a:spcPct val="90000"/>
            </a:lnSpc>
            <a:spcBef>
              <a:spcPct val="0"/>
            </a:spcBef>
            <a:spcAft>
              <a:spcPct val="20000"/>
            </a:spcAft>
            <a:buChar char="•"/>
          </a:pPr>
          <a:r>
            <a:rPr lang="en-US" sz="1800" b="0" i="0" kern="1200" dirty="0"/>
            <a:t>Database-level IP firewall rules</a:t>
          </a:r>
          <a:endParaRPr lang="en-US" sz="1800" b="0" kern="1200" dirty="0"/>
        </a:p>
        <a:p>
          <a:pPr marL="171450" lvl="1" indent="-171450" algn="l" defTabSz="800100">
            <a:lnSpc>
              <a:spcPct val="90000"/>
            </a:lnSpc>
            <a:spcBef>
              <a:spcPct val="0"/>
            </a:spcBef>
            <a:spcAft>
              <a:spcPct val="20000"/>
            </a:spcAft>
            <a:buChar char="•"/>
          </a:pPr>
          <a:r>
            <a:rPr lang="en-US" sz="1800" b="0" kern="1200" dirty="0"/>
            <a:t>Allow Azure Services and Resources to access this server</a:t>
          </a:r>
        </a:p>
      </dsp:txBody>
      <dsp:txXfrm>
        <a:off x="0" y="1208575"/>
        <a:ext cx="8128000" cy="1856790"/>
      </dsp:txXfrm>
    </dsp:sp>
    <dsp:sp modelId="{4A5A7EA0-A3C7-44B9-8BFA-C04D77A18830}">
      <dsp:nvSpPr>
        <dsp:cNvPr id="0" name=""/>
        <dsp:cNvSpPr/>
      </dsp:nvSpPr>
      <dsp:spPr>
        <a:xfrm>
          <a:off x="0" y="3065365"/>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Private Access / Endpoints</a:t>
          </a:r>
        </a:p>
      </dsp:txBody>
      <dsp:txXfrm>
        <a:off x="26930" y="3092295"/>
        <a:ext cx="8074140" cy="497795"/>
      </dsp:txXfrm>
    </dsp:sp>
    <dsp:sp modelId="{18F06BBB-2BB2-4C68-9C1A-6D17F4F571DF}">
      <dsp:nvSpPr>
        <dsp:cNvPr id="0" name=""/>
        <dsp:cNvSpPr/>
      </dsp:nvSpPr>
      <dsp:spPr>
        <a:xfrm>
          <a:off x="0" y="3683260"/>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dirty="0"/>
            <a:t>Connectivity</a:t>
          </a:r>
        </a:p>
      </dsp:txBody>
      <dsp:txXfrm>
        <a:off x="26930" y="3710190"/>
        <a:ext cx="8074140" cy="497795"/>
      </dsp:txXfrm>
    </dsp:sp>
    <dsp:sp modelId="{E3D0A657-3A0A-4290-B559-2539DD663501}">
      <dsp:nvSpPr>
        <dsp:cNvPr id="0" name=""/>
        <dsp:cNvSpPr/>
      </dsp:nvSpPr>
      <dsp:spPr>
        <a:xfrm>
          <a:off x="0" y="4234915"/>
          <a:ext cx="8128000" cy="1237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dirty="0"/>
            <a:t>Outbound networking</a:t>
          </a:r>
        </a:p>
        <a:p>
          <a:pPr marL="171450" lvl="1" indent="-171450" algn="l" defTabSz="800100">
            <a:lnSpc>
              <a:spcPct val="90000"/>
            </a:lnSpc>
            <a:spcBef>
              <a:spcPct val="0"/>
            </a:spcBef>
            <a:spcAft>
              <a:spcPct val="20000"/>
            </a:spcAft>
            <a:buChar char="•"/>
          </a:pPr>
          <a:r>
            <a:rPr lang="en-US" sz="1800" kern="1200" dirty="0"/>
            <a:t>Outbound firewall rules</a:t>
          </a:r>
        </a:p>
        <a:p>
          <a:pPr marL="171450" lvl="1" indent="-171450" algn="l" defTabSz="800100">
            <a:lnSpc>
              <a:spcPct val="90000"/>
            </a:lnSpc>
            <a:spcBef>
              <a:spcPct val="0"/>
            </a:spcBef>
            <a:spcAft>
              <a:spcPct val="20000"/>
            </a:spcAft>
            <a:buChar char="•"/>
          </a:pPr>
          <a:r>
            <a:rPr lang="en-US" sz="1800" kern="1200" dirty="0"/>
            <a:t>Connection Policy (cannot change in dedicated SQL pool)</a:t>
          </a:r>
        </a:p>
        <a:p>
          <a:pPr marL="171450" lvl="1" indent="-171450" algn="l" defTabSz="800100">
            <a:lnSpc>
              <a:spcPct val="90000"/>
            </a:lnSpc>
            <a:spcBef>
              <a:spcPct val="0"/>
            </a:spcBef>
            <a:spcAft>
              <a:spcPct val="20000"/>
            </a:spcAft>
            <a:buChar char="•"/>
          </a:pPr>
          <a:r>
            <a:rPr lang="en-US" sz="1800" kern="1200" dirty="0"/>
            <a:t>Encryption in transit (Minimum TLS version)</a:t>
          </a:r>
        </a:p>
      </dsp:txBody>
      <dsp:txXfrm>
        <a:off x="0" y="4234915"/>
        <a:ext cx="8128000" cy="1237860"/>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EF7FA1F-2387-4954-8B92-771910A67E33}">
      <dsp:nvSpPr>
        <dsp:cNvPr id="0" name=""/>
        <dsp:cNvSpPr/>
      </dsp:nvSpPr>
      <dsp:spPr>
        <a:xfrm>
          <a:off x="0" y="100728"/>
          <a:ext cx="81280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Pricing Calculator</a:t>
          </a:r>
          <a:endParaRPr lang="en-US" sz="3600" b="0" kern="1200" dirty="0"/>
        </a:p>
      </dsp:txBody>
      <dsp:txXfrm>
        <a:off x="42151" y="142879"/>
        <a:ext cx="8043698" cy="779158"/>
      </dsp:txXfrm>
    </dsp:sp>
    <dsp:sp modelId="{7C9472B4-A616-4D4A-97D7-30639ABE9B63}">
      <dsp:nvSpPr>
        <dsp:cNvPr id="0" name=""/>
        <dsp:cNvSpPr/>
      </dsp:nvSpPr>
      <dsp:spPr>
        <a:xfrm>
          <a:off x="0" y="964188"/>
          <a:ext cx="81280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kern="1200" dirty="0"/>
            <a:t>https://azure.microsoft.com/en-us/pricing/calculator/</a:t>
          </a:r>
        </a:p>
      </dsp:txBody>
      <dsp:txXfrm>
        <a:off x="0" y="964188"/>
        <a:ext cx="8128000" cy="875610"/>
      </dsp:txXfrm>
    </dsp:sp>
    <dsp:sp modelId="{C7D55D2E-9A93-48C7-92EB-EE5181F8D7AF}">
      <dsp:nvSpPr>
        <dsp:cNvPr id="0" name=""/>
        <dsp:cNvSpPr/>
      </dsp:nvSpPr>
      <dsp:spPr>
        <a:xfrm>
          <a:off x="0" y="1839798"/>
          <a:ext cx="81280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Azure Hybrid Benefit Savings Calculator</a:t>
          </a:r>
          <a:endParaRPr lang="en-US" sz="3600" b="0" kern="1200" dirty="0"/>
        </a:p>
      </dsp:txBody>
      <dsp:txXfrm>
        <a:off x="42151" y="1881949"/>
        <a:ext cx="8043698" cy="779158"/>
      </dsp:txXfrm>
    </dsp:sp>
    <dsp:sp modelId="{2C7D520B-EA57-4EE5-A2A2-D28FA7F53904}">
      <dsp:nvSpPr>
        <dsp:cNvPr id="0" name=""/>
        <dsp:cNvSpPr/>
      </dsp:nvSpPr>
      <dsp:spPr>
        <a:xfrm>
          <a:off x="0" y="2703258"/>
          <a:ext cx="81280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kern="1200" dirty="0"/>
            <a:t>https://azure.microsoft.com/en-us/pricing/hybrid-benefit/</a:t>
          </a:r>
        </a:p>
      </dsp:txBody>
      <dsp:txXfrm>
        <a:off x="0" y="2703258"/>
        <a:ext cx="8128000" cy="875610"/>
      </dsp:txXfrm>
    </dsp:sp>
    <dsp:sp modelId="{DEBA1A41-2D7A-4306-B8BE-89E96E8A1075}">
      <dsp:nvSpPr>
        <dsp:cNvPr id="0" name=""/>
        <dsp:cNvSpPr/>
      </dsp:nvSpPr>
      <dsp:spPr>
        <a:xfrm>
          <a:off x="0" y="3578868"/>
          <a:ext cx="8128000" cy="86346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b="0" i="0" kern="1200" dirty="0"/>
            <a:t>Total Cost of Ownership (TCO) Calculator</a:t>
          </a:r>
          <a:endParaRPr lang="en-US" sz="3600" b="0" kern="1200" dirty="0"/>
        </a:p>
      </dsp:txBody>
      <dsp:txXfrm>
        <a:off x="42151" y="3621019"/>
        <a:ext cx="8043698" cy="779158"/>
      </dsp:txXfrm>
    </dsp:sp>
    <dsp:sp modelId="{B8440DE4-ADBC-45E2-8611-D7BB4D253A6B}">
      <dsp:nvSpPr>
        <dsp:cNvPr id="0" name=""/>
        <dsp:cNvSpPr/>
      </dsp:nvSpPr>
      <dsp:spPr>
        <a:xfrm>
          <a:off x="0" y="4442328"/>
          <a:ext cx="812800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b="0" kern="1200" dirty="0"/>
            <a:t>https://azure.microsoft.com/en-us/pricing/tco/calculator/</a:t>
          </a:r>
        </a:p>
      </dsp:txBody>
      <dsp:txXfrm>
        <a:off x="0" y="4442328"/>
        <a:ext cx="8128000" cy="87561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253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b="0" i="0" kern="1200" dirty="0"/>
            <a:t>Fully managed and always on the latest version of SQL</a:t>
          </a:r>
          <a:endParaRPr lang="en-US" sz="2600" b="0" kern="1200" dirty="0"/>
        </a:p>
      </dsp:txBody>
      <dsp:txXfrm>
        <a:off x="30442" y="32980"/>
        <a:ext cx="8067116" cy="562726"/>
      </dsp:txXfrm>
    </dsp:sp>
    <dsp:sp modelId="{06914CD4-C80C-4389-BB85-03C686932DC1}">
      <dsp:nvSpPr>
        <dsp:cNvPr id="0" name=""/>
        <dsp:cNvSpPr/>
      </dsp:nvSpPr>
      <dsp:spPr>
        <a:xfrm>
          <a:off x="0" y="70102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Need to know</a:t>
          </a:r>
        </a:p>
      </dsp:txBody>
      <dsp:txXfrm>
        <a:off x="30442" y="731470"/>
        <a:ext cx="8067116" cy="562726"/>
      </dsp:txXfrm>
    </dsp:sp>
    <dsp:sp modelId="{FBD73A3D-E924-42DF-8C21-2ADF06470203}">
      <dsp:nvSpPr>
        <dsp:cNvPr id="0" name=""/>
        <dsp:cNvSpPr/>
      </dsp:nvSpPr>
      <dsp:spPr>
        <a:xfrm>
          <a:off x="0" y="1324638"/>
          <a:ext cx="8128000" cy="13724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33020" rIns="184912" bIns="3302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Purchase Model</a:t>
          </a:r>
        </a:p>
        <a:p>
          <a:pPr marL="228600" lvl="1" indent="-228600" algn="l" defTabSz="889000">
            <a:lnSpc>
              <a:spcPct val="90000"/>
            </a:lnSpc>
            <a:spcBef>
              <a:spcPct val="0"/>
            </a:spcBef>
            <a:spcAft>
              <a:spcPct val="20000"/>
            </a:spcAft>
            <a:buChar char="•"/>
          </a:pPr>
          <a:r>
            <a:rPr lang="en-US" sz="2000" kern="1200" dirty="0"/>
            <a:t>Compute options</a:t>
          </a:r>
        </a:p>
        <a:p>
          <a:pPr marL="228600" lvl="1" indent="-228600" algn="l" defTabSz="889000">
            <a:lnSpc>
              <a:spcPct val="90000"/>
            </a:lnSpc>
            <a:spcBef>
              <a:spcPct val="0"/>
            </a:spcBef>
            <a:spcAft>
              <a:spcPct val="20000"/>
            </a:spcAft>
            <a:buChar char="•"/>
          </a:pPr>
          <a:r>
            <a:rPr lang="en-US" sz="2000" kern="1200" dirty="0"/>
            <a:t>Hardware choice</a:t>
          </a:r>
        </a:p>
        <a:p>
          <a:pPr marL="228600" lvl="1" indent="-228600" algn="l" defTabSz="889000">
            <a:lnSpc>
              <a:spcPct val="90000"/>
            </a:lnSpc>
            <a:spcBef>
              <a:spcPct val="0"/>
            </a:spcBef>
            <a:spcAft>
              <a:spcPct val="20000"/>
            </a:spcAft>
            <a:buChar char="•"/>
          </a:pPr>
          <a:r>
            <a:rPr lang="en-US" sz="2000" kern="1200" dirty="0"/>
            <a:t>Reserved data storage</a:t>
          </a:r>
        </a:p>
      </dsp:txBody>
      <dsp:txXfrm>
        <a:off x="0" y="1324638"/>
        <a:ext cx="8128000" cy="1372410"/>
      </dsp:txXfrm>
    </dsp:sp>
    <dsp:sp modelId="{4A5A7EA0-A3C7-44B9-8BFA-C04D77A18830}">
      <dsp:nvSpPr>
        <dsp:cNvPr id="0" name=""/>
        <dsp:cNvSpPr/>
      </dsp:nvSpPr>
      <dsp:spPr>
        <a:xfrm>
          <a:off x="0" y="269704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Point In Time and Long-Term backup retention</a:t>
          </a:r>
        </a:p>
      </dsp:txBody>
      <dsp:txXfrm>
        <a:off x="30442" y="2727490"/>
        <a:ext cx="8067116" cy="562726"/>
      </dsp:txXfrm>
    </dsp:sp>
    <dsp:sp modelId="{18F06BBB-2BB2-4C68-9C1A-6D17F4F571DF}">
      <dsp:nvSpPr>
        <dsp:cNvPr id="0" name=""/>
        <dsp:cNvSpPr/>
      </dsp:nvSpPr>
      <dsp:spPr>
        <a:xfrm>
          <a:off x="0" y="339553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Scale up and down/Auto Pause</a:t>
          </a:r>
        </a:p>
      </dsp:txBody>
      <dsp:txXfrm>
        <a:off x="30442" y="3425980"/>
        <a:ext cx="8067116" cy="562726"/>
      </dsp:txXfrm>
    </dsp:sp>
    <dsp:sp modelId="{B3097226-0C97-4411-8926-87B85145992E}">
      <dsp:nvSpPr>
        <dsp:cNvPr id="0" name=""/>
        <dsp:cNvSpPr/>
      </dsp:nvSpPr>
      <dsp:spPr>
        <a:xfrm>
          <a:off x="0" y="409402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Built in HA/DR – Is that enough for you?</a:t>
          </a:r>
        </a:p>
      </dsp:txBody>
      <dsp:txXfrm>
        <a:off x="30442" y="4124470"/>
        <a:ext cx="8067116" cy="562726"/>
      </dsp:txXfrm>
    </dsp:sp>
    <dsp:sp modelId="{8BA18DFB-6E93-43C4-8D31-634FDF4B706F}">
      <dsp:nvSpPr>
        <dsp:cNvPr id="0" name=""/>
        <dsp:cNvSpPr/>
      </dsp:nvSpPr>
      <dsp:spPr>
        <a:xfrm>
          <a:off x="0" y="4792518"/>
          <a:ext cx="8128000" cy="62361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9060" tIns="99060" rIns="99060" bIns="99060" numCol="1" spcCol="1270" anchor="ctr" anchorCtr="0">
          <a:noAutofit/>
        </a:bodyPr>
        <a:lstStyle/>
        <a:p>
          <a:pPr marL="0" lvl="0" indent="0" algn="l" defTabSz="1155700">
            <a:lnSpc>
              <a:spcPct val="90000"/>
            </a:lnSpc>
            <a:spcBef>
              <a:spcPct val="0"/>
            </a:spcBef>
            <a:spcAft>
              <a:spcPct val="35000"/>
            </a:spcAft>
            <a:buNone/>
          </a:pPr>
          <a:r>
            <a:rPr lang="en-US" sz="2600" kern="1200" dirty="0"/>
            <a:t>Understand log rate limits</a:t>
          </a:r>
        </a:p>
      </dsp:txBody>
      <dsp:txXfrm>
        <a:off x="30442" y="4822960"/>
        <a:ext cx="8067116" cy="56272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3EAE890-74F5-43BA-997D-5B1ADA8CBE3B}">
      <dsp:nvSpPr>
        <dsp:cNvPr id="0" name=""/>
        <dsp:cNvSpPr/>
      </dsp:nvSpPr>
      <dsp:spPr>
        <a:xfrm>
          <a:off x="0" y="1471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SQL Server (upgrade)</a:t>
          </a:r>
        </a:p>
      </dsp:txBody>
      <dsp:txXfrm>
        <a:off x="48005" y="62716"/>
        <a:ext cx="8031990" cy="887374"/>
      </dsp:txXfrm>
    </dsp:sp>
    <dsp:sp modelId="{A2150113-C2F6-4A16-B160-323D2E52A171}">
      <dsp:nvSpPr>
        <dsp:cNvPr id="0" name=""/>
        <dsp:cNvSpPr/>
      </dsp:nvSpPr>
      <dsp:spPr>
        <a:xfrm>
          <a:off x="0" y="111617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Azure SQL Database</a:t>
          </a:r>
        </a:p>
      </dsp:txBody>
      <dsp:txXfrm>
        <a:off x="48005" y="1164181"/>
        <a:ext cx="8031990" cy="887374"/>
      </dsp:txXfrm>
    </dsp:sp>
    <dsp:sp modelId="{33EE4322-59F8-4B56-9B01-4EF194F60B95}">
      <dsp:nvSpPr>
        <dsp:cNvPr id="0" name=""/>
        <dsp:cNvSpPr/>
      </dsp:nvSpPr>
      <dsp:spPr>
        <a:xfrm>
          <a:off x="0" y="221764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Azure SQL Managed Instance</a:t>
          </a:r>
        </a:p>
      </dsp:txBody>
      <dsp:txXfrm>
        <a:off x="48005" y="2265646"/>
        <a:ext cx="8031990" cy="887374"/>
      </dsp:txXfrm>
    </dsp:sp>
    <dsp:sp modelId="{293499BC-A226-4ECA-9075-703F9F069F08}">
      <dsp:nvSpPr>
        <dsp:cNvPr id="0" name=""/>
        <dsp:cNvSpPr/>
      </dsp:nvSpPr>
      <dsp:spPr>
        <a:xfrm>
          <a:off x="0" y="331910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SQL Server on Azure VMs</a:t>
          </a:r>
        </a:p>
      </dsp:txBody>
      <dsp:txXfrm>
        <a:off x="48005" y="3367111"/>
        <a:ext cx="8031990" cy="887374"/>
      </dsp:txXfrm>
    </dsp:sp>
    <dsp:sp modelId="{06DF2C12-5EB6-4400-B05E-18E6E31B7C8B}">
      <dsp:nvSpPr>
        <dsp:cNvPr id="0" name=""/>
        <dsp:cNvSpPr/>
      </dsp:nvSpPr>
      <dsp:spPr>
        <a:xfrm>
          <a:off x="0" y="442057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a:t>Azure Synapse Analytics</a:t>
          </a:r>
        </a:p>
      </dsp:txBody>
      <dsp:txXfrm>
        <a:off x="48005" y="4468576"/>
        <a:ext cx="8031990" cy="88737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60621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Migrate appliance, deploy on-premises.</a:t>
          </a:r>
        </a:p>
      </dsp:txBody>
      <dsp:txXfrm>
        <a:off x="37467" y="643680"/>
        <a:ext cx="8053066" cy="692586"/>
      </dsp:txXfrm>
    </dsp:sp>
    <dsp:sp modelId="{73EAE890-74F5-43BA-997D-5B1ADA8CBE3B}">
      <dsp:nvSpPr>
        <dsp:cNvPr id="0" name=""/>
        <dsp:cNvSpPr/>
      </dsp:nvSpPr>
      <dsp:spPr>
        <a:xfrm>
          <a:off x="0" y="146589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Readiness</a:t>
          </a:r>
        </a:p>
      </dsp:txBody>
      <dsp:txXfrm>
        <a:off x="37467" y="1503360"/>
        <a:ext cx="8053066" cy="692586"/>
      </dsp:txXfrm>
    </dsp:sp>
    <dsp:sp modelId="{F4157958-E29F-44AF-A05A-2C5D1C0F7579}">
      <dsp:nvSpPr>
        <dsp:cNvPr id="0" name=""/>
        <dsp:cNvSpPr/>
      </dsp:nvSpPr>
      <dsp:spPr>
        <a:xfrm>
          <a:off x="0" y="232557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Sizing</a:t>
          </a:r>
        </a:p>
      </dsp:txBody>
      <dsp:txXfrm>
        <a:off x="37467" y="2363040"/>
        <a:ext cx="8053066" cy="692586"/>
      </dsp:txXfrm>
    </dsp:sp>
    <dsp:sp modelId="{D5B26417-A8EC-4F86-821A-CBD71EF79A04}">
      <dsp:nvSpPr>
        <dsp:cNvPr id="0" name=""/>
        <dsp:cNvSpPr/>
      </dsp:nvSpPr>
      <dsp:spPr>
        <a:xfrm>
          <a:off x="0" y="318525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Azure Cost Estimation</a:t>
          </a:r>
        </a:p>
      </dsp:txBody>
      <dsp:txXfrm>
        <a:off x="37467" y="3222720"/>
        <a:ext cx="8053066" cy="692586"/>
      </dsp:txXfrm>
    </dsp:sp>
    <dsp:sp modelId="{CB51A78A-E792-4172-B605-8D90477E70C5}">
      <dsp:nvSpPr>
        <dsp:cNvPr id="0" name=""/>
        <dsp:cNvSpPr/>
      </dsp:nvSpPr>
      <dsp:spPr>
        <a:xfrm>
          <a:off x="0" y="4044933"/>
          <a:ext cx="8128000" cy="76752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Dependency Analysis</a:t>
          </a:r>
        </a:p>
      </dsp:txBody>
      <dsp:txXfrm>
        <a:off x="37467" y="4082400"/>
        <a:ext cx="8053066" cy="69258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48314"/>
          <a:ext cx="8128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kern="1200" dirty="0"/>
            <a:t>Azure Database Migration Service</a:t>
          </a:r>
        </a:p>
      </dsp:txBody>
      <dsp:txXfrm>
        <a:off x="45663" y="93977"/>
        <a:ext cx="8036674" cy="844089"/>
      </dsp:txXfrm>
    </dsp:sp>
    <dsp:sp modelId="{462AEC7C-1C0B-47D9-A9F1-E5DEA0BCD59C}">
      <dsp:nvSpPr>
        <dsp:cNvPr id="0" name=""/>
        <dsp:cNvSpPr/>
      </dsp:nvSpPr>
      <dsp:spPr>
        <a:xfrm>
          <a:off x="0" y="983729"/>
          <a:ext cx="8128000" cy="25026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Azure SQL Migration Extension for Azure Data Studio</a:t>
          </a:r>
        </a:p>
        <a:p>
          <a:pPr marL="285750" lvl="1" indent="-285750" algn="l" defTabSz="1333500">
            <a:lnSpc>
              <a:spcPct val="90000"/>
            </a:lnSpc>
            <a:spcBef>
              <a:spcPct val="0"/>
            </a:spcBef>
            <a:spcAft>
              <a:spcPct val="20000"/>
            </a:spcAft>
            <a:buChar char="•"/>
          </a:pPr>
          <a:r>
            <a:rPr lang="en-US" sz="3000" kern="1200" dirty="0"/>
            <a:t>Azure Portal</a:t>
          </a:r>
        </a:p>
        <a:p>
          <a:pPr marL="285750" lvl="1" indent="-285750" algn="l" defTabSz="1333500">
            <a:lnSpc>
              <a:spcPct val="90000"/>
            </a:lnSpc>
            <a:spcBef>
              <a:spcPct val="0"/>
            </a:spcBef>
            <a:spcAft>
              <a:spcPct val="20000"/>
            </a:spcAft>
            <a:buChar char="•"/>
          </a:pPr>
          <a:r>
            <a:rPr lang="en-US" sz="3000" kern="1200" dirty="0"/>
            <a:t>PowerShell </a:t>
          </a:r>
        </a:p>
        <a:p>
          <a:pPr marL="285750" lvl="1" indent="-285750" algn="l" defTabSz="1333500">
            <a:lnSpc>
              <a:spcPct val="90000"/>
            </a:lnSpc>
            <a:spcBef>
              <a:spcPct val="0"/>
            </a:spcBef>
            <a:spcAft>
              <a:spcPct val="20000"/>
            </a:spcAft>
            <a:buChar char="•"/>
          </a:pPr>
          <a:r>
            <a:rPr lang="en-US" sz="3000" kern="1200" dirty="0"/>
            <a:t>Azure CLI</a:t>
          </a:r>
        </a:p>
      </dsp:txBody>
      <dsp:txXfrm>
        <a:off x="0" y="983729"/>
        <a:ext cx="8128000" cy="2502630"/>
      </dsp:txXfrm>
    </dsp:sp>
    <dsp:sp modelId="{73EAE890-74F5-43BA-997D-5B1ADA8CBE3B}">
      <dsp:nvSpPr>
        <dsp:cNvPr id="0" name=""/>
        <dsp:cNvSpPr/>
      </dsp:nvSpPr>
      <dsp:spPr>
        <a:xfrm>
          <a:off x="0" y="3486359"/>
          <a:ext cx="8128000" cy="93541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8590" tIns="148590" rIns="148590" bIns="148590" numCol="1" spcCol="1270" anchor="ctr" anchorCtr="0">
          <a:noAutofit/>
        </a:bodyPr>
        <a:lstStyle/>
        <a:p>
          <a:pPr marL="0" lvl="0" indent="0" algn="l" defTabSz="1733550">
            <a:lnSpc>
              <a:spcPct val="90000"/>
            </a:lnSpc>
            <a:spcBef>
              <a:spcPct val="0"/>
            </a:spcBef>
            <a:spcAft>
              <a:spcPct val="35000"/>
            </a:spcAft>
            <a:buNone/>
          </a:pPr>
          <a:r>
            <a:rPr lang="en-US" sz="3900" b="0" i="0" kern="1200" dirty="0"/>
            <a:t>Database Migration Service (classic)</a:t>
          </a:r>
          <a:endParaRPr lang="en-US" sz="3900" kern="1200" dirty="0"/>
        </a:p>
      </dsp:txBody>
      <dsp:txXfrm>
        <a:off x="45663" y="3532022"/>
        <a:ext cx="8036674" cy="844089"/>
      </dsp:txXfrm>
    </dsp:sp>
    <dsp:sp modelId="{D53428D0-2E0E-44BB-B961-65947499C844}">
      <dsp:nvSpPr>
        <dsp:cNvPr id="0" name=""/>
        <dsp:cNvSpPr/>
      </dsp:nvSpPr>
      <dsp:spPr>
        <a:xfrm>
          <a:off x="0" y="4421774"/>
          <a:ext cx="8128000" cy="94857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49530" rIns="277368" bIns="49530" numCol="1" spcCol="1270" anchor="t" anchorCtr="0">
          <a:noAutofit/>
        </a:bodyPr>
        <a:lstStyle/>
        <a:p>
          <a:pPr marL="285750" lvl="1" indent="-285750" algn="l" defTabSz="1333500">
            <a:lnSpc>
              <a:spcPct val="90000"/>
            </a:lnSpc>
            <a:spcBef>
              <a:spcPct val="0"/>
            </a:spcBef>
            <a:spcAft>
              <a:spcPct val="20000"/>
            </a:spcAft>
            <a:buChar char="•"/>
          </a:pPr>
          <a:r>
            <a:rPr lang="en-US" sz="3000" kern="1200" dirty="0"/>
            <a:t>Older version of DMS (Do not use for SQL Migration)</a:t>
          </a:r>
        </a:p>
      </dsp:txBody>
      <dsp:txXfrm>
        <a:off x="0" y="4421774"/>
        <a:ext cx="8128000" cy="94857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1806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BACPAC</a:t>
          </a:r>
        </a:p>
      </dsp:txBody>
      <dsp:txXfrm>
        <a:off x="39809" y="57872"/>
        <a:ext cx="8048382" cy="735872"/>
      </dsp:txXfrm>
    </dsp:sp>
    <dsp:sp modelId="{B3CEAFD5-320C-4470-92F7-01E779D72948}">
      <dsp:nvSpPr>
        <dsp:cNvPr id="0" name=""/>
        <dsp:cNvSpPr/>
      </dsp:nvSpPr>
      <dsp:spPr>
        <a:xfrm>
          <a:off x="0" y="93147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DACPAC</a:t>
          </a:r>
        </a:p>
      </dsp:txBody>
      <dsp:txXfrm>
        <a:off x="39809" y="971282"/>
        <a:ext cx="8048382" cy="735872"/>
      </dsp:txXfrm>
    </dsp:sp>
    <dsp:sp modelId="{1DF0DDAD-BA25-42B4-B484-4980B212D728}">
      <dsp:nvSpPr>
        <dsp:cNvPr id="0" name=""/>
        <dsp:cNvSpPr/>
      </dsp:nvSpPr>
      <dsp:spPr>
        <a:xfrm>
          <a:off x="0" y="184488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Transactional Replication</a:t>
          </a:r>
        </a:p>
      </dsp:txBody>
      <dsp:txXfrm>
        <a:off x="39809" y="1884692"/>
        <a:ext cx="8048382" cy="735872"/>
      </dsp:txXfrm>
    </dsp:sp>
    <dsp:sp modelId="{E44DE9E0-51F1-4DE6-B15C-34A5B60E2687}">
      <dsp:nvSpPr>
        <dsp:cNvPr id="0" name=""/>
        <dsp:cNvSpPr/>
      </dsp:nvSpPr>
      <dsp:spPr>
        <a:xfrm>
          <a:off x="0" y="275829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Bulk Copy</a:t>
          </a:r>
        </a:p>
      </dsp:txBody>
      <dsp:txXfrm>
        <a:off x="39809" y="2798102"/>
        <a:ext cx="8048382" cy="735872"/>
      </dsp:txXfrm>
    </dsp:sp>
    <dsp:sp modelId="{503B9859-01FC-4835-B075-2C4E82C3B68C}">
      <dsp:nvSpPr>
        <dsp:cNvPr id="0" name=""/>
        <dsp:cNvSpPr/>
      </dsp:nvSpPr>
      <dsp:spPr>
        <a:xfrm>
          <a:off x="0" y="367170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Azure Data Factory</a:t>
          </a:r>
        </a:p>
      </dsp:txBody>
      <dsp:txXfrm>
        <a:off x="39809" y="3711512"/>
        <a:ext cx="8048382" cy="735872"/>
      </dsp:txXfrm>
    </dsp:sp>
    <dsp:sp modelId="{39F74DB4-44B0-4BAC-AD77-83FD94DAC6D8}">
      <dsp:nvSpPr>
        <dsp:cNvPr id="0" name=""/>
        <dsp:cNvSpPr/>
      </dsp:nvSpPr>
      <dsp:spPr>
        <a:xfrm>
          <a:off x="0" y="4585113"/>
          <a:ext cx="8128000" cy="815490"/>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l" defTabSz="1511300">
            <a:lnSpc>
              <a:spcPct val="90000"/>
            </a:lnSpc>
            <a:spcBef>
              <a:spcPct val="0"/>
            </a:spcBef>
            <a:spcAft>
              <a:spcPct val="35000"/>
            </a:spcAft>
            <a:buNone/>
          </a:pPr>
          <a:r>
            <a:rPr lang="en-US" sz="3400" kern="1200" dirty="0"/>
            <a:t>SQL Data Sync</a:t>
          </a:r>
        </a:p>
      </dsp:txBody>
      <dsp:txXfrm>
        <a:off x="39809" y="4624922"/>
        <a:ext cx="8048382" cy="73587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2A7D40-926C-47FD-B937-081C1FEE3657}">
      <dsp:nvSpPr>
        <dsp:cNvPr id="0" name=""/>
        <dsp:cNvSpPr/>
      </dsp:nvSpPr>
      <dsp:spPr>
        <a:xfrm>
          <a:off x="0" y="1471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Metrics</a:t>
          </a:r>
        </a:p>
      </dsp:txBody>
      <dsp:txXfrm>
        <a:off x="48005" y="62716"/>
        <a:ext cx="8031990" cy="887374"/>
      </dsp:txXfrm>
    </dsp:sp>
    <dsp:sp modelId="{56527BB3-5A12-4869-A809-6EC866AFB6BD}">
      <dsp:nvSpPr>
        <dsp:cNvPr id="0" name=""/>
        <dsp:cNvSpPr/>
      </dsp:nvSpPr>
      <dsp:spPr>
        <a:xfrm>
          <a:off x="0" y="111617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Performance Overview</a:t>
          </a:r>
        </a:p>
      </dsp:txBody>
      <dsp:txXfrm>
        <a:off x="48005" y="1164181"/>
        <a:ext cx="8031990" cy="887374"/>
      </dsp:txXfrm>
    </dsp:sp>
    <dsp:sp modelId="{5B95BE31-69FE-4D2A-94E2-DDE239D381C4}">
      <dsp:nvSpPr>
        <dsp:cNvPr id="0" name=""/>
        <dsp:cNvSpPr/>
      </dsp:nvSpPr>
      <dsp:spPr>
        <a:xfrm>
          <a:off x="0" y="221764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Performance Recommendations</a:t>
          </a:r>
        </a:p>
      </dsp:txBody>
      <dsp:txXfrm>
        <a:off x="48005" y="2265646"/>
        <a:ext cx="8031990" cy="887374"/>
      </dsp:txXfrm>
    </dsp:sp>
    <dsp:sp modelId="{9D0325C4-FD0B-4E7B-B480-E5C89ECB1D77}">
      <dsp:nvSpPr>
        <dsp:cNvPr id="0" name=""/>
        <dsp:cNvSpPr/>
      </dsp:nvSpPr>
      <dsp:spPr>
        <a:xfrm>
          <a:off x="0" y="3319106"/>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Query Performance Insight</a:t>
          </a:r>
        </a:p>
      </dsp:txBody>
      <dsp:txXfrm>
        <a:off x="48005" y="3367111"/>
        <a:ext cx="8031990" cy="887374"/>
      </dsp:txXfrm>
    </dsp:sp>
    <dsp:sp modelId="{4FF3DA6D-B96D-4826-8009-C32F49897A8A}">
      <dsp:nvSpPr>
        <dsp:cNvPr id="0" name=""/>
        <dsp:cNvSpPr/>
      </dsp:nvSpPr>
      <dsp:spPr>
        <a:xfrm>
          <a:off x="0" y="4420571"/>
          <a:ext cx="8128000" cy="983384"/>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56210" tIns="156210" rIns="156210" bIns="156210" numCol="1" spcCol="1270" anchor="ctr" anchorCtr="0">
          <a:noAutofit/>
        </a:bodyPr>
        <a:lstStyle/>
        <a:p>
          <a:pPr marL="0" lvl="0" indent="0" algn="l" defTabSz="1822450">
            <a:lnSpc>
              <a:spcPct val="90000"/>
            </a:lnSpc>
            <a:spcBef>
              <a:spcPct val="0"/>
            </a:spcBef>
            <a:spcAft>
              <a:spcPct val="35000"/>
            </a:spcAft>
            <a:buNone/>
          </a:pPr>
          <a:r>
            <a:rPr lang="en-US" sz="4100" kern="1200" dirty="0"/>
            <a:t>Automatic Tuning</a:t>
          </a:r>
        </a:p>
      </dsp:txBody>
      <dsp:txXfrm>
        <a:off x="48005" y="4468576"/>
        <a:ext cx="8031990" cy="887374"/>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3F7933-8CA2-444B-AD7E-ABBBB61EB2AE}">
      <dsp:nvSpPr>
        <dsp:cNvPr id="0" name=""/>
        <dsp:cNvSpPr/>
      </dsp:nvSpPr>
      <dsp:spPr>
        <a:xfrm>
          <a:off x="0" y="58698"/>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i="0" kern="1200" dirty="0"/>
            <a:t>Network Security</a:t>
          </a:r>
          <a:endParaRPr lang="en-US" sz="2300" b="0" kern="1200" dirty="0"/>
        </a:p>
      </dsp:txBody>
      <dsp:txXfrm>
        <a:off x="26930" y="85628"/>
        <a:ext cx="8074140" cy="497795"/>
      </dsp:txXfrm>
    </dsp:sp>
    <dsp:sp modelId="{F2422098-90C9-4A33-BFB7-2265EB714C7E}">
      <dsp:nvSpPr>
        <dsp:cNvPr id="0" name=""/>
        <dsp:cNvSpPr/>
      </dsp:nvSpPr>
      <dsp:spPr>
        <a:xfrm>
          <a:off x="0" y="610353"/>
          <a:ext cx="8128000"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Firewalls</a:t>
          </a:r>
          <a:endParaRPr lang="en-US" sz="1800" b="0" kern="1200" dirty="0"/>
        </a:p>
        <a:p>
          <a:pPr marL="171450" lvl="1" indent="-171450" algn="l" defTabSz="800100">
            <a:lnSpc>
              <a:spcPct val="90000"/>
            </a:lnSpc>
            <a:spcBef>
              <a:spcPct val="0"/>
            </a:spcBef>
            <a:spcAft>
              <a:spcPct val="20000"/>
            </a:spcAft>
            <a:buChar char="•"/>
          </a:pPr>
          <a:r>
            <a:rPr lang="en-US" sz="1800" b="0" i="0" kern="1200" dirty="0"/>
            <a:t>Private Endpoint</a:t>
          </a:r>
          <a:endParaRPr lang="en-US" sz="1800" b="0" kern="1200" dirty="0"/>
        </a:p>
      </dsp:txBody>
      <dsp:txXfrm>
        <a:off x="0" y="610353"/>
        <a:ext cx="8128000" cy="618930"/>
      </dsp:txXfrm>
    </dsp:sp>
    <dsp:sp modelId="{A58B8D5C-EAEE-41C1-894D-3593B6F2BBEA}">
      <dsp:nvSpPr>
        <dsp:cNvPr id="0" name=""/>
        <dsp:cNvSpPr/>
      </dsp:nvSpPr>
      <dsp:spPr>
        <a:xfrm>
          <a:off x="0" y="1229283"/>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dirty="0"/>
            <a:t>Access Management</a:t>
          </a:r>
        </a:p>
      </dsp:txBody>
      <dsp:txXfrm>
        <a:off x="26930" y="1256213"/>
        <a:ext cx="8074140" cy="497795"/>
      </dsp:txXfrm>
    </dsp:sp>
    <dsp:sp modelId="{9171C9A5-F210-4D35-A22E-0F123E1406B0}">
      <dsp:nvSpPr>
        <dsp:cNvPr id="0" name=""/>
        <dsp:cNvSpPr/>
      </dsp:nvSpPr>
      <dsp:spPr>
        <a:xfrm>
          <a:off x="0" y="1780938"/>
          <a:ext cx="8128000"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kern="1200" dirty="0"/>
            <a:t>Authentication</a:t>
          </a:r>
        </a:p>
        <a:p>
          <a:pPr marL="171450" lvl="1" indent="-171450" algn="l" defTabSz="800100">
            <a:lnSpc>
              <a:spcPct val="90000"/>
            </a:lnSpc>
            <a:spcBef>
              <a:spcPct val="0"/>
            </a:spcBef>
            <a:spcAft>
              <a:spcPct val="20000"/>
            </a:spcAft>
            <a:buChar char="•"/>
          </a:pPr>
          <a:r>
            <a:rPr lang="en-US" sz="1800" b="0" kern="1200" dirty="0"/>
            <a:t>Authorization</a:t>
          </a:r>
        </a:p>
        <a:p>
          <a:pPr marL="171450" lvl="1" indent="-171450" algn="l" defTabSz="800100">
            <a:lnSpc>
              <a:spcPct val="90000"/>
            </a:lnSpc>
            <a:spcBef>
              <a:spcPct val="0"/>
            </a:spcBef>
            <a:spcAft>
              <a:spcPct val="20000"/>
            </a:spcAft>
            <a:buChar char="•"/>
          </a:pPr>
          <a:r>
            <a:rPr lang="en-US" sz="1800" b="0" kern="1200" dirty="0"/>
            <a:t>Access Control</a:t>
          </a:r>
        </a:p>
      </dsp:txBody>
      <dsp:txXfrm>
        <a:off x="0" y="1780938"/>
        <a:ext cx="8128000" cy="928395"/>
      </dsp:txXfrm>
    </dsp:sp>
    <dsp:sp modelId="{E19808A5-4C37-41E8-B8A7-F8525B9487E5}">
      <dsp:nvSpPr>
        <dsp:cNvPr id="0" name=""/>
        <dsp:cNvSpPr/>
      </dsp:nvSpPr>
      <dsp:spPr>
        <a:xfrm>
          <a:off x="0" y="2709333"/>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dirty="0"/>
            <a:t>Threat Protection</a:t>
          </a:r>
        </a:p>
      </dsp:txBody>
      <dsp:txXfrm>
        <a:off x="26930" y="2736263"/>
        <a:ext cx="8074140" cy="497795"/>
      </dsp:txXfrm>
    </dsp:sp>
    <dsp:sp modelId="{DB5489EA-3157-4531-B972-080A62A92017}">
      <dsp:nvSpPr>
        <dsp:cNvPr id="0" name=""/>
        <dsp:cNvSpPr/>
      </dsp:nvSpPr>
      <dsp:spPr>
        <a:xfrm>
          <a:off x="0" y="3260988"/>
          <a:ext cx="8128000" cy="61893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i="0" kern="1200" dirty="0"/>
            <a:t>Auditing</a:t>
          </a:r>
        </a:p>
        <a:p>
          <a:pPr marL="171450" lvl="1" indent="-171450" algn="l" defTabSz="800100">
            <a:lnSpc>
              <a:spcPct val="90000"/>
            </a:lnSpc>
            <a:spcBef>
              <a:spcPct val="0"/>
            </a:spcBef>
            <a:spcAft>
              <a:spcPct val="20000"/>
            </a:spcAft>
            <a:buChar char="•"/>
          </a:pPr>
          <a:r>
            <a:rPr lang="en-US" sz="1800" b="0" kern="1200" dirty="0"/>
            <a:t>Threat detection</a:t>
          </a:r>
        </a:p>
      </dsp:txBody>
      <dsp:txXfrm>
        <a:off x="0" y="3260988"/>
        <a:ext cx="8128000" cy="618930"/>
      </dsp:txXfrm>
    </dsp:sp>
    <dsp:sp modelId="{33BDA309-339B-4AFB-8D74-F0D841A8A5BA}">
      <dsp:nvSpPr>
        <dsp:cNvPr id="0" name=""/>
        <dsp:cNvSpPr/>
      </dsp:nvSpPr>
      <dsp:spPr>
        <a:xfrm>
          <a:off x="0" y="3879918"/>
          <a:ext cx="8128000" cy="551655"/>
        </a:xfrm>
        <a:prstGeom prst="round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b="0" kern="1200" dirty="0"/>
            <a:t>Information Protection</a:t>
          </a:r>
        </a:p>
      </dsp:txBody>
      <dsp:txXfrm>
        <a:off x="26930" y="3906848"/>
        <a:ext cx="8074140" cy="497795"/>
      </dsp:txXfrm>
    </dsp:sp>
    <dsp:sp modelId="{D66D06F6-203B-4177-82C2-11B5B0C24143}">
      <dsp:nvSpPr>
        <dsp:cNvPr id="0" name=""/>
        <dsp:cNvSpPr/>
      </dsp:nvSpPr>
      <dsp:spPr>
        <a:xfrm>
          <a:off x="0" y="4431573"/>
          <a:ext cx="8128000" cy="92839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58064"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b="0" kern="1200" dirty="0"/>
            <a:t>Data Encryption</a:t>
          </a:r>
        </a:p>
        <a:p>
          <a:pPr marL="171450" lvl="1" indent="-171450" algn="l" defTabSz="800100">
            <a:lnSpc>
              <a:spcPct val="90000"/>
            </a:lnSpc>
            <a:spcBef>
              <a:spcPct val="0"/>
            </a:spcBef>
            <a:spcAft>
              <a:spcPct val="20000"/>
            </a:spcAft>
            <a:buChar char="•"/>
          </a:pPr>
          <a:r>
            <a:rPr lang="en-US" sz="1800" b="0" kern="1200" dirty="0"/>
            <a:t>Database backup</a:t>
          </a:r>
        </a:p>
        <a:p>
          <a:pPr marL="171450" lvl="1" indent="-171450" algn="l" defTabSz="800100">
            <a:lnSpc>
              <a:spcPct val="90000"/>
            </a:lnSpc>
            <a:spcBef>
              <a:spcPct val="0"/>
            </a:spcBef>
            <a:spcAft>
              <a:spcPct val="20000"/>
            </a:spcAft>
            <a:buChar char="•"/>
          </a:pPr>
          <a:r>
            <a:rPr lang="en-US" sz="1800" b="0" kern="1200" dirty="0"/>
            <a:t>Physical Security</a:t>
          </a:r>
        </a:p>
      </dsp:txBody>
      <dsp:txXfrm>
        <a:off x="0" y="4431573"/>
        <a:ext cx="8128000" cy="928395"/>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AD4BF5-321D-4073-84CA-A5F3B68F9DF0}" type="datetimeFigureOut">
              <a:rPr lang="en-US" smtClean="0"/>
              <a:t>11/15/2023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D49578-B871-4A92-BB31-BB483BCA1A0B}" type="slidenum">
              <a:rPr lang="en-US" smtClean="0"/>
              <a:t>‹#›</a:t>
            </a:fld>
            <a:endParaRPr lang="en-US"/>
          </a:p>
        </p:txBody>
      </p:sp>
    </p:spTree>
    <p:extLst>
      <p:ext uri="{BB962C8B-B14F-4D97-AF65-F5344CB8AC3E}">
        <p14:creationId xmlns:p14="http://schemas.microsoft.com/office/powerpoint/2010/main" val="30855018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learn.microsoft.com/en-us/azure/migrate/migrate-appliance"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learn.microsoft.com/en-us/azure/migrate/concepts-dependency-visualization" TargetMode="Externa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learn.microsoft.com/en-us/azure/dms/tutorial-sql-server-managed-instance-online-ads" TargetMode="External"/><Relationship Id="rId7" Type="http://schemas.openxmlformats.org/officeDocument/2006/relationships/hyperlink" Target="https://learn.microsoft.com/en-us/azure/dms/tutorial-sql-server-azure-sql-database-offline"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learn.microsoft.com/en-us/azure/dms/tutorial-sql-server-to-virtual-machine-offline-ads" TargetMode="External"/><Relationship Id="rId5" Type="http://schemas.openxmlformats.org/officeDocument/2006/relationships/hyperlink" Target="https://learn.microsoft.com/en-us/azure/dms/tutorial-sql-server-to-virtual-machine-online-ads" TargetMode="External"/><Relationship Id="rId4" Type="http://schemas.openxmlformats.org/officeDocument/2006/relationships/hyperlink" Target="https://learn.microsoft.com/en-us/azure/dms/tutorial-sql-server-managed-instance-offline-ads" TargetMode="Externa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learn.microsoft.com/en-us/azure/azure-sql/database/database-import?view=azuresql"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8" Type="http://schemas.openxmlformats.org/officeDocument/2006/relationships/hyperlink" Target="https://learn.microsoft.com/en-us/azure/azure-monitor/logs/get-started-queries" TargetMode="External"/><Relationship Id="rId3" Type="http://schemas.openxmlformats.org/officeDocument/2006/relationships/hyperlink" Target="https://learn.microsoft.com/en-us/azure/azure-sql/database/monitor-tune-overview?view=azuresql#monitoring-and-diagnostic-telemetry" TargetMode="External"/><Relationship Id="rId7" Type="http://schemas.openxmlformats.org/officeDocument/2006/relationships/hyperlink" Target="https://learn.microsoft.com/en-us/azure/azure-monitor/visualize/workbooks-overview" TargetMode="External"/><Relationship Id="rId2" Type="http://schemas.openxmlformats.org/officeDocument/2006/relationships/slide" Target="../slides/slide17.xml"/><Relationship Id="rId1" Type="http://schemas.openxmlformats.org/officeDocument/2006/relationships/notesMaster" Target="../notesMasters/notesMaster1.xml"/><Relationship Id="rId6" Type="http://schemas.openxmlformats.org/officeDocument/2006/relationships/hyperlink" Target="https://learn.microsoft.com/en-us/azure/azure-monitor/logs/data-platform-logs" TargetMode="External"/><Relationship Id="rId5" Type="http://schemas.openxmlformats.org/officeDocument/2006/relationships/hyperlink" Target="https://learn.microsoft.com/en-us/azure/azure-sql/database/monitoring-with-dmvs?view=azuresql" TargetMode="External"/><Relationship Id="rId4" Type="http://schemas.openxmlformats.org/officeDocument/2006/relationships/hyperlink" Target="https://learn.microsoft.com/en-us/azure/azure-sql/?view=azuresql" TargetMode="Externa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8" Type="http://schemas.openxmlformats.org/officeDocument/2006/relationships/hyperlink" Target="https://learn.microsoft.com/en-us/azure/defender-for-cloud/sql-azure-vulnerability-assessment-rules#installation-updates-and-patches" TargetMode="External"/><Relationship Id="rId3" Type="http://schemas.openxmlformats.org/officeDocument/2006/relationships/hyperlink" Target="https://learn.microsoft.com/en-us/azure/azure-sql/database/sql-database-paas-overview?view=azuresql" TargetMode="External"/><Relationship Id="rId7" Type="http://schemas.openxmlformats.org/officeDocument/2006/relationships/hyperlink" Target="https://learn.microsoft.com/en-us/azure/defender-for-cloud/sql-azure-vulnerability-assessment-rules#data-protection" TargetMode="External"/><Relationship Id="rId2" Type="http://schemas.openxmlformats.org/officeDocument/2006/relationships/slide" Target="../slides/slide22.xml"/><Relationship Id="rId1" Type="http://schemas.openxmlformats.org/officeDocument/2006/relationships/notesMaster" Target="../notesMasters/notesMaster1.xml"/><Relationship Id="rId6" Type="http://schemas.openxmlformats.org/officeDocument/2006/relationships/hyperlink" Target="https://learn.microsoft.com/en-us/azure/defender-for-cloud/sql-azure-vulnerability-assessment-rules#auditing-and-logging" TargetMode="External"/><Relationship Id="rId5" Type="http://schemas.openxmlformats.org/officeDocument/2006/relationships/hyperlink" Target="https://learn.microsoft.com/en-us/azure/defender-for-cloud/sql-azure-vulnerability-assessment-rules#authentication-and-authorization" TargetMode="External"/><Relationship Id="rId4" Type="http://schemas.openxmlformats.org/officeDocument/2006/relationships/hyperlink" Target="https://learn.microsoft.com/en-us/azure/synapse-analytics/sql-data-warehouse/sql-data-warehouse-overview-what-is" TargetMode="External"/><Relationship Id="rId9" Type="http://schemas.openxmlformats.org/officeDocument/2006/relationships/hyperlink" Target="https://learn.microsoft.com/en-us/azure/defender-for-cloud/sql-azure-vulnerability-assessment-rules#surface-area-reduction"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learn.microsoft.com/en-us/azure/role-based-access-control/built-in-roles#sql-db-contributor" TargetMode="External"/><Relationship Id="rId2" Type="http://schemas.openxmlformats.org/officeDocument/2006/relationships/slide" Target="../slides/slide23.xml"/><Relationship Id="rId1" Type="http://schemas.openxmlformats.org/officeDocument/2006/relationships/notesMaster" Target="../notesMasters/notesMaster1.xml"/><Relationship Id="rId4" Type="http://schemas.openxmlformats.org/officeDocument/2006/relationships/hyperlink" Target="https://learn.microsoft.com/en-us/azure/role-based-access-control/built-in-roles#sql-server-contributor"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earn.microsoft.com/en-us/azure/azure-monitor/alerts/alerts-manage-alert-instances"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earn.microsoft.com/en-us/azure/networking/fundamentals/networking-overview#connect" TargetMode="External"/><Relationship Id="rId2" Type="http://schemas.openxmlformats.org/officeDocument/2006/relationships/slide" Target="../slides/slide28.xml"/><Relationship Id="rId1" Type="http://schemas.openxmlformats.org/officeDocument/2006/relationships/notesMaster" Target="../notesMasters/notesMaster1.xml"/><Relationship Id="rId6" Type="http://schemas.openxmlformats.org/officeDocument/2006/relationships/hyperlink" Target="https://learn.microsoft.com/en-us/azure/networking/fundamentals/networking-overview#monitor" TargetMode="External"/><Relationship Id="rId5" Type="http://schemas.openxmlformats.org/officeDocument/2006/relationships/hyperlink" Target="https://learn.microsoft.com/en-us/azure/networking/fundamentals/networking-overview#deliver" TargetMode="External"/><Relationship Id="rId4" Type="http://schemas.openxmlformats.org/officeDocument/2006/relationships/hyperlink" Target="https://learn.microsoft.com/en-us/azure/networking/fundamentals/networking-overview#protect" TargetMode="Externa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learn.microsoft.com/en-us/azure/networking/fundamentals/networking-overview#connect" TargetMode="External"/><Relationship Id="rId2" Type="http://schemas.openxmlformats.org/officeDocument/2006/relationships/slide" Target="../slides/slide29.xml"/><Relationship Id="rId1" Type="http://schemas.openxmlformats.org/officeDocument/2006/relationships/notesMaster" Target="../notesMasters/notesMaster1.xml"/><Relationship Id="rId6" Type="http://schemas.openxmlformats.org/officeDocument/2006/relationships/hyperlink" Target="https://learn.microsoft.com/en-us/azure/networking/fundamentals/networking-overview#monitor" TargetMode="External"/><Relationship Id="rId5" Type="http://schemas.openxmlformats.org/officeDocument/2006/relationships/hyperlink" Target="https://learn.microsoft.com/en-us/azure/networking/fundamentals/networking-overview#deliver" TargetMode="External"/><Relationship Id="rId4" Type="http://schemas.openxmlformats.org/officeDocument/2006/relationships/hyperlink" Target="https://learn.microsoft.com/en-us/azure/networking/fundamentals/networking-overview#protect"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8" Type="http://schemas.openxmlformats.org/officeDocument/2006/relationships/hyperlink" Target="https://learn.microsoft.com/en-us/azure/azure-sql/database/logical-servers?view=azuresql" TargetMode="External"/><Relationship Id="rId3" Type="http://schemas.openxmlformats.org/officeDocument/2006/relationships/hyperlink" Target="https://learn.microsoft.com/en-us/azure/azure-sql/database/single-database-create-quickstart?view=azuresql" TargetMode="External"/><Relationship Id="rId7" Type="http://schemas.openxmlformats.org/officeDocument/2006/relationships/hyperlink" Target="https://learn.microsoft.com/en-us/azure/virtual-network/virtual-networks-overview" TargetMode="External"/><Relationship Id="rId2" Type="http://schemas.openxmlformats.org/officeDocument/2006/relationships/slide" Target="../slides/slide30.xml"/><Relationship Id="rId1" Type="http://schemas.openxmlformats.org/officeDocument/2006/relationships/notesMaster" Target="../notesMasters/notesMaster1.xml"/><Relationship Id="rId6" Type="http://schemas.openxmlformats.org/officeDocument/2006/relationships/hyperlink" Target="https://learn.microsoft.com/en-us/sql/relational-databases/system-catalog-views/sys-firewall-rules-azure-sql-database" TargetMode="External"/><Relationship Id="rId5" Type="http://schemas.openxmlformats.org/officeDocument/2006/relationships/hyperlink" Target="https://learn.microsoft.com/en-us/azure/synapse-analytics/sql-data-warehouse/sql-data-warehouse-overview-what-is" TargetMode="External"/><Relationship Id="rId4" Type="http://schemas.openxmlformats.org/officeDocument/2006/relationships/hyperlink" Target="https://learn.microsoft.com/en-us/azure/azure-sql/database/sql-database-paas-overview?view=azuresql" TargetMode="Externa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Thanks to the organizers, sponsors, and volunteers.</a:t>
            </a:r>
            <a:br>
              <a:rPr lang="en-US" dirty="0"/>
            </a:br>
            <a:r>
              <a:rPr lang="en-US" dirty="0"/>
              <a:t>Thanks to all the attendees, especially those of you who are here. This is part of the six-part learning pathway. Add those to your calendar and attend the other five sessions.</a:t>
            </a:r>
          </a:p>
          <a:p>
            <a:endParaRPr lang="en-US" dirty="0"/>
          </a:p>
          <a:p>
            <a:r>
              <a:rPr lang="en-US" dirty="0"/>
              <a:t>Before we start </a:t>
            </a:r>
          </a:p>
          <a:p>
            <a:r>
              <a:rPr lang="en-US" dirty="0"/>
              <a:t>How many of you do not have any resources in cloud</a:t>
            </a:r>
          </a:p>
          <a:p>
            <a:r>
              <a:rPr lang="en-US" dirty="0"/>
              <a:t>How many of you are exploring and preparing to starting deploying resources in cloud</a:t>
            </a:r>
          </a:p>
          <a:p>
            <a:r>
              <a:rPr lang="en-US" dirty="0"/>
              <a:t>How many of you are well into your cloud journey and comfortable with your skill</a:t>
            </a:r>
          </a:p>
        </p:txBody>
      </p:sp>
    </p:spTree>
    <p:extLst>
      <p:ext uri="{BB962C8B-B14F-4D97-AF65-F5344CB8AC3E}">
        <p14:creationId xmlns:p14="http://schemas.microsoft.com/office/powerpoint/2010/main" val="3697392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Take an example of Azure SQL Database:</a:t>
            </a:r>
          </a:p>
          <a:p>
            <a:pPr marL="171450" indent="-171450">
              <a:buFont typeface="Arial" panose="020B0604020202020204" pitchFamily="34" charset="0"/>
              <a:buChar char="•"/>
            </a:pPr>
            <a:r>
              <a:rPr lang="en-US" dirty="0"/>
              <a:t>No more major versions, Compat level only</a:t>
            </a:r>
          </a:p>
          <a:p>
            <a:pPr marL="171450" indent="-171450">
              <a:buFont typeface="Arial" panose="020B0604020202020204" pitchFamily="34" charset="0"/>
              <a:buChar char="•"/>
            </a:pPr>
            <a:r>
              <a:rPr lang="en-US" dirty="0"/>
              <a:t>Purchase Model DTU vs </a:t>
            </a:r>
            <a:r>
              <a:rPr lang="en-US" dirty="0" err="1"/>
              <a:t>vCore</a:t>
            </a:r>
            <a:endParaRPr lang="en-US" dirty="0"/>
          </a:p>
          <a:p>
            <a:pPr marL="171450" indent="-171450">
              <a:buFont typeface="Arial" panose="020B0604020202020204" pitchFamily="34" charset="0"/>
              <a:buChar char="•"/>
            </a:pPr>
            <a:r>
              <a:rPr lang="en-US" dirty="0"/>
              <a:t>Under </a:t>
            </a:r>
            <a:r>
              <a:rPr lang="en-US" dirty="0" err="1"/>
              <a:t>vCore</a:t>
            </a:r>
            <a:r>
              <a:rPr lang="en-US" dirty="0"/>
              <a:t>:</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Service tier</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Compute</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Hardware configuration</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Reserved database storage</a:t>
            </a:r>
          </a:p>
          <a:p>
            <a:pPr marL="628650" lvl="1" indent="-171450" algn="l">
              <a:buFont typeface="Arial" panose="020B0604020202020204" pitchFamily="34" charset="0"/>
              <a:buChar char="•"/>
            </a:pPr>
            <a:r>
              <a:rPr lang="en-US" b="0" i="0" dirty="0">
                <a:solidFill>
                  <a:srgbClr val="161616"/>
                </a:solidFill>
                <a:effectLst/>
                <a:latin typeface="Segoe UI" panose="020B0502040204020203" pitchFamily="34" charset="0"/>
              </a:rPr>
              <a:t>Actual backup storage</a:t>
            </a:r>
          </a:p>
          <a:p>
            <a:pPr marL="457200" lvl="1" indent="0" algn="l">
              <a:buFont typeface="Arial" panose="020B0604020202020204" pitchFamily="34" charset="0"/>
              <a:buNone/>
            </a:pPr>
            <a:endParaRPr lang="en-US" b="0" i="0" dirty="0">
              <a:solidFill>
                <a:srgbClr val="161616"/>
              </a:solidFill>
              <a:effectLst/>
              <a:latin typeface="Segoe UI" panose="020B0502040204020203" pitchFamily="34" charset="0"/>
            </a:endParaRPr>
          </a:p>
          <a:p>
            <a:pPr marL="228600" indent="-228600">
              <a:buFont typeface="+mj-lt"/>
              <a:buAutoNum type="arabicPeriod"/>
            </a:pPr>
            <a:r>
              <a:rPr lang="en-US" dirty="0"/>
              <a:t>Know about serverless/auto pause/elastic pool</a:t>
            </a:r>
          </a:p>
          <a:p>
            <a:pPr marL="228600" indent="-228600">
              <a:buFont typeface="+mj-lt"/>
              <a:buAutoNum type="arabicPeriod"/>
            </a:pPr>
            <a:r>
              <a:rPr lang="en-US" dirty="0"/>
              <a:t>Know your backup options for PIT and LTR backup</a:t>
            </a:r>
          </a:p>
          <a:p>
            <a:pPr marL="685800" lvl="1" indent="-228600">
              <a:buFont typeface="+mj-lt"/>
              <a:buAutoNum type="arabicPeriod"/>
            </a:pPr>
            <a:r>
              <a:rPr lang="en-US" dirty="0"/>
              <a:t>You </a:t>
            </a:r>
            <a:r>
              <a:rPr lang="en-US" b="1" dirty="0"/>
              <a:t>do not </a:t>
            </a:r>
            <a:r>
              <a:rPr lang="en-US" dirty="0"/>
              <a:t>control backup times.</a:t>
            </a:r>
          </a:p>
          <a:p>
            <a:pPr marL="685800" lvl="1" indent="-228600">
              <a:buFont typeface="+mj-lt"/>
              <a:buAutoNum type="arabicPeriod"/>
            </a:pPr>
            <a:r>
              <a:rPr lang="en-US" dirty="0"/>
              <a:t>Retention is per database, and you need to set that up</a:t>
            </a:r>
          </a:p>
          <a:p>
            <a:pPr marL="228600" indent="-228600">
              <a:buFont typeface="+mj-lt"/>
              <a:buAutoNum type="arabicPeriod"/>
            </a:pPr>
            <a:r>
              <a:rPr lang="en-US" dirty="0"/>
              <a:t>Built-in HA/DR for certain tiers, but you need to decide if that is enough for you based on the SLA you agreed with your business owners</a:t>
            </a:r>
            <a:br>
              <a:rPr lang="en-US" dirty="0"/>
            </a:b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10</a:t>
            </a:fld>
            <a:endParaRPr lang="en-US"/>
          </a:p>
        </p:txBody>
      </p:sp>
    </p:spTree>
    <p:extLst>
      <p:ext uri="{BB962C8B-B14F-4D97-AF65-F5344CB8AC3E}">
        <p14:creationId xmlns:p14="http://schemas.microsoft.com/office/powerpoint/2010/main" val="513468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you have more options when it comes to options for Migration, as you can see in this slide.</a:t>
            </a:r>
          </a:p>
          <a:p>
            <a:endParaRPr lang="en-US" dirty="0"/>
          </a:p>
          <a:p>
            <a:endParaRPr lang="en-US" dirty="0"/>
          </a:p>
          <a:p>
            <a:r>
              <a:rPr lang="en-US" dirty="0"/>
              <a:t>What is still applicable:</a:t>
            </a:r>
          </a:p>
          <a:p>
            <a:pPr marL="171450" indent="-171450">
              <a:buFont typeface="Arial" panose="020B0604020202020204" pitchFamily="34" charset="0"/>
              <a:buChar char="•"/>
            </a:pPr>
            <a:r>
              <a:rPr lang="en-US" dirty="0"/>
              <a:t>On-premises migration tool</a:t>
            </a:r>
          </a:p>
          <a:p>
            <a:pPr marL="628650" lvl="1" indent="-171450">
              <a:buFont typeface="Arial" panose="020B0604020202020204" pitchFamily="34" charset="0"/>
              <a:buChar char="•"/>
            </a:pPr>
            <a:r>
              <a:rPr lang="en-US" dirty="0"/>
              <a:t>Sync system objects</a:t>
            </a:r>
          </a:p>
          <a:p>
            <a:pPr marL="628650" lvl="1" indent="-171450">
              <a:buFont typeface="Arial" panose="020B0604020202020204" pitchFamily="34" charset="0"/>
              <a:buChar char="•"/>
            </a:pPr>
            <a:r>
              <a:rPr lang="en-US" dirty="0"/>
              <a:t>Transaction Replication</a:t>
            </a:r>
          </a:p>
          <a:p>
            <a:pPr marL="628650" lvl="1" indent="-171450">
              <a:buFont typeface="Arial" panose="020B0604020202020204" pitchFamily="34" charset="0"/>
              <a:buChar char="•"/>
            </a:pPr>
            <a:r>
              <a:rPr lang="en-US" dirty="0"/>
              <a:t>Backup Restore</a:t>
            </a:r>
          </a:p>
          <a:p>
            <a:pPr marL="628650" lvl="1" indent="-171450">
              <a:buFont typeface="Arial" panose="020B0604020202020204" pitchFamily="34" charset="0"/>
              <a:buChar char="•"/>
            </a:pPr>
            <a:r>
              <a:rPr lang="en-US" dirty="0"/>
              <a:t>Log shipping</a:t>
            </a:r>
          </a:p>
          <a:p>
            <a:pPr marL="628650" lvl="1" indent="-171450">
              <a:buFont typeface="Arial" panose="020B0604020202020204" pitchFamily="34" charset="0"/>
              <a:buChar char="•"/>
            </a:pPr>
            <a:r>
              <a:rPr lang="en-US" dirty="0"/>
              <a:t>Bulk copy</a:t>
            </a:r>
          </a:p>
          <a:p>
            <a:pPr marL="628650" lvl="1" indent="-171450">
              <a:buFont typeface="Arial" panose="020B0604020202020204" pitchFamily="34" charset="0"/>
              <a:buChar char="•"/>
            </a:pPr>
            <a:r>
              <a:rPr lang="en-US" dirty="0"/>
              <a:t>Import Export Service</a:t>
            </a:r>
          </a:p>
          <a:p>
            <a:endParaRPr lang="en-US" dirty="0"/>
          </a:p>
          <a:p>
            <a:endParaRPr lang="en-US" dirty="0"/>
          </a:p>
          <a:p>
            <a:br>
              <a:rPr lang="en-US" dirty="0"/>
            </a:br>
            <a:endParaRPr lang="en-US" dirty="0"/>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11</a:t>
            </a:fld>
            <a:endParaRPr lang="en-US"/>
          </a:p>
        </p:txBody>
      </p:sp>
    </p:spTree>
    <p:extLst>
      <p:ext uri="{BB962C8B-B14F-4D97-AF65-F5344CB8AC3E}">
        <p14:creationId xmlns:p14="http://schemas.microsoft.com/office/powerpoint/2010/main" val="65856463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Azure Migrate is your one-stop shop for many Migration scenarios especially when it comes to in scale migration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Unified migration platform</a:t>
            </a:r>
            <a:r>
              <a:rPr lang="en-US" b="0" i="0" dirty="0">
                <a:solidFill>
                  <a:srgbClr val="161616"/>
                </a:solidFill>
                <a:effectLst/>
                <a:latin typeface="Segoe UI" panose="020B0502040204020203" pitchFamily="34" charset="0"/>
              </a:rPr>
              <a:t>: A single portal to start, run, and track your migration to Azure.</a:t>
            </a:r>
          </a:p>
          <a:p>
            <a:endParaRPr lang="en-US" dirty="0"/>
          </a:p>
          <a:p>
            <a:r>
              <a:rPr lang="en-US" b="0" i="0" dirty="0">
                <a:solidFill>
                  <a:srgbClr val="161616"/>
                </a:solidFill>
                <a:effectLst/>
                <a:latin typeface="Segoe UI" panose="020B0502040204020203" pitchFamily="34" charset="0"/>
              </a:rPr>
              <a:t>Azure Migrate can help you with the following:</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On-premises VMware VMs</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On-premises Hyper-V VMs</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On-premises physical servers or servers hosted on other clouds</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Web apps hosted on Windows OS in a VMware environment</a:t>
            </a: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marL="0" indent="0">
              <a:buFont typeface="Arial" panose="020B0604020202020204" pitchFamily="34" charset="0"/>
              <a:buNone/>
            </a:pPr>
            <a:r>
              <a:rPr lang="en-US" b="0" i="0" dirty="0">
                <a:solidFill>
                  <a:srgbClr val="161616"/>
                </a:solidFill>
                <a:effectLst/>
                <a:latin typeface="Segoe UI" panose="020B0502040204020203" pitchFamily="34" charset="0"/>
              </a:rPr>
              <a:t>The Discovery and assessment tool uses a lightweight </a:t>
            </a:r>
            <a:r>
              <a:rPr lang="en-US" b="0" i="0" u="none" strike="noStrike" dirty="0">
                <a:effectLst/>
                <a:latin typeface="Segoe UI" panose="020B0502040204020203" pitchFamily="34" charset="0"/>
                <a:hlinkClick r:id="rId3"/>
              </a:rPr>
              <a:t>Azure Migrate appliance</a:t>
            </a:r>
            <a:r>
              <a:rPr lang="en-US" b="0" i="0" dirty="0">
                <a:solidFill>
                  <a:srgbClr val="161616"/>
                </a:solidFill>
                <a:effectLst/>
                <a:latin typeface="Segoe UI" panose="020B0502040204020203" pitchFamily="34" charset="0"/>
              </a:rPr>
              <a:t> you deploy on-premises.</a:t>
            </a:r>
          </a:p>
          <a:p>
            <a:pPr algn="l">
              <a:buFont typeface="Arial" panose="020B0604020202020204" pitchFamily="34" charset="0"/>
              <a:buNone/>
            </a:pPr>
            <a:r>
              <a:rPr lang="en-US" b="0" i="0" dirty="0">
                <a:solidFill>
                  <a:srgbClr val="161616"/>
                </a:solidFill>
                <a:effectLst/>
                <a:latin typeface="Segoe UI" panose="020B0502040204020203" pitchFamily="34" charset="0"/>
              </a:rPr>
              <a:t>Then, the tool does the following:</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Azure readiness</a:t>
            </a:r>
            <a:r>
              <a:rPr lang="en-US" b="0" i="0" dirty="0">
                <a:solidFill>
                  <a:srgbClr val="161616"/>
                </a:solidFill>
                <a:effectLst/>
                <a:latin typeface="Segoe UI" panose="020B0502040204020203" pitchFamily="34" charset="0"/>
              </a:rPr>
              <a:t>: Assesses whether on-premises servers, SQL Servers and web apps are ready for migration to Azure.</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Azure sizing</a:t>
            </a:r>
            <a:r>
              <a:rPr lang="en-US" b="0" i="0" dirty="0">
                <a:solidFill>
                  <a:srgbClr val="161616"/>
                </a:solidFill>
                <a:effectLst/>
                <a:latin typeface="Segoe UI" panose="020B0502040204020203" pitchFamily="34" charset="0"/>
              </a:rPr>
              <a:t>: Estimates the size of Azure VMs/Azure SQL configuration/number of Azure VMware Solution nodes after migration.</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Azure cost estimation</a:t>
            </a:r>
            <a:r>
              <a:rPr lang="en-US" b="0" i="0" dirty="0">
                <a:solidFill>
                  <a:srgbClr val="161616"/>
                </a:solidFill>
                <a:effectLst/>
                <a:latin typeface="Segoe UI" panose="020B0502040204020203" pitchFamily="34" charset="0"/>
              </a:rPr>
              <a:t>: Estimates costs for running on-premises servers in Azure.</a:t>
            </a:r>
          </a:p>
          <a:p>
            <a:pPr marL="171450" indent="-171450" algn="l">
              <a:buFont typeface="Arial" panose="020B0604020202020204" pitchFamily="34" charset="0"/>
              <a:buChar char="•"/>
            </a:pPr>
            <a:r>
              <a:rPr lang="en-US" b="1" i="0" dirty="0">
                <a:solidFill>
                  <a:srgbClr val="161616"/>
                </a:solidFill>
                <a:effectLst/>
                <a:latin typeface="Segoe UI" panose="020B0502040204020203" pitchFamily="34" charset="0"/>
              </a:rPr>
              <a:t>Dependency analysis</a:t>
            </a:r>
            <a:r>
              <a:rPr lang="en-US" b="0" i="0" dirty="0">
                <a:solidFill>
                  <a:srgbClr val="161616"/>
                </a:solidFill>
                <a:effectLst/>
                <a:latin typeface="Segoe UI" panose="020B0502040204020203" pitchFamily="34" charset="0"/>
              </a:rPr>
              <a:t>: Identifies cross-server dependencies and optimization strategies for moving interdependent servers to Azure. Learn more about Discovery and assessment with </a:t>
            </a:r>
            <a:r>
              <a:rPr lang="en-US" b="0" i="0" u="none" strike="noStrike" dirty="0">
                <a:solidFill>
                  <a:srgbClr val="161616"/>
                </a:solidFill>
                <a:effectLst/>
                <a:latin typeface="Segoe UI" panose="020B0502040204020203" pitchFamily="34" charset="0"/>
                <a:hlinkClick r:id="rId4"/>
              </a:rPr>
              <a:t>dependency analysis</a:t>
            </a:r>
            <a:r>
              <a:rPr lang="en-US" b="0" i="0" dirty="0">
                <a:solidFill>
                  <a:srgbClr val="161616"/>
                </a:solidFill>
                <a:effectLst/>
                <a:latin typeface="Segoe UI" panose="020B0502040204020203" pitchFamily="34" charset="0"/>
              </a:rPr>
              <a:t>.</a:t>
            </a:r>
          </a:p>
          <a:p>
            <a:pPr marL="0" indent="0">
              <a:buFont typeface="Arial" panose="020B0604020202020204" pitchFamily="34" charset="0"/>
              <a:buNone/>
            </a:pPr>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1" dirty="0"/>
              <a:t>Azure Data Box </a:t>
            </a:r>
            <a:r>
              <a:rPr lang="en-US" dirty="0"/>
              <a:t>– </a:t>
            </a:r>
            <a:r>
              <a:rPr lang="en-US" b="0" i="0" dirty="0">
                <a:solidFill>
                  <a:srgbClr val="161616"/>
                </a:solidFill>
                <a:effectLst/>
                <a:latin typeface="Segoe UI" panose="020B0502040204020203" pitchFamily="34" charset="0"/>
              </a:rPr>
              <a:t>Use Azure Data Box products to move large amounts of offline data to Azure</a:t>
            </a:r>
            <a:endParaRPr lang="en-US"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12</a:t>
            </a:fld>
            <a:endParaRPr lang="en-US"/>
          </a:p>
        </p:txBody>
      </p:sp>
    </p:spTree>
    <p:extLst>
      <p:ext uri="{BB962C8B-B14F-4D97-AF65-F5344CB8AC3E}">
        <p14:creationId xmlns:p14="http://schemas.microsoft.com/office/powerpoint/2010/main" val="34999079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161616"/>
                </a:solidFill>
                <a:effectLst/>
                <a:latin typeface="Segoe UI" panose="020B0502040204020203" pitchFamily="34" charset="0"/>
              </a:rPr>
              <a:t>Azure Database Migration Service is a fully managed service designed to enable seamless migrations from multiple database sources to Azure data platforms with minimal downtime (online migrations).</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Size does not matter anymore. Data migration was always a challenge for large databases to minimize downtime, which is no longer the case.</a:t>
            </a:r>
          </a:p>
          <a:p>
            <a:r>
              <a:rPr lang="en-US" dirty="0">
                <a:effectLst/>
              </a:rPr>
              <a:t>SQL Server to Azure SQL Managed Instance </a:t>
            </a:r>
            <a:r>
              <a:rPr lang="en-US" u="none" strike="noStrike" dirty="0">
                <a:effectLst/>
                <a:hlinkClick r:id="rId3"/>
              </a:rPr>
              <a:t>Online</a:t>
            </a:r>
            <a:r>
              <a:rPr lang="en-US" dirty="0">
                <a:effectLst/>
              </a:rPr>
              <a:t> / </a:t>
            </a:r>
            <a:r>
              <a:rPr lang="en-US" u="none" strike="noStrike" dirty="0">
                <a:effectLst/>
                <a:hlinkClick r:id="rId4"/>
              </a:rPr>
              <a:t>Offline</a:t>
            </a:r>
            <a:endParaRPr lang="en-US" u="none" strike="noStrike" dirty="0">
              <a:effectLst/>
            </a:endParaRPr>
          </a:p>
          <a:p>
            <a:r>
              <a:rPr lang="en-US" dirty="0">
                <a:effectLst/>
              </a:rPr>
              <a:t>SQL Server to SQL Server on Azure Virtual Machine </a:t>
            </a:r>
            <a:r>
              <a:rPr lang="en-US" u="none" strike="noStrike" dirty="0">
                <a:effectLst/>
                <a:hlinkClick r:id="rId5"/>
              </a:rPr>
              <a:t>Online</a:t>
            </a:r>
            <a:r>
              <a:rPr lang="en-US" dirty="0">
                <a:effectLst/>
              </a:rPr>
              <a:t> / </a:t>
            </a:r>
            <a:r>
              <a:rPr lang="en-US" u="none" strike="noStrike" dirty="0">
                <a:effectLst/>
                <a:hlinkClick r:id="rId6"/>
              </a:rPr>
              <a:t>Offline</a:t>
            </a:r>
            <a:endParaRPr lang="en-US" u="none" strike="noStrike" dirty="0">
              <a:effectLst/>
            </a:endParaRPr>
          </a:p>
          <a:p>
            <a:r>
              <a:rPr lang="en-US" dirty="0">
                <a:effectLst/>
              </a:rPr>
              <a:t>SQL Server to Azure SQL Database </a:t>
            </a:r>
            <a:r>
              <a:rPr lang="en-US" u="none" strike="noStrike" dirty="0">
                <a:effectLst/>
                <a:hlinkClick r:id="rId7"/>
              </a:rPr>
              <a:t>Offline</a:t>
            </a:r>
            <a:endParaRPr lang="en-US" b="0" i="0" dirty="0">
              <a:solidFill>
                <a:srgbClr val="161616"/>
              </a:solidFill>
              <a:effectLst/>
              <a:latin typeface="Segoe UI" panose="020B0502040204020203" pitchFamily="34" charset="0"/>
            </a:endParaRPr>
          </a:p>
          <a:p>
            <a:endParaRPr lang="en-US" dirty="0"/>
          </a:p>
          <a:p>
            <a:endParaRPr lang="en-US" dirty="0"/>
          </a:p>
          <a:p>
            <a:r>
              <a:rPr lang="en-US" dirty="0"/>
              <a:t>This URL will take you to compare the three versions of Azure Database Migration services</a:t>
            </a:r>
          </a:p>
        </p:txBody>
      </p:sp>
      <p:sp>
        <p:nvSpPr>
          <p:cNvPr id="4" name="Slide Number Placeholder 3"/>
          <p:cNvSpPr>
            <a:spLocks noGrp="1"/>
          </p:cNvSpPr>
          <p:nvPr>
            <p:ph type="sldNum" sz="quarter" idx="5"/>
          </p:nvPr>
        </p:nvSpPr>
        <p:spPr/>
        <p:txBody>
          <a:bodyPr/>
          <a:lstStyle/>
          <a:p>
            <a:fld id="{61D49578-B871-4A92-BB31-BB483BCA1A0B}" type="slidenum">
              <a:rPr lang="en-US" smtClean="0"/>
              <a:t>13</a:t>
            </a:fld>
            <a:endParaRPr lang="en-US"/>
          </a:p>
        </p:txBody>
      </p:sp>
    </p:spTree>
    <p:extLst>
      <p:ext uri="{BB962C8B-B14F-4D97-AF65-F5344CB8AC3E}">
        <p14:creationId xmlns:p14="http://schemas.microsoft.com/office/powerpoint/2010/main" val="31052363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Bacpac</a:t>
            </a:r>
            <a:r>
              <a:rPr lang="en-US" dirty="0"/>
              <a:t>: </a:t>
            </a:r>
            <a:r>
              <a:rPr lang="en-US" u="none" strike="noStrike" dirty="0">
                <a:effectLst/>
                <a:hlinkClick r:id="rId3"/>
              </a:rPr>
              <a:t> </a:t>
            </a:r>
            <a:r>
              <a:rPr lang="en-US" dirty="0">
                <a:effectLst/>
              </a:rPr>
              <a:t>is a Windows file with a .</a:t>
            </a:r>
            <a:r>
              <a:rPr lang="en-US" dirty="0" err="1">
                <a:effectLst/>
              </a:rPr>
              <a:t>bacpac</a:t>
            </a:r>
            <a:r>
              <a:rPr lang="en-US" dirty="0">
                <a:effectLst/>
              </a:rPr>
              <a:t> extension that encapsulates a database's schema and data. You can use BACPAC to both export data from a SQL Server source and import the data into Azure SQL Database. A BACPAC file can be imported to a new SQL database through the Azure portal.</a:t>
            </a:r>
          </a:p>
          <a:p>
            <a:endParaRPr lang="en-US" dirty="0">
              <a:effectLst/>
            </a:endParaRPr>
          </a:p>
          <a:p>
            <a:r>
              <a:rPr lang="en-US" b="0" i="0" dirty="0">
                <a:solidFill>
                  <a:srgbClr val="161616"/>
                </a:solidFill>
                <a:effectLst/>
                <a:latin typeface="Segoe UI" panose="020B0502040204020203" pitchFamily="34" charset="0"/>
              </a:rPr>
              <a:t>A data-tier application (DAC) is a logical database entity that defines all of the SQL Server objects - such as tables, views, and instance objects, including logins - associated with a user's database. A DAC is a self-contained unit of the entire database model and is portable in an artifact known as a DAC package, or </a:t>
            </a:r>
            <a:r>
              <a:rPr lang="en-US" b="0" i="1" dirty="0">
                <a:solidFill>
                  <a:srgbClr val="161616"/>
                </a:solidFill>
                <a:effectLst/>
                <a:latin typeface="Segoe UI" panose="020B0502040204020203" pitchFamily="34" charset="0"/>
              </a:rPr>
              <a:t>.</a:t>
            </a:r>
            <a:r>
              <a:rPr lang="en-US" b="0" i="1" dirty="0" err="1">
                <a:solidFill>
                  <a:srgbClr val="161616"/>
                </a:solidFill>
                <a:effectLst/>
                <a:latin typeface="Segoe UI" panose="020B0502040204020203" pitchFamily="34" charset="0"/>
              </a:rPr>
              <a:t>dacpac</a:t>
            </a:r>
            <a:br>
              <a:rPr lang="en-US" dirty="0">
                <a:effectLst/>
              </a:rPr>
            </a:b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14</a:t>
            </a:fld>
            <a:endParaRPr lang="en-US"/>
          </a:p>
        </p:txBody>
      </p:sp>
    </p:spTree>
    <p:extLst>
      <p:ext uri="{BB962C8B-B14F-4D97-AF65-F5344CB8AC3E}">
        <p14:creationId xmlns:p14="http://schemas.microsoft.com/office/powerpoint/2010/main" val="9981063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15</a:t>
            </a:fld>
            <a:endParaRPr lang="en-US"/>
          </a:p>
        </p:txBody>
      </p:sp>
    </p:spTree>
    <p:extLst>
      <p:ext uri="{BB962C8B-B14F-4D97-AF65-F5344CB8AC3E}">
        <p14:creationId xmlns:p14="http://schemas.microsoft.com/office/powerpoint/2010/main" val="22902811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The diagram details all the database engine, platform metrics, resource logs, and Azure activity logs generated by Azure SQL products, how they are processed, and how they can be surfaced for analysis.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 of these are automatically collected without you doing anything; Some you have to set for collection.</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For example, standard metrics are collected automatically</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Query store which provides ‘query performance insight’ is automatic (not available in MI)</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t>Diagnostic settings you will need to turn on and choose what you want to be collected and destination repo</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r>
              <a:rPr lang="en-US" dirty="0"/>
              <a:t>I am trying to think of something redundant that you know for the on-premises SQL Server. And I cannot think of anything.</a:t>
            </a:r>
          </a:p>
          <a:p>
            <a:r>
              <a:rPr lang="en-US" dirty="0"/>
              <a:t>I purposely combined Monitoring and performance tuning. You do not know what and where to start tuning without adequate monitoring.</a:t>
            </a:r>
          </a:p>
          <a:p>
            <a:endParaRPr lang="en-US" dirty="0"/>
          </a:p>
          <a:p>
            <a:r>
              <a:rPr lang="en-US" dirty="0"/>
              <a:t>You will need to know that there are some DMV and DMF differences between on-premises and Azure SQL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example:</a:t>
            </a:r>
            <a:br>
              <a:rPr lang="en-US" dirty="0"/>
            </a:br>
            <a:r>
              <a:rPr lang="en-US" b="1" i="0" dirty="0" err="1">
                <a:solidFill>
                  <a:srgbClr val="161616"/>
                </a:solidFill>
                <a:effectLst/>
                <a:latin typeface="Segoe UI" panose="020B0502040204020203" pitchFamily="34" charset="0"/>
              </a:rPr>
              <a:t>sys.dm_db_resource_stats</a:t>
            </a: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Returns CPU, I/O, and memory consumption for a database in Azure SQL Database or an Azure SQL Managed Instance. One row exists for every 15 seconds, even if there is no activity. Historical data is maintained for approximately one hour.</a:t>
            </a: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sys.resource_stats</a:t>
            </a:r>
            <a:r>
              <a:rPr lang="en-US" b="1" i="0" dirty="0">
                <a:solidFill>
                  <a:srgbClr val="161616"/>
                </a:solidFill>
                <a:effectLst/>
                <a:latin typeface="Segoe UI" panose="020B0502040204020203" pitchFamily="34" charset="0"/>
              </a:rPr>
              <a:t> catalog view in Azure SQL Database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Returns CPU usage and storage data for a database in Azure SQL Database. The data is collected and aggregated within five-minute intervals. For each user database, there is one row for every five-minute reporting window in which there is a change in resource consumption. The data returned includes CPU usage, storage size change, and database SKU modification. Idle databases with no changes may not have rows for every five-minute interval. Historical data is retained for approximately 14 days.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err="1"/>
              <a:t>sys.server_resource_stats</a:t>
            </a:r>
            <a:r>
              <a:rPr lang="en-US" b="1" dirty="0"/>
              <a:t> -</a:t>
            </a:r>
            <a:r>
              <a:rPr lang="en-US" b="1" i="0" dirty="0">
                <a:solidFill>
                  <a:srgbClr val="161616"/>
                </a:solidFill>
                <a:effectLst/>
                <a:latin typeface="Segoe UI" panose="020B0502040204020203" pitchFamily="34" charset="0"/>
              </a:rPr>
              <a:t>Azure SQL Managed Instance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Returns CPU usage, IO, and storage data for Azure SQL Managed Instance. The data is collected, aggregated and updated within 5 to 10 minutes intervals. There is one row for every 15 seconds reporting. The data returned includes CPU usage, storage size, IO utilization, and SKU. Historical data is retained for approximately 14 days.</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16</a:t>
            </a:fld>
            <a:endParaRPr lang="en-US"/>
          </a:p>
        </p:txBody>
      </p:sp>
    </p:spTree>
    <p:extLst>
      <p:ext uri="{BB962C8B-B14F-4D97-AF65-F5344CB8AC3E}">
        <p14:creationId xmlns:p14="http://schemas.microsoft.com/office/powerpoint/2010/main" val="281126424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I took one of the most crucial section from the previous slides and talk about more details.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Diagram details the steps taken by information from the database engine and Azure resource logs, and how they can be surfaced. For a more detailed diagram of Azure SQL logging, see </a:t>
            </a:r>
            <a:r>
              <a:rPr lang="en-US" b="0" i="0" u="none" strike="noStrike" dirty="0">
                <a:solidFill>
                  <a:srgbClr val="161616"/>
                </a:solidFill>
                <a:effectLst/>
                <a:latin typeface="Segoe UI" panose="020B0502040204020203" pitchFamily="34" charset="0"/>
                <a:hlinkClick r:id="rId3"/>
              </a:rPr>
              <a:t>Monitoring and diagnostic telemetry</a:t>
            </a:r>
            <a:r>
              <a:rPr lang="en-US" b="0" i="0" dirty="0">
                <a:solidFill>
                  <a:srgbClr val="161616"/>
                </a:solidFill>
                <a:effectLst/>
                <a:latin typeface="Segoe UI" panose="020B0502040204020203" pitchFamily="34" charset="0"/>
              </a:rPr>
              <a:t>.</a:t>
            </a:r>
          </a:p>
          <a:p>
            <a:endParaRPr lang="en-US" dirty="0"/>
          </a:p>
          <a:p>
            <a:r>
              <a:rPr lang="en-US" dirty="0"/>
              <a:t>Cost money to gather data, store, and rules configured on the data</a:t>
            </a:r>
          </a:p>
          <a:p>
            <a:r>
              <a:rPr lang="en-US" dirty="0"/>
              <a:t>You can use built-in workbooks</a:t>
            </a:r>
          </a:p>
          <a:p>
            <a:r>
              <a:rPr lang="en-US" dirty="0"/>
              <a:t>You can delve directly into data using Log Queries (Kusto)</a:t>
            </a:r>
          </a:p>
          <a:p>
            <a:endParaRPr lang="en-US" dirty="0"/>
          </a:p>
          <a:p>
            <a:endParaRPr lang="en-US" b="1" dirty="0"/>
          </a:p>
          <a:p>
            <a:pPr algn="l"/>
            <a:r>
              <a:rPr lang="en-US" b="0" i="0" dirty="0">
                <a:solidFill>
                  <a:srgbClr val="161616"/>
                </a:solidFill>
                <a:effectLst/>
                <a:latin typeface="Segoe UI" panose="020B0502040204020203" pitchFamily="34" charset="0"/>
              </a:rPr>
              <a:t>SQL Insights (preview) is a comprehensive solution for monitoring any product in the </a:t>
            </a:r>
            <a:r>
              <a:rPr lang="en-US" b="0" i="0" u="none" strike="noStrike" dirty="0">
                <a:solidFill>
                  <a:srgbClr val="161616"/>
                </a:solidFill>
                <a:effectLst/>
                <a:latin typeface="Segoe UI" panose="020B0502040204020203" pitchFamily="34" charset="0"/>
                <a:hlinkClick r:id="rId4"/>
              </a:rPr>
              <a:t>Azure SQL family</a:t>
            </a:r>
            <a:r>
              <a:rPr lang="en-US" b="0" i="0" dirty="0">
                <a:solidFill>
                  <a:srgbClr val="161616"/>
                </a:solidFill>
                <a:effectLst/>
                <a:latin typeface="Segoe UI" panose="020B0502040204020203" pitchFamily="34" charset="0"/>
              </a:rPr>
              <a:t>. </a:t>
            </a:r>
          </a:p>
          <a:p>
            <a:pPr algn="l"/>
            <a:r>
              <a:rPr lang="en-US" b="0" i="0" dirty="0">
                <a:solidFill>
                  <a:srgbClr val="161616"/>
                </a:solidFill>
                <a:effectLst/>
                <a:latin typeface="Segoe UI" panose="020B0502040204020203" pitchFamily="34" charset="0"/>
              </a:rPr>
              <a:t>SQL Insights uses </a:t>
            </a:r>
            <a:r>
              <a:rPr lang="en-US" b="0" i="0" u="none" strike="noStrike" dirty="0">
                <a:solidFill>
                  <a:srgbClr val="161616"/>
                </a:solidFill>
                <a:effectLst/>
                <a:latin typeface="Segoe UI" panose="020B0502040204020203" pitchFamily="34" charset="0"/>
                <a:hlinkClick r:id="rId5"/>
              </a:rPr>
              <a:t>dynamic management views</a:t>
            </a:r>
            <a:r>
              <a:rPr lang="en-US" b="0" i="0" dirty="0">
                <a:solidFill>
                  <a:srgbClr val="161616"/>
                </a:solidFill>
                <a:effectLst/>
                <a:latin typeface="Segoe UI" panose="020B0502040204020203" pitchFamily="34" charset="0"/>
              </a:rPr>
              <a:t> to expose the data you need to monitor health, diagnose problems, and tune performance.</a:t>
            </a:r>
          </a:p>
          <a:p>
            <a:pPr algn="l"/>
            <a:endParaRPr lang="en-US" b="0" i="0" dirty="0">
              <a:solidFill>
                <a:srgbClr val="161616"/>
              </a:solidFill>
              <a:effectLst/>
              <a:latin typeface="Segoe UI" panose="020B0502040204020203" pitchFamily="34" charset="0"/>
            </a:endParaRPr>
          </a:p>
          <a:p>
            <a:pPr algn="l"/>
            <a:r>
              <a:rPr lang="en-US" b="0" i="0" dirty="0">
                <a:solidFill>
                  <a:srgbClr val="161616"/>
                </a:solidFill>
                <a:effectLst/>
                <a:latin typeface="Segoe UI" panose="020B0502040204020203" pitchFamily="34" charset="0"/>
              </a:rPr>
              <a:t>SQL Insights performs all monitoring remotely. </a:t>
            </a:r>
          </a:p>
          <a:p>
            <a:pPr algn="l"/>
            <a:r>
              <a:rPr lang="en-US" b="0" i="0" dirty="0">
                <a:solidFill>
                  <a:srgbClr val="161616"/>
                </a:solidFill>
                <a:effectLst/>
                <a:latin typeface="Segoe UI" panose="020B0502040204020203" pitchFamily="34" charset="0"/>
              </a:rPr>
              <a:t>Monitoring agents on dedicated virtual machines connect to your SQL resources and remotely gather data. </a:t>
            </a:r>
          </a:p>
          <a:p>
            <a:pPr algn="l"/>
            <a:r>
              <a:rPr lang="en-US" b="0" i="0" dirty="0">
                <a:solidFill>
                  <a:srgbClr val="161616"/>
                </a:solidFill>
                <a:effectLst/>
                <a:latin typeface="Segoe UI" panose="020B0502040204020203" pitchFamily="34" charset="0"/>
              </a:rPr>
              <a:t>The gathered data is stored in </a:t>
            </a:r>
            <a:r>
              <a:rPr lang="en-US" b="0" i="0" u="none" strike="noStrike" dirty="0">
                <a:solidFill>
                  <a:srgbClr val="161616"/>
                </a:solidFill>
                <a:effectLst/>
                <a:latin typeface="Segoe UI" panose="020B0502040204020203" pitchFamily="34" charset="0"/>
                <a:hlinkClick r:id="rId6"/>
              </a:rPr>
              <a:t>Azure Monitor Logs</a:t>
            </a:r>
            <a:r>
              <a:rPr lang="en-US" b="0" i="0" dirty="0">
                <a:solidFill>
                  <a:srgbClr val="161616"/>
                </a:solidFill>
                <a:effectLst/>
                <a:latin typeface="Segoe UI" panose="020B0502040204020203" pitchFamily="34" charset="0"/>
              </a:rPr>
              <a:t> to enable easy aggregation, filtering, and trend analysis. </a:t>
            </a:r>
          </a:p>
          <a:p>
            <a:pPr algn="l"/>
            <a:r>
              <a:rPr lang="en-US" b="0" i="0" dirty="0">
                <a:solidFill>
                  <a:srgbClr val="161616"/>
                </a:solidFill>
                <a:effectLst/>
                <a:latin typeface="Segoe UI" panose="020B0502040204020203" pitchFamily="34" charset="0"/>
              </a:rPr>
              <a:t>You can view the collected data from the SQL Insights </a:t>
            </a:r>
            <a:r>
              <a:rPr lang="en-US" b="0" i="0" u="none" strike="noStrike" dirty="0">
                <a:solidFill>
                  <a:srgbClr val="161616"/>
                </a:solidFill>
                <a:effectLst/>
                <a:latin typeface="Segoe UI" panose="020B0502040204020203" pitchFamily="34" charset="0"/>
                <a:hlinkClick r:id="rId7"/>
              </a:rPr>
              <a:t>workbook template</a:t>
            </a:r>
            <a:r>
              <a:rPr lang="en-US" b="0" i="0" dirty="0">
                <a:solidFill>
                  <a:srgbClr val="161616"/>
                </a:solidFill>
                <a:effectLst/>
                <a:latin typeface="Segoe UI" panose="020B0502040204020203" pitchFamily="34" charset="0"/>
              </a:rPr>
              <a:t>, or you can delve directly into the data by using </a:t>
            </a:r>
            <a:r>
              <a:rPr lang="en-US" b="0" i="0" u="none" strike="noStrike" dirty="0">
                <a:solidFill>
                  <a:srgbClr val="161616"/>
                </a:solidFill>
                <a:effectLst/>
                <a:latin typeface="Segoe UI" panose="020B0502040204020203" pitchFamily="34" charset="0"/>
                <a:hlinkClick r:id="rId8"/>
              </a:rPr>
              <a:t>log queries</a:t>
            </a:r>
            <a:r>
              <a:rPr lang="en-US" b="0" i="0" dirty="0">
                <a:solidFill>
                  <a:srgbClr val="161616"/>
                </a:solidFill>
                <a:effectLst/>
                <a:latin typeface="Segoe UI" panose="020B0502040204020203" pitchFamily="34" charset="0"/>
              </a:rPr>
              <a:t>.</a:t>
            </a:r>
          </a:p>
          <a:p>
            <a:pPr algn="l"/>
            <a:endParaRPr lang="en-US" b="0" i="0" dirty="0">
              <a:solidFill>
                <a:srgbClr val="161616"/>
              </a:solidFill>
              <a:effectLst/>
              <a:latin typeface="Segoe UI" panose="020B0502040204020203" pitchFamily="34" charset="0"/>
            </a:endParaRPr>
          </a:p>
          <a:p>
            <a:r>
              <a:rPr lang="en-US" b="1" dirty="0"/>
              <a:t>I highly recommend you start learning Kusto Query language</a:t>
            </a:r>
          </a:p>
          <a:p>
            <a:r>
              <a:rPr lang="en-US" b="1" dirty="0"/>
              <a:t>Alerting will be built on top of SQL insight</a:t>
            </a:r>
          </a:p>
          <a:p>
            <a:endParaRPr lang="en-US" b="1" dirty="0"/>
          </a:p>
          <a:p>
            <a:pPr algn="l"/>
            <a:endParaRPr lang="en-US" b="0" i="0" dirty="0">
              <a:solidFill>
                <a:srgbClr val="161616"/>
              </a:solidFill>
              <a:effectLst/>
              <a:latin typeface="Segoe UI" panose="020B0502040204020203" pitchFamily="34" charset="0"/>
            </a:endParaRPr>
          </a:p>
          <a:p>
            <a:endParaRPr lang="en-US" b="1" dirty="0"/>
          </a:p>
        </p:txBody>
      </p:sp>
      <p:sp>
        <p:nvSpPr>
          <p:cNvPr id="4" name="Slide Number Placeholder 3"/>
          <p:cNvSpPr>
            <a:spLocks noGrp="1"/>
          </p:cNvSpPr>
          <p:nvPr>
            <p:ph type="sldNum" sz="quarter" idx="5"/>
          </p:nvPr>
        </p:nvSpPr>
        <p:spPr/>
        <p:txBody>
          <a:bodyPr/>
          <a:lstStyle/>
          <a:p>
            <a:fld id="{61D49578-B871-4A92-BB31-BB483BCA1A0B}" type="slidenum">
              <a:rPr lang="en-US" smtClean="0"/>
              <a:t>17</a:t>
            </a:fld>
            <a:endParaRPr lang="en-US"/>
          </a:p>
        </p:txBody>
      </p:sp>
    </p:spTree>
    <p:extLst>
      <p:ext uri="{BB962C8B-B14F-4D97-AF65-F5344CB8AC3E}">
        <p14:creationId xmlns:p14="http://schemas.microsoft.com/office/powerpoint/2010/main" val="325896549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You want to avoid setting alerting/Monitoring from these collections in the portal because you have to repeat the same for each instance. You want to do that from the central collection.</a:t>
            </a:r>
          </a:p>
          <a:p>
            <a:endParaRPr lang="en-US" b="1" dirty="0">
              <a:effectLst/>
            </a:endParaRPr>
          </a:p>
          <a:p>
            <a:r>
              <a:rPr lang="en-US" b="1" dirty="0">
                <a:effectLst/>
              </a:rPr>
              <a:t>Metrics </a:t>
            </a:r>
          </a:p>
          <a:p>
            <a:r>
              <a:rPr lang="en-US" dirty="0">
                <a:effectLst/>
              </a:rPr>
              <a:t>Automatically collected for 30 days</a:t>
            </a:r>
          </a:p>
          <a:p>
            <a:pPr marL="0" indent="0">
              <a:buFont typeface="Arial" panose="020B0604020202020204" pitchFamily="34" charset="0"/>
              <a:buNone/>
            </a:pPr>
            <a:endParaRPr lang="en-US" dirty="0">
              <a:effectLst/>
            </a:endParaRPr>
          </a:p>
          <a:p>
            <a:pPr marL="0" indent="0">
              <a:buFont typeface="Arial" panose="020B0604020202020204" pitchFamily="34" charset="0"/>
              <a:buNone/>
            </a:pPr>
            <a:r>
              <a:rPr lang="en-US" b="1" dirty="0">
                <a:effectLst/>
              </a:rPr>
              <a:t>Performance Recommendations</a:t>
            </a:r>
          </a:p>
          <a:p>
            <a:pPr marL="171450" indent="-171450">
              <a:buFont typeface="Arial" panose="020B0604020202020204" pitchFamily="34" charset="0"/>
              <a:buChar char="•"/>
            </a:pPr>
            <a:r>
              <a:rPr lang="en-US" b="0" dirty="0">
                <a:effectLst/>
              </a:rPr>
              <a:t>Create index</a:t>
            </a:r>
          </a:p>
          <a:p>
            <a:pPr marL="171450" indent="-171450">
              <a:buFont typeface="Arial" panose="020B0604020202020204" pitchFamily="34" charset="0"/>
              <a:buChar char="•"/>
            </a:pPr>
            <a:r>
              <a:rPr lang="en-US" b="0" dirty="0">
                <a:effectLst/>
              </a:rPr>
              <a:t>Drop index</a:t>
            </a:r>
          </a:p>
          <a:p>
            <a:pPr marL="171450" indent="-171450">
              <a:buFont typeface="Arial" panose="020B0604020202020204" pitchFamily="34" charset="0"/>
              <a:buChar char="•"/>
            </a:pPr>
            <a:r>
              <a:rPr lang="en-US" b="0" i="0">
                <a:solidFill>
                  <a:srgbClr val="161616"/>
                </a:solidFill>
                <a:effectLst/>
                <a:latin typeface="Segoe UI" panose="020B0502040204020203" pitchFamily="34" charset="0"/>
              </a:rPr>
              <a:t>Parameterize query </a:t>
            </a:r>
            <a:r>
              <a:rPr lang="en-US" b="0" i="0" dirty="0">
                <a:solidFill>
                  <a:srgbClr val="161616"/>
                </a:solidFill>
                <a:effectLst/>
                <a:latin typeface="Segoe UI" panose="020B0502040204020203" pitchFamily="34" charset="0"/>
              </a:rPr>
              <a:t>recommendations (preview) - one or more queries that are constantly being recompiled but end up with the same query execution plan</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Fix schema issues recommendations (preview) – will be deprecated</a:t>
            </a:r>
          </a:p>
          <a:p>
            <a:pPr marL="0" indent="0">
              <a:buFont typeface="Arial" panose="020B0604020202020204" pitchFamily="34" charset="0"/>
              <a:buNone/>
            </a:pPr>
            <a:endParaRPr lang="en-US" b="0" dirty="0">
              <a:effectLst/>
            </a:endParaRPr>
          </a:p>
          <a:p>
            <a:pPr marL="0" indent="0">
              <a:buFont typeface="Arial" panose="020B0604020202020204" pitchFamily="34" charset="0"/>
              <a:buNone/>
            </a:pPr>
            <a:r>
              <a:rPr lang="en-US" b="1" dirty="0">
                <a:effectLst/>
              </a:rPr>
              <a:t>Query Performance Insight</a:t>
            </a:r>
          </a:p>
          <a:p>
            <a:pPr marL="171450" indent="-171450">
              <a:buFont typeface="Arial" panose="020B0604020202020204" pitchFamily="34" charset="0"/>
              <a:buChar char="•"/>
            </a:pPr>
            <a:r>
              <a:rPr lang="en-US" dirty="0">
                <a:effectLst/>
              </a:rPr>
              <a:t>top by </a:t>
            </a:r>
            <a:r>
              <a:rPr lang="en-US" dirty="0" err="1">
                <a:effectLst/>
              </a:rPr>
              <a:t>cpu</a:t>
            </a:r>
            <a:r>
              <a:rPr lang="en-US" dirty="0">
                <a:effectLst/>
              </a:rPr>
              <a:t>/IO/Log IO</a:t>
            </a:r>
          </a:p>
          <a:p>
            <a:pPr marL="171450" indent="-171450">
              <a:buFont typeface="Arial" panose="020B0604020202020204" pitchFamily="34" charset="0"/>
              <a:buChar char="•"/>
            </a:pPr>
            <a:r>
              <a:rPr lang="en-US" dirty="0">
                <a:effectLst/>
              </a:rPr>
              <a:t> Long-running Queries</a:t>
            </a:r>
          </a:p>
          <a:p>
            <a:pPr marL="171450" indent="-171450">
              <a:buFont typeface="Arial" panose="020B0604020202020204" pitchFamily="34" charset="0"/>
              <a:buChar char="•"/>
            </a:pPr>
            <a:r>
              <a:rPr lang="en-US" dirty="0">
                <a:effectLst/>
              </a:rPr>
              <a:t>Custom query</a:t>
            </a:r>
          </a:p>
          <a:p>
            <a:br>
              <a:rPr lang="en-US" dirty="0">
                <a:effectLst/>
              </a:rPr>
            </a:br>
            <a:r>
              <a:rPr lang="en-US" b="1" dirty="0">
                <a:effectLst/>
              </a:rPr>
              <a:t>Automatic Tuning</a:t>
            </a:r>
          </a:p>
          <a:p>
            <a:pPr marL="171450" indent="-171450">
              <a:buFont typeface="Arial" panose="020B0604020202020204" pitchFamily="34" charset="0"/>
              <a:buChar char="•"/>
            </a:pPr>
            <a:r>
              <a:rPr lang="en-US" dirty="0">
                <a:effectLst/>
              </a:rPr>
              <a:t>Server or database scope</a:t>
            </a:r>
          </a:p>
          <a:p>
            <a:pPr marL="628650" lvl="1" indent="-171450">
              <a:buFont typeface="Arial" panose="020B0604020202020204" pitchFamily="34" charset="0"/>
              <a:buChar char="•"/>
            </a:pPr>
            <a:r>
              <a:rPr lang="en-US" dirty="0">
                <a:effectLst/>
              </a:rPr>
              <a:t>Force plan</a:t>
            </a:r>
          </a:p>
          <a:p>
            <a:pPr marL="628650" lvl="1" indent="-171450">
              <a:buFont typeface="Arial" panose="020B0604020202020204" pitchFamily="34" charset="0"/>
              <a:buChar char="•"/>
            </a:pPr>
            <a:r>
              <a:rPr lang="en-US" dirty="0">
                <a:effectLst/>
              </a:rPr>
              <a:t>Create index</a:t>
            </a:r>
          </a:p>
          <a:p>
            <a:pPr marL="628650" lvl="1" indent="-171450">
              <a:buFont typeface="Arial" panose="020B0604020202020204" pitchFamily="34" charset="0"/>
              <a:buChar char="•"/>
            </a:pPr>
            <a:r>
              <a:rPr lang="en-US" dirty="0">
                <a:effectLst/>
              </a:rPr>
              <a:t>Drop index</a:t>
            </a:r>
            <a:br>
              <a:rPr lang="en-US" dirty="0">
                <a:effectLst/>
              </a:rPr>
            </a:b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18</a:t>
            </a:fld>
            <a:endParaRPr lang="en-US"/>
          </a:p>
        </p:txBody>
      </p:sp>
    </p:spTree>
    <p:extLst>
      <p:ext uri="{BB962C8B-B14F-4D97-AF65-F5344CB8AC3E}">
        <p14:creationId xmlns:p14="http://schemas.microsoft.com/office/powerpoint/2010/main" val="8331486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19</a:t>
            </a:fld>
            <a:endParaRPr lang="en-US"/>
          </a:p>
        </p:txBody>
      </p:sp>
    </p:spTree>
    <p:extLst>
      <p:ext uri="{BB962C8B-B14F-4D97-AF65-F5344CB8AC3E}">
        <p14:creationId xmlns:p14="http://schemas.microsoft.com/office/powerpoint/2010/main" val="12290485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need to get in touch with me after the summit, please use these contacts. I have old-fashioned cards; take one if you prefer.</a:t>
            </a:r>
          </a:p>
        </p:txBody>
      </p:sp>
      <p:sp>
        <p:nvSpPr>
          <p:cNvPr id="4" name="Slide Number Placeholder 3"/>
          <p:cNvSpPr>
            <a:spLocks noGrp="1"/>
          </p:cNvSpPr>
          <p:nvPr>
            <p:ph type="sldNum" sz="quarter" idx="5"/>
          </p:nvPr>
        </p:nvSpPr>
        <p:spPr/>
        <p:txBody>
          <a:bodyPr/>
          <a:lstStyle/>
          <a:p>
            <a:fld id="{61D49578-B871-4A92-BB31-BB483BCA1A0B}" type="slidenum">
              <a:rPr lang="en-US" smtClean="0"/>
              <a:t>2</a:t>
            </a:fld>
            <a:endParaRPr lang="en-US"/>
          </a:p>
        </p:txBody>
      </p:sp>
    </p:spTree>
    <p:extLst>
      <p:ext uri="{BB962C8B-B14F-4D97-AF65-F5344CB8AC3E}">
        <p14:creationId xmlns:p14="http://schemas.microsoft.com/office/powerpoint/2010/main" val="243095098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Concept of Security does not change but now you are in a shared public space. It is a joint responsibility between the cloud provider and you.</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We have more services with real-time monitoring for security threats and anomalies.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Key is to enable, configure, baseline and setup alerts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20</a:t>
            </a:fld>
            <a:endParaRPr lang="en-US"/>
          </a:p>
        </p:txBody>
      </p:sp>
    </p:spTree>
    <p:extLst>
      <p:ext uri="{BB962C8B-B14F-4D97-AF65-F5344CB8AC3E}">
        <p14:creationId xmlns:p14="http://schemas.microsoft.com/office/powerpoint/2010/main" val="61221061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 do you implement the four layers of security? </a:t>
            </a:r>
          </a:p>
          <a:p>
            <a:endParaRPr lang="en-US" dirty="0"/>
          </a:p>
          <a:p>
            <a:r>
              <a:rPr lang="en-US" dirty="0"/>
              <a:t>Here I have listed how we achieve of the four layers. We are not going into details of each of these. Some of these are known to you, and some might be new.</a:t>
            </a:r>
          </a:p>
          <a:p>
            <a:br>
              <a:rPr lang="en-US" dirty="0"/>
            </a:br>
            <a:r>
              <a:rPr lang="en-US" dirty="0"/>
              <a:t>For example these are known even on premises:</a:t>
            </a:r>
          </a:p>
          <a:p>
            <a:pPr marL="171450" indent="-171450">
              <a:buFont typeface="Arial" panose="020B0604020202020204" pitchFamily="34" charset="0"/>
              <a:buChar char="•"/>
            </a:pPr>
            <a:r>
              <a:rPr lang="en-US" dirty="0"/>
              <a:t>Firewalls</a:t>
            </a:r>
          </a:p>
          <a:p>
            <a:pPr marL="171450" indent="-171450">
              <a:buFont typeface="Arial" panose="020B0604020202020204" pitchFamily="34" charset="0"/>
              <a:buChar char="•"/>
            </a:pPr>
            <a:r>
              <a:rPr lang="en-US" dirty="0"/>
              <a:t>Authentication </a:t>
            </a:r>
          </a:p>
          <a:p>
            <a:pPr marL="628650" lvl="1" indent="-171450">
              <a:buFont typeface="Arial" panose="020B0604020202020204" pitchFamily="34" charset="0"/>
              <a:buChar char="•"/>
            </a:pPr>
            <a:r>
              <a:rPr lang="en-US" dirty="0"/>
              <a:t>Change the way you think. For PaaS SQL Server is logical, you want to contain user within the database without a server level login. </a:t>
            </a:r>
            <a:br>
              <a:rPr lang="en-US" dirty="0"/>
            </a:br>
            <a:r>
              <a:rPr lang="en-US" dirty="0"/>
              <a:t> </a:t>
            </a:r>
          </a:p>
        </p:txBody>
      </p:sp>
      <p:sp>
        <p:nvSpPr>
          <p:cNvPr id="4" name="Slide Number Placeholder 3"/>
          <p:cNvSpPr>
            <a:spLocks noGrp="1"/>
          </p:cNvSpPr>
          <p:nvPr>
            <p:ph type="sldNum" sz="quarter" idx="5"/>
          </p:nvPr>
        </p:nvSpPr>
        <p:spPr/>
        <p:txBody>
          <a:bodyPr/>
          <a:lstStyle/>
          <a:p>
            <a:fld id="{61D49578-B871-4A92-BB31-BB483BCA1A0B}" type="slidenum">
              <a:rPr lang="en-US" smtClean="0"/>
              <a:t>21</a:t>
            </a:fld>
            <a:endParaRPr lang="en-US"/>
          </a:p>
        </p:txBody>
      </p:sp>
    </p:spTree>
    <p:extLst>
      <p:ext uri="{BB962C8B-B14F-4D97-AF65-F5344CB8AC3E}">
        <p14:creationId xmlns:p14="http://schemas.microsoft.com/office/powerpoint/2010/main" val="364331839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i="0" dirty="0">
                <a:solidFill>
                  <a:srgbClr val="161616"/>
                </a:solidFill>
                <a:effectLst/>
                <a:latin typeface="Segoe UI" panose="020B0502040204020203" pitchFamily="34" charset="0"/>
              </a:rPr>
              <a:t>Auditing</a:t>
            </a:r>
            <a:r>
              <a:rPr lang="en-US" b="0" i="0" dirty="0">
                <a:solidFill>
                  <a:srgbClr val="161616"/>
                </a:solidFill>
                <a:effectLst/>
                <a:latin typeface="Segoe UI" panose="020B0502040204020203" pitchFamily="34" charset="0"/>
              </a:rPr>
              <a:t> for </a:t>
            </a:r>
            <a:r>
              <a:rPr lang="en-US" b="0" i="0" u="none" strike="noStrike" dirty="0">
                <a:effectLst/>
                <a:latin typeface="Segoe UI" panose="020B0502040204020203" pitchFamily="34" charset="0"/>
                <a:hlinkClick r:id="rId3"/>
              </a:rPr>
              <a:t>Azure SQL Database</a:t>
            </a:r>
            <a:r>
              <a:rPr lang="en-US" b="0" i="0" dirty="0">
                <a:solidFill>
                  <a:srgbClr val="161616"/>
                </a:solidFill>
                <a:effectLst/>
                <a:latin typeface="Segoe UI" panose="020B0502040204020203" pitchFamily="34" charset="0"/>
              </a:rPr>
              <a:t> and </a:t>
            </a:r>
            <a:r>
              <a:rPr lang="en-US" b="0" i="0" u="sng" dirty="0">
                <a:effectLst/>
                <a:latin typeface="Segoe UI" panose="020B0502040204020203" pitchFamily="34" charset="0"/>
                <a:hlinkClick r:id="rId4"/>
              </a:rPr>
              <a:t>Azure Synapse Analytics</a:t>
            </a:r>
            <a:r>
              <a:rPr lang="en-US" b="0" i="0" dirty="0">
                <a:solidFill>
                  <a:srgbClr val="161616"/>
                </a:solidFill>
                <a:effectLst/>
                <a:latin typeface="Segoe UI" panose="020B0502040204020203" pitchFamily="34" charset="0"/>
              </a:rPr>
              <a:t> tracks database events and writes them to an audit log in your Azure storage account, Log Analytics workspace, or Event Hubs.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Helps you maintain regulatory compliance, understand database activity, and gain insight into discrepancies and anomalies that could indicate business concerns or suspected security violations.</a:t>
            </a:r>
          </a:p>
          <a:p>
            <a:br>
              <a:rPr lang="en-US" dirty="0"/>
            </a:br>
            <a:r>
              <a:rPr lang="en-US" b="1" dirty="0"/>
              <a:t>Ledger: (Public preview for Azure MI)</a:t>
            </a:r>
          </a:p>
          <a:p>
            <a:r>
              <a:rPr lang="en-US" b="0" i="0" dirty="0">
                <a:solidFill>
                  <a:srgbClr val="161616"/>
                </a:solidFill>
                <a:effectLst/>
                <a:latin typeface="Segoe UI" panose="020B0502040204020203" pitchFamily="34" charset="0"/>
              </a:rPr>
              <a:t>The ledger feature provides tamper-evidence capabilities in your database. You can cryptographically attest to other parties, such as auditors or other business parties, that your data hasn't been tampered with.</a:t>
            </a:r>
            <a:endParaRPr lang="en-US" dirty="0"/>
          </a:p>
          <a:p>
            <a:r>
              <a:rPr lang="en-US" b="0" i="0" dirty="0">
                <a:solidFill>
                  <a:srgbClr val="292827"/>
                </a:solidFill>
                <a:effectLst/>
                <a:latin typeface="az_ea_font"/>
              </a:rPr>
              <a:t>Enabling the ledger functionality at the database level will make all tables in this database updatable ledger tables. </a:t>
            </a:r>
          </a:p>
          <a:p>
            <a:r>
              <a:rPr lang="en-US" b="0" i="0" dirty="0">
                <a:solidFill>
                  <a:srgbClr val="292827"/>
                </a:solidFill>
                <a:effectLst/>
                <a:latin typeface="az_ea_font"/>
              </a:rPr>
              <a:t>Need storage account</a:t>
            </a:r>
          </a:p>
          <a:p>
            <a:endParaRPr lang="en-US" b="0" i="0" dirty="0">
              <a:solidFill>
                <a:srgbClr val="292827"/>
              </a:solidFill>
              <a:effectLst/>
              <a:latin typeface="az_ea_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292827"/>
                </a:solidFill>
                <a:effectLst/>
                <a:latin typeface="az_ea_font"/>
              </a:rPr>
              <a:t>Data Discovery &amp; Classification combined with </a:t>
            </a:r>
            <a:r>
              <a:rPr lang="en-US" b="1" i="0" dirty="0">
                <a:solidFill>
                  <a:srgbClr val="000000"/>
                </a:solidFill>
                <a:effectLst/>
                <a:latin typeface="Segoe UI" panose="020B0502040204020203" pitchFamily="34" charset="0"/>
              </a:rPr>
              <a:t>Purview Data Loss Prevention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Data Discovery &amp; Classification </a:t>
            </a:r>
            <a:r>
              <a:rPr lang="en-US" b="0" i="0" dirty="0">
                <a:solidFill>
                  <a:srgbClr val="161616"/>
                </a:solidFill>
                <a:effectLst/>
                <a:latin typeface="Segoe UI" panose="020B0502040204020203" pitchFamily="34" charset="0"/>
              </a:rPr>
              <a:t>is built into Azure SQL Database, Azure SQL Managed Instance, and Azure Synapse Analytics. It provides basic capabilities for discovering, classifying, labeling, and reporting the sensitive data in your databases.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Information Protection policy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161616"/>
                </a:solidFill>
                <a:effectLst/>
                <a:latin typeface="Segoe UI" panose="020B0502040204020203" pitchFamily="34" charset="0"/>
              </a:rPr>
              <a:t>SQL Information Protection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827"/>
                </a:solidFill>
                <a:effectLst/>
                <a:latin typeface="az_ea_font"/>
              </a:rPr>
              <a:t>Defender for Cloud </a:t>
            </a:r>
            <a:r>
              <a:rPr lang="en-US" b="0" i="0" dirty="0">
                <a:solidFill>
                  <a:srgbClr val="292827"/>
                </a:solidFill>
                <a:effectLst/>
                <a:latin typeface="az_ea_font"/>
              </a:rPr>
              <a:t>continuously monitors the configuration of your SQL Servers to identify potential security vulnerabilities and recommends actions to mitigate them.</a:t>
            </a:r>
          </a:p>
          <a:p>
            <a:pPr algn="l">
              <a:buFont typeface="Arial" panose="020B0604020202020204" pitchFamily="34" charset="0"/>
              <a:buNone/>
            </a:pPr>
            <a:r>
              <a:rPr lang="en-US" b="0" i="0" dirty="0">
                <a:solidFill>
                  <a:srgbClr val="292827"/>
                </a:solidFill>
                <a:effectLst/>
                <a:latin typeface="az_ea_font"/>
              </a:rPr>
              <a:t>Vulnerability Assessment rules has five categories:</a:t>
            </a:r>
            <a:br>
              <a:rPr lang="en-US" b="0" i="0" dirty="0">
                <a:solidFill>
                  <a:srgbClr val="292827"/>
                </a:solidFill>
                <a:effectLst/>
                <a:latin typeface="az_ea_font"/>
              </a:rPr>
            </a:br>
            <a:r>
              <a:rPr lang="en-US" b="0" i="0" u="none" strike="noStrike" dirty="0">
                <a:solidFill>
                  <a:srgbClr val="161616"/>
                </a:solidFill>
                <a:effectLst/>
                <a:latin typeface="Segoe UI" panose="020B0502040204020203" pitchFamily="34" charset="0"/>
                <a:hlinkClick r:id="rId5"/>
              </a:rPr>
              <a:t>Authentication and Authorization</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sng" dirty="0">
                <a:solidFill>
                  <a:srgbClr val="161616"/>
                </a:solidFill>
                <a:effectLst/>
                <a:latin typeface="Segoe UI" panose="020B0502040204020203" pitchFamily="34" charset="0"/>
                <a:hlinkClick r:id="rId6"/>
              </a:rPr>
              <a:t>Auditing and Logging</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7"/>
              </a:rPr>
              <a:t>Data Protection</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8"/>
              </a:rPr>
              <a:t>Installation Updates and Patches</a:t>
            </a:r>
            <a:endParaRPr lang="en-US" b="0" i="0" dirty="0">
              <a:solidFill>
                <a:srgbClr val="161616"/>
              </a:solidFill>
              <a:effectLst/>
              <a:latin typeface="Segoe UI" panose="020B0502040204020203" pitchFamily="34" charset="0"/>
            </a:endParaRPr>
          </a:p>
          <a:p>
            <a:pPr algn="l">
              <a:buFont typeface="Arial" panose="020B0604020202020204" pitchFamily="34" charset="0"/>
              <a:buChar char="•"/>
            </a:pPr>
            <a:r>
              <a:rPr lang="en-US" b="0" i="0" u="none" strike="noStrike" dirty="0">
                <a:solidFill>
                  <a:srgbClr val="161616"/>
                </a:solidFill>
                <a:effectLst/>
                <a:latin typeface="Segoe UI" panose="020B0502040204020203" pitchFamily="34" charset="0"/>
                <a:hlinkClick r:id="rId9"/>
              </a:rPr>
              <a:t>Surface Area Reduction</a:t>
            </a: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i="0" dirty="0">
                <a:solidFill>
                  <a:srgbClr val="292827"/>
                </a:solidFill>
                <a:effectLst/>
                <a:latin typeface="az_ea_font"/>
              </a:rPr>
              <a:t>User-assigned managed identities </a:t>
            </a:r>
            <a:r>
              <a:rPr lang="en-US" b="0" i="0" dirty="0">
                <a:solidFill>
                  <a:srgbClr val="292827"/>
                </a:solidFill>
                <a:effectLst/>
                <a:latin typeface="az_ea_font"/>
              </a:rPr>
              <a:t>enable Azure resources to authenticate to cloud services (e.g., Azure Key Vault) without storing credentials in code.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292827"/>
              </a:solidFill>
              <a:effectLst/>
              <a:latin typeface="az_ea_fon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Transparent data encryption (TDE) with customer-managed keys at the database level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algn="l"/>
            <a:endParaRPr lang="en-US" b="1" i="0" dirty="0">
              <a:solidFill>
                <a:srgbClr val="292827"/>
              </a:solidFill>
              <a:effectLst/>
              <a:latin typeface="az_ea_font"/>
            </a:endParaRPr>
          </a:p>
        </p:txBody>
      </p:sp>
      <p:sp>
        <p:nvSpPr>
          <p:cNvPr id="4" name="Slide Number Placeholder 3"/>
          <p:cNvSpPr>
            <a:spLocks noGrp="1"/>
          </p:cNvSpPr>
          <p:nvPr>
            <p:ph type="sldNum" sz="quarter" idx="5"/>
          </p:nvPr>
        </p:nvSpPr>
        <p:spPr/>
        <p:txBody>
          <a:bodyPr/>
          <a:lstStyle/>
          <a:p>
            <a:fld id="{61D49578-B871-4A92-BB31-BB483BCA1A0B}" type="slidenum">
              <a:rPr lang="en-US" smtClean="0"/>
              <a:t>22</a:t>
            </a:fld>
            <a:endParaRPr lang="en-US"/>
          </a:p>
        </p:txBody>
      </p:sp>
    </p:spTree>
    <p:extLst>
      <p:ext uri="{BB962C8B-B14F-4D97-AF65-F5344CB8AC3E}">
        <p14:creationId xmlns:p14="http://schemas.microsoft.com/office/powerpoint/2010/main" val="268137420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Access management for cloud resources is a critical function for any organization. Azure role-based access control (Azure RBAC) helps you manage who has access to Azure resources, what they can do with those resources, and what areas they have access to.</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Database specific roles. For example:</a:t>
            </a:r>
            <a:br>
              <a:rPr lang="en-US" b="0" i="0" dirty="0">
                <a:solidFill>
                  <a:srgbClr val="161616"/>
                </a:solidFill>
                <a:effectLst/>
                <a:latin typeface="Segoe UI" panose="020B0502040204020203" pitchFamily="34" charset="0"/>
              </a:rPr>
            </a:br>
            <a:endParaRPr lang="en-US" b="0" i="0" dirty="0">
              <a:solidFill>
                <a:srgbClr val="161616"/>
              </a:solidFill>
              <a:effectLst/>
              <a:latin typeface="Segoe UI" panose="020B0502040204020203" pitchFamily="34" charset="0"/>
            </a:endParaRP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strike="noStrike" dirty="0">
                <a:effectLst/>
                <a:latin typeface="Segoe UI" panose="020B0502040204020203" pitchFamily="34" charset="0"/>
                <a:hlinkClick r:id="rId3"/>
              </a:rPr>
              <a:t>SQL DB Contributor</a:t>
            </a:r>
            <a:br>
              <a:rPr lang="en-US" b="0" i="0" u="none" strike="noStrike"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Lets you manage SQL databases, but not access to them. Also, you can't manage their security-related policies or their parent SQL servers.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u="none" strike="noStrike" dirty="0">
                <a:effectLst/>
                <a:latin typeface="Segoe UI" panose="020B0502040204020203" pitchFamily="34" charset="0"/>
                <a:hlinkClick r:id="rId4"/>
              </a:rPr>
              <a:t>SQL Server Contributor</a:t>
            </a:r>
            <a:endParaRPr lang="en-US" b="0" i="0" u="none" strike="noStrike"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b="0" i="0" dirty="0">
                <a:solidFill>
                  <a:srgbClr val="161616"/>
                </a:solidFill>
                <a:effectLst/>
                <a:latin typeface="Segoe UI" panose="020B0502040204020203" pitchFamily="34" charset="0"/>
              </a:rPr>
              <a:t>     Lets you manage SQL servers and databases, but not access to them, and not their security-related policies.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61616"/>
                </a:solidFill>
                <a:effectLst/>
                <a:latin typeface="Segoe UI" panose="020B0502040204020203" pitchFamily="34" charset="0"/>
              </a:rPr>
              <a:t>Privileged Identity Management (PIM) is a service in Microsoft </a:t>
            </a:r>
            <a:r>
              <a:rPr lang="en-US" b="0" i="0" dirty="0" err="1">
                <a:solidFill>
                  <a:srgbClr val="161616"/>
                </a:solidFill>
                <a:effectLst/>
                <a:latin typeface="Segoe UI" panose="020B0502040204020203" pitchFamily="34" charset="0"/>
              </a:rPr>
              <a:t>Entra</a:t>
            </a:r>
            <a:r>
              <a:rPr lang="en-US" b="0" i="0" dirty="0">
                <a:solidFill>
                  <a:srgbClr val="161616"/>
                </a:solidFill>
                <a:effectLst/>
                <a:latin typeface="Segoe UI" panose="020B0502040204020203" pitchFamily="34" charset="0"/>
              </a:rPr>
              <a:t> ID that enables you to manage, control, and monitor access to important resources in your organization with trail (for auditing purposes)</a:t>
            </a:r>
            <a:endParaRPr lang="en-US" b="1" i="0" dirty="0">
              <a:solidFill>
                <a:srgbClr val="000000"/>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000000"/>
              </a:solidFill>
              <a:effectLst/>
              <a:latin typeface="Segoe UI" panose="020B0502040204020203" pitchFamily="34" charset="0"/>
            </a:endParaRPr>
          </a:p>
          <a:p>
            <a:pPr algn="l"/>
            <a:endParaRPr lang="en-US" b="1" i="0" dirty="0">
              <a:solidFill>
                <a:srgbClr val="292827"/>
              </a:solidFill>
              <a:effectLst/>
              <a:latin typeface="az_ea_font"/>
            </a:endParaRPr>
          </a:p>
        </p:txBody>
      </p:sp>
      <p:sp>
        <p:nvSpPr>
          <p:cNvPr id="4" name="Slide Number Placeholder 3"/>
          <p:cNvSpPr>
            <a:spLocks noGrp="1"/>
          </p:cNvSpPr>
          <p:nvPr>
            <p:ph type="sldNum" sz="quarter" idx="5"/>
          </p:nvPr>
        </p:nvSpPr>
        <p:spPr/>
        <p:txBody>
          <a:bodyPr/>
          <a:lstStyle/>
          <a:p>
            <a:fld id="{61D49578-B871-4A92-BB31-BB483BCA1A0B}" type="slidenum">
              <a:rPr lang="en-US" smtClean="0"/>
              <a:t>23</a:t>
            </a:fld>
            <a:endParaRPr lang="en-US"/>
          </a:p>
        </p:txBody>
      </p:sp>
    </p:spTree>
    <p:extLst>
      <p:ext uri="{BB962C8B-B14F-4D97-AF65-F5344CB8AC3E}">
        <p14:creationId xmlns:p14="http://schemas.microsoft.com/office/powerpoint/2010/main" val="412573307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24</a:t>
            </a:fld>
            <a:endParaRPr lang="en-US"/>
          </a:p>
        </p:txBody>
      </p:sp>
    </p:spTree>
    <p:extLst>
      <p:ext uri="{BB962C8B-B14F-4D97-AF65-F5344CB8AC3E}">
        <p14:creationId xmlns:p14="http://schemas.microsoft.com/office/powerpoint/2010/main" val="18142611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lgn="l"/>
            <a:r>
              <a:rPr lang="en-US" b="0" i="0" dirty="0">
                <a:solidFill>
                  <a:srgbClr val="161616"/>
                </a:solidFill>
                <a:effectLst/>
                <a:latin typeface="Segoe UI" panose="020B0502040204020203" pitchFamily="34" charset="0"/>
              </a:rPr>
              <a:t>An </a:t>
            </a:r>
            <a:r>
              <a:rPr lang="en-US" b="1" i="0" dirty="0">
                <a:solidFill>
                  <a:srgbClr val="161616"/>
                </a:solidFill>
                <a:effectLst/>
                <a:latin typeface="Segoe UI" panose="020B0502040204020203" pitchFamily="34" charset="0"/>
              </a:rPr>
              <a:t>alert rule</a:t>
            </a:r>
            <a:r>
              <a:rPr lang="en-US" b="0" i="0" dirty="0">
                <a:solidFill>
                  <a:srgbClr val="161616"/>
                </a:solidFill>
                <a:effectLst/>
                <a:latin typeface="Segoe UI" panose="020B0502040204020203" pitchFamily="34" charset="0"/>
              </a:rPr>
              <a:t> monitors your data and captures a signal that indicates something is happening on the specified resource. The alert rule captures the signal and checks to see if the signal meets the criteria of the condition.</a:t>
            </a:r>
          </a:p>
          <a:p>
            <a:pPr algn="l"/>
            <a:r>
              <a:rPr lang="en-US" b="0" i="0" dirty="0">
                <a:solidFill>
                  <a:srgbClr val="161616"/>
                </a:solidFill>
                <a:effectLst/>
                <a:latin typeface="Segoe UI" panose="020B0502040204020203" pitchFamily="34" charset="0"/>
              </a:rPr>
              <a:t>An alert rule combines:</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resources to be monitored.</a:t>
            </a:r>
          </a:p>
          <a:p>
            <a:pPr algn="l">
              <a:buFont typeface="Arial" panose="020B0604020202020204" pitchFamily="34" charset="0"/>
              <a:buChar char="•"/>
            </a:pPr>
            <a:r>
              <a:rPr lang="en-US" b="0" i="0" dirty="0">
                <a:solidFill>
                  <a:srgbClr val="161616"/>
                </a:solidFill>
                <a:effectLst/>
                <a:latin typeface="Segoe UI" panose="020B0502040204020203" pitchFamily="34" charset="0"/>
              </a:rPr>
              <a:t>The signal or data from the resource.</a:t>
            </a:r>
          </a:p>
          <a:p>
            <a:pPr algn="l">
              <a:buFont typeface="Arial" panose="020B0604020202020204" pitchFamily="34" charset="0"/>
              <a:buChar char="•"/>
            </a:pPr>
            <a:r>
              <a:rPr lang="en-US" b="0" i="0" dirty="0">
                <a:solidFill>
                  <a:srgbClr val="161616"/>
                </a:solidFill>
                <a:effectLst/>
                <a:latin typeface="Segoe UI" panose="020B0502040204020203" pitchFamily="34" charset="0"/>
              </a:rPr>
              <a:t>Conditions.</a:t>
            </a:r>
          </a:p>
          <a:p>
            <a:pPr algn="l"/>
            <a:r>
              <a:rPr lang="en-US" b="0" i="0" dirty="0">
                <a:solidFill>
                  <a:srgbClr val="161616"/>
                </a:solidFill>
                <a:effectLst/>
                <a:latin typeface="Segoe UI" panose="020B0502040204020203" pitchFamily="34" charset="0"/>
              </a:rPr>
              <a:t>An </a:t>
            </a:r>
            <a:r>
              <a:rPr lang="en-US" b="1" i="0" dirty="0">
                <a:solidFill>
                  <a:srgbClr val="161616"/>
                </a:solidFill>
                <a:effectLst/>
                <a:latin typeface="Segoe UI" panose="020B0502040204020203" pitchFamily="34" charset="0"/>
              </a:rPr>
              <a:t>alert</a:t>
            </a:r>
            <a:r>
              <a:rPr lang="en-US" b="0" i="0" dirty="0">
                <a:solidFill>
                  <a:srgbClr val="161616"/>
                </a:solidFill>
                <a:effectLst/>
                <a:latin typeface="Segoe UI" panose="020B0502040204020203" pitchFamily="34" charset="0"/>
              </a:rPr>
              <a:t> is triggered if the conditions of the alert rule are met. The alert initiates the associated action group and updates the state of the alert. If you're monitoring more than one resource, the alert rule condition is evaluated separately for each of the resources, and alerts are fired for each resource separately.</a:t>
            </a:r>
          </a:p>
          <a:p>
            <a:pPr algn="l"/>
            <a:r>
              <a:rPr lang="en-US" b="0" i="0" dirty="0">
                <a:solidFill>
                  <a:srgbClr val="161616"/>
                </a:solidFill>
                <a:effectLst/>
                <a:latin typeface="Segoe UI" panose="020B0502040204020203" pitchFamily="34" charset="0"/>
              </a:rPr>
              <a:t>Alerts are stored for 30 days and are deleted after the 30-day retention period. You can see all alert instances for all of your Azure resources on the </a:t>
            </a:r>
            <a:r>
              <a:rPr lang="en-US" b="0" i="0" u="none" strike="noStrike" dirty="0">
                <a:solidFill>
                  <a:srgbClr val="161616"/>
                </a:solidFill>
                <a:effectLst/>
                <a:latin typeface="Segoe UI" panose="020B0502040204020203" pitchFamily="34" charset="0"/>
                <a:hlinkClick r:id="rId3"/>
              </a:rPr>
              <a:t>Alerts page</a:t>
            </a:r>
            <a:r>
              <a:rPr lang="en-US" b="0" i="0" dirty="0">
                <a:solidFill>
                  <a:srgbClr val="161616"/>
                </a:solidFill>
                <a:effectLst/>
                <a:latin typeface="Segoe UI" panose="020B0502040204020203" pitchFamily="34" charset="0"/>
              </a:rPr>
              <a:t> in the Azure portal.</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Actions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Notification methods, such as email, SMS, and push notifications.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Automation runbooks.</a:t>
            </a:r>
          </a:p>
          <a:p>
            <a:pPr algn="l">
              <a:buFont typeface="Arial" panose="020B0604020202020204" pitchFamily="34" charset="0"/>
              <a:buChar char="•"/>
            </a:pPr>
            <a:r>
              <a:rPr lang="en-US" b="0" i="0" dirty="0">
                <a:solidFill>
                  <a:srgbClr val="161616"/>
                </a:solidFill>
                <a:effectLst/>
                <a:latin typeface="Segoe UI" panose="020B0502040204020203" pitchFamily="34" charset="0"/>
              </a:rPr>
              <a:t>Azure functions.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ITSM incidents.</a:t>
            </a:r>
          </a:p>
          <a:p>
            <a:pPr algn="l">
              <a:buFont typeface="Arial" panose="020B0604020202020204" pitchFamily="34" charset="0"/>
              <a:buChar char="•"/>
            </a:pPr>
            <a:r>
              <a:rPr lang="en-US" b="0" i="0" dirty="0">
                <a:solidFill>
                  <a:srgbClr val="161616"/>
                </a:solidFill>
                <a:effectLst/>
                <a:latin typeface="Segoe UI" panose="020B0502040204020203" pitchFamily="34" charset="0"/>
              </a:rPr>
              <a:t>Logic apps.</a:t>
            </a:r>
          </a:p>
          <a:p>
            <a:pPr algn="l">
              <a:buFont typeface="Arial" panose="020B0604020202020204" pitchFamily="34" charset="0"/>
              <a:buChar char="•"/>
            </a:pPr>
            <a:r>
              <a:rPr lang="en-US" b="0" i="0" dirty="0">
                <a:solidFill>
                  <a:srgbClr val="161616"/>
                </a:solidFill>
                <a:effectLst/>
                <a:latin typeface="Segoe UI" panose="020B0502040204020203" pitchFamily="34" charset="0"/>
              </a:rPr>
              <a:t>Secure webhooks.</a:t>
            </a:r>
          </a:p>
          <a:p>
            <a:pPr algn="l">
              <a:buFont typeface="Arial" panose="020B0604020202020204" pitchFamily="34" charset="0"/>
              <a:buChar char="•"/>
            </a:pPr>
            <a:r>
              <a:rPr lang="en-US" b="0" i="0" dirty="0">
                <a:solidFill>
                  <a:srgbClr val="161616"/>
                </a:solidFill>
                <a:effectLst/>
                <a:latin typeface="Segoe UI" panose="020B0502040204020203" pitchFamily="34" charset="0"/>
              </a:rPr>
              <a:t>Webhooks.</a:t>
            </a:r>
          </a:p>
          <a:p>
            <a:pPr algn="l">
              <a:buFont typeface="Arial" panose="020B0604020202020204" pitchFamily="34" charset="0"/>
              <a:buChar char="•"/>
            </a:pPr>
            <a:r>
              <a:rPr lang="en-US" b="0" i="0" dirty="0">
                <a:solidFill>
                  <a:srgbClr val="161616"/>
                </a:solidFill>
                <a:effectLst/>
                <a:latin typeface="Segoe UI" panose="020B0502040204020203" pitchFamily="34" charset="0"/>
              </a:rPr>
              <a:t>Event hubs.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i="0" dirty="0">
              <a:solidFill>
                <a:srgbClr val="161616"/>
              </a:solidFill>
              <a:effectLst/>
              <a:latin typeface="Segoe UI" panose="020B0502040204020203" pitchFamily="34" charset="0"/>
            </a:endParaRP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25</a:t>
            </a:fld>
            <a:endParaRPr lang="en-US"/>
          </a:p>
        </p:txBody>
      </p:sp>
    </p:spTree>
    <p:extLst>
      <p:ext uri="{BB962C8B-B14F-4D97-AF65-F5344CB8AC3E}">
        <p14:creationId xmlns:p14="http://schemas.microsoft.com/office/powerpoint/2010/main" val="170700971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0" i="0" dirty="0">
                <a:solidFill>
                  <a:srgbClr val="161616"/>
                </a:solidFill>
                <a:effectLst/>
                <a:latin typeface="Segoe UI" panose="020B0502040204020203" pitchFamily="34" charset="0"/>
              </a:rPr>
              <a:t>Data can be generated by:</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Metrics</a:t>
            </a:r>
          </a:p>
          <a:p>
            <a:pPr marL="171450" indent="-171450">
              <a:buFont typeface="Arial" panose="020B0604020202020204" pitchFamily="34" charset="0"/>
              <a:buChar char="•"/>
            </a:pPr>
            <a:r>
              <a:rPr lang="en-US" b="0" i="0" dirty="0" err="1">
                <a:solidFill>
                  <a:srgbClr val="161616"/>
                </a:solidFill>
                <a:effectLst/>
                <a:latin typeface="Segoe UI" panose="020B0502040204020203" pitchFamily="34" charset="0"/>
              </a:rPr>
              <a:t>Diag</a:t>
            </a:r>
            <a:r>
              <a:rPr lang="en-US" b="0" i="0" dirty="0">
                <a:solidFill>
                  <a:srgbClr val="161616"/>
                </a:solidFill>
                <a:effectLst/>
                <a:latin typeface="Segoe UI" panose="020B0502040204020203" pitchFamily="34" charset="0"/>
              </a:rPr>
              <a:t> setting </a:t>
            </a: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Audit</a:t>
            </a:r>
          </a:p>
          <a:p>
            <a:pPr marL="171450" indent="-171450">
              <a:buFont typeface="Arial" panose="020B0604020202020204" pitchFamily="34" charset="0"/>
              <a:buChar char="•"/>
            </a:pPr>
            <a:r>
              <a:rPr lang="en-US" b="0" i="0" dirty="0" err="1">
                <a:solidFill>
                  <a:srgbClr val="161616"/>
                </a:solidFill>
                <a:effectLst/>
                <a:latin typeface="Segoe UI" panose="020B0502040204020203" pitchFamily="34" charset="0"/>
              </a:rPr>
              <a:t>Dmv</a:t>
            </a:r>
            <a:endParaRPr lang="en-US" b="0" i="0" dirty="0">
              <a:solidFill>
                <a:srgbClr val="161616"/>
              </a:solidFill>
              <a:effectLst/>
              <a:latin typeface="Segoe UI" panose="020B0502040204020203" pitchFamily="34" charset="0"/>
            </a:endParaRPr>
          </a:p>
          <a:p>
            <a:pPr marL="171450" indent="-171450">
              <a:buFont typeface="Arial" panose="020B0604020202020204" pitchFamily="34" charset="0"/>
              <a:buChar char="•"/>
            </a:pPr>
            <a:r>
              <a:rPr lang="en-US" b="0" i="0" dirty="0">
                <a:solidFill>
                  <a:srgbClr val="161616"/>
                </a:solidFill>
                <a:effectLst/>
                <a:latin typeface="Segoe UI" panose="020B0502040204020203" pitchFamily="34" charset="0"/>
              </a:rPr>
              <a:t>Activity log</a:t>
            </a:r>
          </a:p>
          <a:p>
            <a:endParaRPr lang="en-US" b="0" i="0" dirty="0">
              <a:solidFill>
                <a:srgbClr val="161616"/>
              </a:solidFill>
              <a:effectLst/>
              <a:latin typeface="Segoe UI" panose="020B0502040204020203" pitchFamily="34" charset="0"/>
            </a:endParaRPr>
          </a:p>
          <a:p>
            <a:br>
              <a:rPr lang="en-US" b="0" i="0" dirty="0">
                <a:solidFill>
                  <a:srgbClr val="161616"/>
                </a:solidFill>
                <a:effectLst/>
                <a:latin typeface="Segoe UI" panose="020B0502040204020203" pitchFamily="34" charset="0"/>
              </a:rPr>
            </a:br>
            <a:r>
              <a:rPr lang="en-US" b="0" i="0" dirty="0">
                <a:solidFill>
                  <a:srgbClr val="161616"/>
                </a:solidFill>
                <a:effectLst/>
                <a:latin typeface="Segoe UI" panose="020B0502040204020203" pitchFamily="34" charset="0"/>
              </a:rPr>
              <a:t>Knowing what to alert on remain same as what you know today</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You have to add few additional things for Azure resources for example: log generation rate, DTU consumption, </a:t>
            </a:r>
          </a:p>
          <a:p>
            <a:endParaRPr lang="en-US" b="0" i="0" dirty="0">
              <a:solidFill>
                <a:srgbClr val="161616"/>
              </a:solidFill>
              <a:effectLst/>
              <a:latin typeface="Segoe UI" panose="020B0502040204020203" pitchFamily="34" charset="0"/>
            </a:endParaRPr>
          </a:p>
          <a:p>
            <a:r>
              <a:rPr lang="en-US" b="0" i="0" dirty="0">
                <a:solidFill>
                  <a:srgbClr val="161616"/>
                </a:solidFill>
                <a:effectLst/>
                <a:latin typeface="Segoe UI" panose="020B0502040204020203" pitchFamily="34" charset="0"/>
              </a:rPr>
              <a:t>How you design this is important. Keep in mind so you can scale out</a:t>
            </a:r>
          </a:p>
          <a:p>
            <a:endParaRPr lang="en-US" b="0" i="0" dirty="0">
              <a:solidFill>
                <a:srgbClr val="161616"/>
              </a:solidFill>
              <a:effectLst/>
              <a:latin typeface="Segoe UI" panose="020B0502040204020203" pitchFamily="34" charset="0"/>
            </a:endParaRPr>
          </a:p>
        </p:txBody>
      </p:sp>
      <p:sp>
        <p:nvSpPr>
          <p:cNvPr id="4" name="Slide Number Placeholder 3"/>
          <p:cNvSpPr>
            <a:spLocks noGrp="1"/>
          </p:cNvSpPr>
          <p:nvPr>
            <p:ph type="sldNum" sz="quarter" idx="5"/>
          </p:nvPr>
        </p:nvSpPr>
        <p:spPr/>
        <p:txBody>
          <a:bodyPr/>
          <a:lstStyle/>
          <a:p>
            <a:fld id="{61D49578-B871-4A92-BB31-BB483BCA1A0B}" type="slidenum">
              <a:rPr lang="en-US" smtClean="0"/>
              <a:t>26</a:t>
            </a:fld>
            <a:endParaRPr lang="en-US"/>
          </a:p>
        </p:txBody>
      </p:sp>
    </p:spTree>
    <p:extLst>
      <p:ext uri="{BB962C8B-B14F-4D97-AF65-F5344CB8AC3E}">
        <p14:creationId xmlns:p14="http://schemas.microsoft.com/office/powerpoint/2010/main" val="1085493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On-Premises we use SQL Server agent for monitoring but in some flavors of SQL in Azure does not have SQL server agent.</a:t>
            </a:r>
          </a:p>
          <a:p>
            <a:r>
              <a:rPr lang="en-US" dirty="0"/>
              <a:t>These are some of the alternatives you can use to do the same</a:t>
            </a:r>
          </a:p>
          <a:p>
            <a:endParaRPr lang="en-US" dirty="0"/>
          </a:p>
          <a:p>
            <a:r>
              <a:rPr lang="en-US" dirty="0"/>
              <a:t>Few of these also can be triggered via alert action. Such as</a:t>
            </a:r>
            <a:br>
              <a:rPr lang="en-US" dirty="0"/>
            </a:br>
            <a:r>
              <a:rPr lang="en-US" dirty="0"/>
              <a:t>Azure </a:t>
            </a:r>
            <a:r>
              <a:rPr lang="en-US" dirty="0" err="1"/>
              <a:t>funcition</a:t>
            </a:r>
            <a:endParaRPr lang="en-US" dirty="0"/>
          </a:p>
          <a:p>
            <a:r>
              <a:rPr lang="en-US" dirty="0"/>
              <a:t>Azure automation - notebook</a:t>
            </a:r>
          </a:p>
        </p:txBody>
      </p:sp>
      <p:sp>
        <p:nvSpPr>
          <p:cNvPr id="4" name="Slide Number Placeholder 3"/>
          <p:cNvSpPr>
            <a:spLocks noGrp="1"/>
          </p:cNvSpPr>
          <p:nvPr>
            <p:ph type="sldNum" sz="quarter" idx="5"/>
          </p:nvPr>
        </p:nvSpPr>
        <p:spPr/>
        <p:txBody>
          <a:bodyPr/>
          <a:lstStyle/>
          <a:p>
            <a:fld id="{61D49578-B871-4A92-BB31-BB483BCA1A0B}" type="slidenum">
              <a:rPr lang="en-US" smtClean="0"/>
              <a:t>27</a:t>
            </a:fld>
            <a:endParaRPr lang="en-US"/>
          </a:p>
        </p:txBody>
      </p:sp>
    </p:spTree>
    <p:extLst>
      <p:ext uri="{BB962C8B-B14F-4D97-AF65-F5344CB8AC3E}">
        <p14:creationId xmlns:p14="http://schemas.microsoft.com/office/powerpoint/2010/main" val="291409867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 networking services in Azure provide various networking capabilities that can be used together or separately. Select any of the following key capabilities to learn more about them:</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3"/>
              </a:rPr>
              <a:t>Connectivity services</a:t>
            </a:r>
            <a:r>
              <a:rPr lang="en-US" b="0" i="0" dirty="0">
                <a:solidFill>
                  <a:srgbClr val="161616"/>
                </a:solidFill>
                <a:effectLst/>
                <a:latin typeface="Segoe UI" panose="020B0502040204020203" pitchFamily="34" charset="0"/>
              </a:rPr>
              <a:t>: Connect Azure resources and on-premises resources using any or a combination of these networking services in Azure - Virtual Network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Virtual WAN, ExpressRoute, VPN Gateway, Virtual network NAT Gateway, Azure DNS, Peering service, Azure Virtual Network Manager, Route Server, and Azure Bastion.</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4"/>
              </a:rPr>
              <a:t>Application protection services</a:t>
            </a:r>
            <a:r>
              <a:rPr lang="en-US" b="0" i="0" dirty="0">
                <a:solidFill>
                  <a:srgbClr val="161616"/>
                </a:solidFill>
                <a:effectLst/>
                <a:latin typeface="Segoe UI" panose="020B0502040204020203" pitchFamily="34" charset="0"/>
              </a:rPr>
              <a:t>: Protect your applications using any or a combination of these networking services in Azure - Load Balancer, Private Link, DDoS protection, Firewall, Network Security Groups, Web Application Firewall, and Virtual Network Endpoints.</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5"/>
              </a:rPr>
              <a:t>Application delivery services</a:t>
            </a:r>
            <a:r>
              <a:rPr lang="en-US" b="0" i="0" dirty="0">
                <a:solidFill>
                  <a:srgbClr val="161616"/>
                </a:solidFill>
                <a:effectLst/>
                <a:latin typeface="Segoe UI" panose="020B0502040204020203" pitchFamily="34" charset="0"/>
              </a:rPr>
              <a:t>: Deliver applications in the Azure network using any or a combination of these networking services in Azure - Content Delivery Network (CDN), Azure Front Door Service, Traffic Manager, Application Gateway, Internet Analyzer, and Load Balancer.</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6"/>
              </a:rPr>
              <a:t>Network monitoring</a:t>
            </a:r>
            <a:r>
              <a:rPr lang="en-US" b="0" i="0" dirty="0">
                <a:solidFill>
                  <a:srgbClr val="161616"/>
                </a:solidFill>
                <a:effectLst/>
                <a:latin typeface="Segoe UI" panose="020B0502040204020203" pitchFamily="34" charset="0"/>
              </a:rPr>
              <a:t>: Monitor your network resources using any or a combination of these networking services in Azure - Network Watcher, ExpressRoute Monitor, Azure Monitor, or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Terminal Access Point (TAP).</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28</a:t>
            </a:fld>
            <a:endParaRPr lang="en-US"/>
          </a:p>
        </p:txBody>
      </p:sp>
    </p:spTree>
    <p:extLst>
      <p:ext uri="{BB962C8B-B14F-4D97-AF65-F5344CB8AC3E}">
        <p14:creationId xmlns:p14="http://schemas.microsoft.com/office/powerpoint/2010/main" val="41242754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rgbClr val="161616"/>
                </a:solidFill>
                <a:effectLst/>
                <a:latin typeface="Segoe UI" panose="020B0502040204020203" pitchFamily="34" charset="0"/>
              </a:rPr>
              <a:t>The networking services in Azure provide various networking capabilities that can be used together or separately. Select any of the following key capabilities to learn more about them:</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3"/>
              </a:rPr>
              <a:t>Connectivity services</a:t>
            </a:r>
            <a:r>
              <a:rPr lang="en-US" b="0" i="0" dirty="0">
                <a:solidFill>
                  <a:srgbClr val="161616"/>
                </a:solidFill>
                <a:effectLst/>
                <a:latin typeface="Segoe UI" panose="020B0502040204020203" pitchFamily="34" charset="0"/>
              </a:rPr>
              <a:t>: Connect Azure resources and on-premises resources using any or a combination of these networking services in Azure - Virtual Network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Virtual WAN, ExpressRoute, VPN Gateway, Virtual network NAT Gateway, Azure DNS, Peering service, Azure Virtual Network Manager, Route Server, and Azure Bastion.</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4"/>
              </a:rPr>
              <a:t>Application protection services</a:t>
            </a:r>
            <a:r>
              <a:rPr lang="en-US" b="0" i="0" dirty="0">
                <a:solidFill>
                  <a:srgbClr val="161616"/>
                </a:solidFill>
                <a:effectLst/>
                <a:latin typeface="Segoe UI" panose="020B0502040204020203" pitchFamily="34" charset="0"/>
              </a:rPr>
              <a:t>: Protect your applications using any or a combination of these networking services in Azure - Load Balancer, Private Link, DDoS protection, Firewall, Network Security Groups, Web Application Firewall, and Virtual Network Endpoints.</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5"/>
              </a:rPr>
              <a:t>Application delivery services</a:t>
            </a:r>
            <a:r>
              <a:rPr lang="en-US" b="0" i="0" dirty="0">
                <a:solidFill>
                  <a:srgbClr val="161616"/>
                </a:solidFill>
                <a:effectLst/>
                <a:latin typeface="Segoe UI" panose="020B0502040204020203" pitchFamily="34" charset="0"/>
              </a:rPr>
              <a:t>: Deliver applications in the Azure network using any or a combination of these networking services in Azure - Content Delivery Network (CDN), Azure Front Door Service, Traffic Manager, Application Gateway, Internet Analyzer, and Load Balancer.</a:t>
            </a:r>
          </a:p>
          <a:p>
            <a:pPr algn="l">
              <a:buFont typeface="Arial" panose="020B0604020202020204" pitchFamily="34" charset="0"/>
              <a:buChar char="•"/>
            </a:pPr>
            <a:r>
              <a:rPr lang="en-US" b="1" i="0" u="none" strike="noStrike" dirty="0">
                <a:solidFill>
                  <a:srgbClr val="161616"/>
                </a:solidFill>
                <a:effectLst/>
                <a:latin typeface="Segoe UI" panose="020B0502040204020203" pitchFamily="34" charset="0"/>
                <a:hlinkClick r:id="rId6"/>
              </a:rPr>
              <a:t>Network monitoring</a:t>
            </a:r>
            <a:r>
              <a:rPr lang="en-US" b="0" i="0" dirty="0">
                <a:solidFill>
                  <a:srgbClr val="161616"/>
                </a:solidFill>
                <a:effectLst/>
                <a:latin typeface="Segoe UI" panose="020B0502040204020203" pitchFamily="34" charset="0"/>
              </a:rPr>
              <a:t>: Monitor your network resources using any or a combination of these networking services in Azure - Network Watcher, ExpressRoute Monitor, Azure Monitor, or </a:t>
            </a:r>
            <a:r>
              <a:rPr lang="en-US" b="0" i="0" dirty="0" err="1">
                <a:solidFill>
                  <a:srgbClr val="161616"/>
                </a:solidFill>
                <a:effectLst/>
                <a:latin typeface="Segoe UI" panose="020B0502040204020203" pitchFamily="34" charset="0"/>
              </a:rPr>
              <a:t>VNet</a:t>
            </a:r>
            <a:r>
              <a:rPr lang="en-US" b="0" i="0" dirty="0">
                <a:solidFill>
                  <a:srgbClr val="161616"/>
                </a:solidFill>
                <a:effectLst/>
                <a:latin typeface="Segoe UI" panose="020B0502040204020203" pitchFamily="34" charset="0"/>
              </a:rPr>
              <a:t> Terminal Access Point (TAP).</a:t>
            </a: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29</a:t>
            </a:fld>
            <a:endParaRPr lang="en-US"/>
          </a:p>
        </p:txBody>
      </p:sp>
    </p:spTree>
    <p:extLst>
      <p:ext uri="{BB962C8B-B14F-4D97-AF65-F5344CB8AC3E}">
        <p14:creationId xmlns:p14="http://schemas.microsoft.com/office/powerpoint/2010/main" val="37269694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honest feedback, please. Do not tell me just you did not like something, please tell me why.</a:t>
            </a:r>
          </a:p>
          <a:p>
            <a:r>
              <a:rPr lang="en-US" dirty="0"/>
              <a:t>I have been married for over 25 years; I have an awesome wife and three lovely children, so I am ok with raw feedback.</a:t>
            </a:r>
          </a:p>
        </p:txBody>
      </p:sp>
      <p:sp>
        <p:nvSpPr>
          <p:cNvPr id="4" name="Slide Number Placeholder 3"/>
          <p:cNvSpPr>
            <a:spLocks noGrp="1"/>
          </p:cNvSpPr>
          <p:nvPr>
            <p:ph type="sldNum" sz="quarter" idx="5"/>
          </p:nvPr>
        </p:nvSpPr>
        <p:spPr/>
        <p:txBody>
          <a:bodyPr/>
          <a:lstStyle/>
          <a:p>
            <a:fld id="{61D49578-B871-4A92-BB31-BB483BCA1A0B}" type="slidenum">
              <a:rPr lang="en-US" smtClean="0"/>
              <a:t>3</a:t>
            </a:fld>
            <a:endParaRPr lang="en-US"/>
          </a:p>
        </p:txBody>
      </p:sp>
    </p:spTree>
    <p:extLst>
      <p:ext uri="{BB962C8B-B14F-4D97-AF65-F5344CB8AC3E}">
        <p14:creationId xmlns:p14="http://schemas.microsoft.com/office/powerpoint/2010/main" val="404917242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interest of time what I am talking about is applicable to Azure SQL Database (PaaS) and Azure Synapse Analytics. Not Azure SQL Managed Instance </a:t>
            </a:r>
          </a:p>
          <a:p>
            <a:endParaRPr lang="en-US" dirty="0"/>
          </a:p>
          <a:p>
            <a:r>
              <a:rPr lang="en-US" b="0" i="0" dirty="0">
                <a:solidFill>
                  <a:srgbClr val="161616"/>
                </a:solidFill>
                <a:effectLst/>
                <a:latin typeface="Segoe UI" panose="020B0502040204020203" pitchFamily="34" charset="0"/>
              </a:rPr>
              <a:t>When you create a logical server from the </a:t>
            </a:r>
            <a:r>
              <a:rPr lang="en-US" b="0" i="0" u="none" strike="noStrike" dirty="0">
                <a:effectLst/>
                <a:latin typeface="Segoe UI" panose="020B0502040204020203" pitchFamily="34" charset="0"/>
                <a:hlinkClick r:id="rId3"/>
              </a:rPr>
              <a:t>Azure portal</a:t>
            </a:r>
            <a:r>
              <a:rPr lang="en-US" b="0" i="0" dirty="0">
                <a:solidFill>
                  <a:srgbClr val="161616"/>
                </a:solidFill>
                <a:effectLst/>
                <a:latin typeface="Segoe UI" panose="020B0502040204020203" pitchFamily="34" charset="0"/>
              </a:rPr>
              <a:t> for Azure SQL Database and Azure Synapse Analytics, the result is a public endpoint in the format, </a:t>
            </a:r>
            <a:r>
              <a:rPr lang="en-US" b="0" i="1" dirty="0">
                <a:solidFill>
                  <a:srgbClr val="161616"/>
                </a:solidFill>
                <a:effectLst/>
                <a:latin typeface="Segoe UI" panose="020B0502040204020203" pitchFamily="34" charset="0"/>
              </a:rPr>
              <a:t>yourservername.database.windows.net</a:t>
            </a:r>
            <a:r>
              <a:rPr lang="en-US" b="0" i="0" dirty="0">
                <a:solidFill>
                  <a:srgbClr val="161616"/>
                </a:solidFill>
                <a:effectLst/>
                <a:latin typeface="Segoe UI" panose="020B0502040204020203" pitchFamily="34" charset="0"/>
              </a:rPr>
              <a:t>.</a:t>
            </a:r>
          </a:p>
          <a:p>
            <a:endParaRPr lang="en-US" dirty="0"/>
          </a:p>
          <a:p>
            <a:r>
              <a:rPr lang="en-US" b="1" dirty="0"/>
              <a:t>Public Access</a:t>
            </a:r>
          </a:p>
          <a:p>
            <a:pPr marL="171450" indent="-171450">
              <a:buFont typeface="Arial" panose="020B0604020202020204" pitchFamily="34" charset="0"/>
              <a:buChar char="•"/>
            </a:pPr>
            <a:r>
              <a:rPr lang="en-US" b="1" dirty="0"/>
              <a:t>Public network access </a:t>
            </a:r>
            <a:r>
              <a:rPr lang="en-US" dirty="0"/>
              <a:t>(</a:t>
            </a:r>
            <a:r>
              <a:rPr lang="en-US" b="1" dirty="0"/>
              <a:t>suggest disabling and using private endpoint</a:t>
            </a:r>
            <a:r>
              <a:rPr lang="en-US" dirty="0"/>
              <a:t>).</a:t>
            </a:r>
          </a:p>
          <a:p>
            <a:r>
              <a:rPr lang="en-US" dirty="0"/>
              <a:t>     If you do not want (or you cannot) to disable, </a:t>
            </a:r>
            <a:r>
              <a:rPr lang="en-US" b="0" i="0" dirty="0">
                <a:solidFill>
                  <a:srgbClr val="161616"/>
                </a:solidFill>
                <a:effectLst/>
                <a:latin typeface="Segoe UI" panose="020B0502040204020203" pitchFamily="34" charset="0"/>
              </a:rPr>
              <a:t>You can use the following network access controls to selectively allow access to a database via the public endpoint:</a:t>
            </a:r>
            <a:endParaRPr lang="en-US" dirty="0"/>
          </a:p>
          <a:p>
            <a:endParaRPr lang="en-US" b="0" i="0" dirty="0">
              <a:solidFill>
                <a:srgbClr val="292827"/>
              </a:solidFill>
              <a:effectLst/>
              <a:latin typeface="Segoe UI" panose="020B0502040204020203" pitchFamily="34" charset="0"/>
            </a:endParaRP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Virtual networks</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Allow virtual networks to connect to your resource using service endpoints</a:t>
            </a:r>
          </a:p>
          <a:p>
            <a:r>
              <a:rPr lang="en-US" b="0" i="0" dirty="0">
                <a:solidFill>
                  <a:srgbClr val="292827"/>
                </a:solidFill>
                <a:effectLst/>
                <a:latin typeface="Segoe UI" panose="020B0502040204020203" pitchFamily="34" charset="0"/>
              </a:rPr>
              <a:t>	</a:t>
            </a:r>
            <a:r>
              <a:rPr lang="en-US" b="0" i="1" dirty="0">
                <a:solidFill>
                  <a:srgbClr val="161616"/>
                </a:solidFill>
                <a:effectLst/>
                <a:latin typeface="Segoe UI" panose="020B0502040204020203" pitchFamily="34" charset="0"/>
              </a:rPr>
              <a:t>Virtual network rules</a:t>
            </a:r>
            <a:r>
              <a:rPr lang="en-US" b="0" i="0" dirty="0">
                <a:solidFill>
                  <a:srgbClr val="161616"/>
                </a:solidFill>
                <a:effectLst/>
                <a:latin typeface="Segoe UI" panose="020B0502040204020203" pitchFamily="34" charset="0"/>
              </a:rPr>
              <a:t> are a firewall security feature that controls whether the server for your databases and elastic pools in </a:t>
            </a:r>
            <a:r>
              <a:rPr lang="en-US" b="0" i="0" u="none" strike="noStrike" dirty="0">
                <a:effectLst/>
                <a:latin typeface="Segoe UI" panose="020B0502040204020203" pitchFamily="34" charset="0"/>
                <a:hlinkClick r:id="rId4"/>
              </a:rPr>
              <a:t>Azure SQL Database</a:t>
            </a:r>
            <a:r>
              <a:rPr lang="en-US" b="0" i="0" dirty="0">
                <a:solidFill>
                  <a:srgbClr val="161616"/>
                </a:solidFill>
                <a:effectLst/>
                <a:latin typeface="Segoe UI" panose="020B0502040204020203" pitchFamily="34" charset="0"/>
              </a:rPr>
              <a:t> or for your dedicated SQL pool (formerly 	SQL DW) databases in </a:t>
            </a:r>
            <a:r>
              <a:rPr lang="en-US" b="0" i="0" u="none" strike="noStrike" dirty="0">
                <a:effectLst/>
                <a:latin typeface="Segoe UI" panose="020B0502040204020203" pitchFamily="34" charset="0"/>
                <a:hlinkClick r:id="rId5"/>
              </a:rPr>
              <a:t>Azure Synapse Analytics</a:t>
            </a:r>
            <a:r>
              <a:rPr lang="en-US" b="0" i="0" dirty="0">
                <a:solidFill>
                  <a:srgbClr val="161616"/>
                </a:solidFill>
                <a:effectLst/>
                <a:latin typeface="Segoe UI" panose="020B0502040204020203" pitchFamily="34" charset="0"/>
              </a:rPr>
              <a:t> accepts communications sent from particular subnets in virtual networks.</a:t>
            </a:r>
          </a:p>
          <a:p>
            <a:pPr marL="628650" lvl="1" indent="-171450">
              <a:buFont typeface="Arial" panose="020B0604020202020204" pitchFamily="34" charset="0"/>
              <a:buChar char="•"/>
            </a:pPr>
            <a:r>
              <a:rPr lang="en-US" b="0" i="0" dirty="0">
                <a:solidFill>
                  <a:srgbClr val="161616"/>
                </a:solidFill>
                <a:effectLst/>
                <a:latin typeface="Segoe UI" panose="020B0502040204020203" pitchFamily="34" charset="0"/>
              </a:rPr>
              <a:t>Firewall Rules</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Server vs Database level IP rules- advantage, disadvantage, read, understand, and decide</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Allow specific public internet IP addresses to access your resource.</a:t>
            </a:r>
          </a:p>
          <a:p>
            <a:pPr marL="1085850" lvl="2" indent="-171450">
              <a:buFont typeface="Arial" panose="020B0604020202020204" pitchFamily="34" charset="0"/>
              <a:buChar char="•"/>
            </a:pPr>
            <a:r>
              <a:rPr lang="en-US" b="0" i="0" dirty="0">
                <a:solidFill>
                  <a:srgbClr val="161616"/>
                </a:solidFill>
                <a:effectLst/>
                <a:latin typeface="Segoe UI" panose="020B0502040204020203" pitchFamily="34" charset="0"/>
              </a:rPr>
              <a:t>Azure Synapse only supports server-level IP firewall rules. It doesn't support database-level IP firewall rules.</a:t>
            </a:r>
            <a:endParaRPr lang="en-US" b="0" i="0" dirty="0">
              <a:solidFill>
                <a:srgbClr val="292827"/>
              </a:solidFill>
              <a:effectLst/>
              <a:latin typeface="Segoe UI" panose="020B0502040204020203" pitchFamily="34" charset="0"/>
            </a:endParaRPr>
          </a:p>
          <a:p>
            <a:pPr marL="1085850" lvl="2" indent="-171450">
              <a:buFont typeface="Arial" panose="020B0604020202020204" pitchFamily="34" charset="0"/>
              <a:buChar char="•"/>
            </a:pPr>
            <a:r>
              <a:rPr lang="en-US" b="0" i="0" dirty="0">
                <a:solidFill>
                  <a:srgbClr val="161616"/>
                </a:solidFill>
                <a:effectLst/>
                <a:latin typeface="Segoe UI" panose="020B0502040204020203" pitchFamily="34" charset="0"/>
              </a:rPr>
              <a:t>When you create a new server in Azure SQL Database or Azure Synapse Analytics named </a:t>
            </a:r>
            <a:r>
              <a:rPr lang="en-US" b="0" i="1" dirty="0" err="1">
                <a:solidFill>
                  <a:srgbClr val="161616"/>
                </a:solidFill>
                <a:effectLst/>
                <a:latin typeface="Segoe UI" panose="020B0502040204020203" pitchFamily="34" charset="0"/>
              </a:rPr>
              <a:t>mysqlserver</a:t>
            </a:r>
            <a:r>
              <a:rPr lang="en-US" b="0" i="0" dirty="0">
                <a:solidFill>
                  <a:srgbClr val="161616"/>
                </a:solidFill>
                <a:effectLst/>
                <a:latin typeface="Segoe UI" panose="020B0502040204020203" pitchFamily="34" charset="0"/>
              </a:rPr>
              <a:t>, a server-level firewall blocks all access to the public endpoint for the server </a:t>
            </a:r>
          </a:p>
          <a:p>
            <a:pPr marL="628650" lvl="1" indent="-171450">
              <a:buFont typeface="Arial" panose="020B0604020202020204" pitchFamily="34" charset="0"/>
              <a:buChar char="•"/>
            </a:pPr>
            <a:r>
              <a:rPr lang="en-US" b="0" i="0" dirty="0">
                <a:solidFill>
                  <a:srgbClr val="161616"/>
                </a:solidFill>
                <a:effectLst/>
                <a:latin typeface="Segoe UI" panose="020B0502040204020203" pitchFamily="34" charset="0"/>
              </a:rPr>
              <a:t>Allow Azure Services</a:t>
            </a:r>
          </a:p>
          <a:p>
            <a:pPr marL="1085850" lvl="2" indent="-171450">
              <a:buFont typeface="Arial" panose="020B0604020202020204" pitchFamily="34" charset="0"/>
              <a:buChar char="•"/>
            </a:pPr>
            <a:r>
              <a:rPr lang="en-US" b="0" i="0" dirty="0">
                <a:solidFill>
                  <a:srgbClr val="292827"/>
                </a:solidFill>
                <a:effectLst/>
                <a:latin typeface="Segoe UI" panose="020B0502040204020203" pitchFamily="34" charset="0"/>
              </a:rPr>
              <a:t>This option configures the firewall to allow connections from IP addresses allocated to any Azure service or asset, including connections from the subscriptions of other customers.</a:t>
            </a:r>
          </a:p>
          <a:p>
            <a:pPr marL="1085850" lvl="2" indent="-171450">
              <a:buFont typeface="Arial" panose="020B0604020202020204" pitchFamily="34" charset="0"/>
              <a:buChar char="•"/>
            </a:pPr>
            <a:r>
              <a:rPr lang="en-US" b="0" i="0" dirty="0">
                <a:solidFill>
                  <a:srgbClr val="161616"/>
                </a:solidFill>
                <a:effectLst/>
                <a:latin typeface="Segoe UI" panose="020B0502040204020203" pitchFamily="34" charset="0"/>
              </a:rPr>
              <a:t>Switching the setting to ON creates an inbound firewall rule for IP 0.0.0.0 - 0.0.0.0 named </a:t>
            </a:r>
            <a:r>
              <a:rPr lang="en-US" b="1" i="0" dirty="0" err="1">
                <a:solidFill>
                  <a:srgbClr val="161616"/>
                </a:solidFill>
                <a:effectLst/>
                <a:latin typeface="Segoe UI" panose="020B0502040204020203" pitchFamily="34" charset="0"/>
              </a:rPr>
              <a:t>AllowAllWindowsAzureIps</a:t>
            </a:r>
            <a:r>
              <a:rPr lang="en-US" b="0" i="0" dirty="0">
                <a:solidFill>
                  <a:srgbClr val="161616"/>
                </a:solidFill>
                <a:effectLst/>
                <a:latin typeface="Segoe UI" panose="020B0502040204020203" pitchFamily="34" charset="0"/>
              </a:rPr>
              <a:t>. The rule can be viewed in your </a:t>
            </a:r>
            <a:r>
              <a:rPr lang="en-US" dirty="0"/>
              <a:t>master</a:t>
            </a:r>
            <a:r>
              <a:rPr lang="en-US" b="0" i="0" dirty="0">
                <a:solidFill>
                  <a:srgbClr val="161616"/>
                </a:solidFill>
                <a:effectLst/>
                <a:latin typeface="Segoe UI" panose="020B0502040204020203" pitchFamily="34" charset="0"/>
              </a:rPr>
              <a:t> database </a:t>
            </a:r>
            <a:r>
              <a:rPr lang="en-US" b="0" i="0" u="none" strike="noStrike" dirty="0" err="1">
                <a:effectLst/>
                <a:latin typeface="Segoe UI" panose="020B0502040204020203" pitchFamily="34" charset="0"/>
                <a:hlinkClick r:id="rId6"/>
              </a:rPr>
              <a:t>sys.firewall_rules</a:t>
            </a:r>
            <a:r>
              <a:rPr lang="en-US" b="0" i="0" dirty="0">
                <a:solidFill>
                  <a:srgbClr val="161616"/>
                </a:solidFill>
                <a:effectLst/>
                <a:latin typeface="Segoe UI" panose="020B0502040204020203" pitchFamily="34" charset="0"/>
              </a:rPr>
              <a:t> view. Use PowerShell or the Azure CLI to create a firewall rule with start and end IP addresses set to 0.0.0.0 if you're not using the portal.</a:t>
            </a:r>
          </a:p>
          <a:p>
            <a:pPr marL="1085850" lvl="2" indent="-171450">
              <a:buFont typeface="Arial" panose="020B0604020202020204" pitchFamily="34" charset="0"/>
              <a:buChar char="•"/>
            </a:pPr>
            <a:endParaRPr lang="en-US" b="0" i="0" dirty="0">
              <a:solidFill>
                <a:srgbClr val="292827"/>
              </a:solidFill>
              <a:effectLst/>
              <a:latin typeface="Segoe UI" panose="020B0502040204020203" pitchFamily="34" charset="0"/>
            </a:endParaRPr>
          </a:p>
          <a:p>
            <a:r>
              <a:rPr lang="en-US" b="1" i="0" dirty="0">
                <a:solidFill>
                  <a:srgbClr val="292827"/>
                </a:solidFill>
                <a:effectLst/>
                <a:latin typeface="Segoe UI" panose="020B0502040204020203" pitchFamily="34" charset="0"/>
              </a:rPr>
              <a:t>Private Access /Endpoints</a:t>
            </a:r>
          </a:p>
          <a:p>
            <a:r>
              <a:rPr lang="en-US" b="0" i="0" dirty="0">
                <a:solidFill>
                  <a:srgbClr val="161616"/>
                </a:solidFill>
                <a:effectLst/>
                <a:latin typeface="Segoe UI" panose="020B0502040204020203" pitchFamily="34" charset="0"/>
              </a:rPr>
              <a:t>A private endpoint is a private IP address within a specific </a:t>
            </a:r>
            <a:r>
              <a:rPr lang="en-US" b="0" i="0" u="none" strike="noStrike" dirty="0" err="1">
                <a:effectLst/>
                <a:latin typeface="Segoe UI" panose="020B0502040204020203" pitchFamily="34" charset="0"/>
                <a:hlinkClick r:id="rId7"/>
              </a:rPr>
              <a:t>VNet</a:t>
            </a:r>
            <a:r>
              <a:rPr lang="en-US" b="0" i="0" dirty="0">
                <a:solidFill>
                  <a:srgbClr val="161616"/>
                </a:solidFill>
                <a:effectLst/>
                <a:latin typeface="Segoe UI" panose="020B0502040204020203" pitchFamily="34" charset="0"/>
              </a:rPr>
              <a:t> and subnet. </a:t>
            </a:r>
            <a:r>
              <a:rPr lang="en-US" b="0" i="0" dirty="0">
                <a:solidFill>
                  <a:srgbClr val="292827"/>
                </a:solidFill>
                <a:effectLst/>
                <a:latin typeface="Segoe UI" panose="020B0502040204020203" pitchFamily="34" charset="0"/>
              </a:rPr>
              <a:t>effectively bringing the service into your virtual network.</a:t>
            </a:r>
          </a:p>
          <a:p>
            <a:r>
              <a:rPr lang="en-US" b="1" i="0" dirty="0">
                <a:solidFill>
                  <a:srgbClr val="292827"/>
                </a:solidFill>
                <a:effectLst/>
                <a:latin typeface="Segoe UI" panose="020B0502040204020203" pitchFamily="34" charset="0"/>
              </a:rPr>
              <a:t>Warning:</a:t>
            </a:r>
            <a:br>
              <a:rPr lang="en-US" b="1" i="0" dirty="0">
                <a:solidFill>
                  <a:srgbClr val="292827"/>
                </a:solidFill>
                <a:effectLst/>
                <a:latin typeface="Segoe UI" panose="020B0502040204020203" pitchFamily="34" charset="0"/>
              </a:rPr>
            </a:br>
            <a:r>
              <a:rPr lang="en-US" b="0" i="0" dirty="0">
                <a:solidFill>
                  <a:srgbClr val="161616"/>
                </a:solidFill>
                <a:effectLst/>
                <a:latin typeface="Segoe UI" panose="020B0502040204020203" pitchFamily="34" charset="0"/>
              </a:rPr>
              <a:t>When you add a private endpoint connection, public routing to your logical server isn't blocked by default. In the </a:t>
            </a:r>
            <a:r>
              <a:rPr lang="en-US" b="1" i="0" dirty="0">
                <a:solidFill>
                  <a:srgbClr val="161616"/>
                </a:solidFill>
                <a:effectLst/>
                <a:latin typeface="Segoe UI" panose="020B0502040204020203" pitchFamily="34" charset="0"/>
              </a:rPr>
              <a:t>Firewall and virtual networks</a:t>
            </a:r>
            <a:r>
              <a:rPr lang="en-US" b="0" i="0" dirty="0">
                <a:solidFill>
                  <a:srgbClr val="161616"/>
                </a:solidFill>
                <a:effectLst/>
                <a:latin typeface="Segoe UI" panose="020B0502040204020203" pitchFamily="34" charset="0"/>
              </a:rPr>
              <a:t> pane, the setting </a:t>
            </a:r>
            <a:r>
              <a:rPr lang="en-US" b="1" i="0" dirty="0">
                <a:solidFill>
                  <a:srgbClr val="161616"/>
                </a:solidFill>
                <a:effectLst/>
                <a:latin typeface="Segoe UI" panose="020B0502040204020203" pitchFamily="34" charset="0"/>
              </a:rPr>
              <a:t>Deny public network access</a:t>
            </a:r>
            <a:r>
              <a:rPr lang="en-US" b="0" i="0" dirty="0">
                <a:solidFill>
                  <a:srgbClr val="161616"/>
                </a:solidFill>
                <a:effectLst/>
                <a:latin typeface="Segoe UI" panose="020B0502040204020203" pitchFamily="34" charset="0"/>
              </a:rPr>
              <a:t> isn't selected by default. To disable public network access, ensure that you select </a:t>
            </a:r>
            <a:r>
              <a:rPr lang="en-US" b="1" i="0" dirty="0">
                <a:solidFill>
                  <a:srgbClr val="161616"/>
                </a:solidFill>
                <a:effectLst/>
                <a:latin typeface="Segoe UI" panose="020B0502040204020203" pitchFamily="34" charset="0"/>
              </a:rPr>
              <a:t>Deny public network access</a:t>
            </a:r>
            <a:r>
              <a:rPr lang="en-US" b="0" i="0" dirty="0">
                <a:solidFill>
                  <a:srgbClr val="161616"/>
                </a:solidFill>
                <a:effectLst/>
                <a:latin typeface="Segoe UI" panose="020B0502040204020203" pitchFamily="34" charset="0"/>
              </a:rPr>
              <a:t>.</a:t>
            </a:r>
            <a:endParaRPr lang="en-US" b="1" i="0" dirty="0">
              <a:solidFill>
                <a:srgbClr val="292827"/>
              </a:solidFill>
              <a:effectLst/>
              <a:latin typeface="Segoe UI" panose="020B0502040204020203" pitchFamily="34" charset="0"/>
            </a:endParaRPr>
          </a:p>
          <a:p>
            <a:endParaRPr lang="en-US" b="0" i="0" dirty="0">
              <a:solidFill>
                <a:srgbClr val="292827"/>
              </a:solidFill>
              <a:effectLst/>
              <a:latin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Connectivity</a:t>
            </a:r>
            <a:endParaRPr lang="en-US" b="0" i="0" dirty="0">
              <a:solidFill>
                <a:srgbClr val="292827"/>
              </a:solidFill>
              <a:effectLst/>
              <a:latin typeface="Segoe UI" panose="020B0502040204020203" pitchFamily="34" charset="0"/>
            </a:endParaRPr>
          </a:p>
          <a:p>
            <a:pPr marL="171450" indent="-171450">
              <a:buFont typeface="Arial" panose="020B0604020202020204" pitchFamily="34" charset="0"/>
              <a:buChar char="•"/>
            </a:pPr>
            <a:r>
              <a:rPr lang="en-US" b="1" i="0" dirty="0">
                <a:solidFill>
                  <a:srgbClr val="292827"/>
                </a:solidFill>
                <a:effectLst/>
                <a:latin typeface="Segoe UI" panose="020B0502040204020203" pitchFamily="34" charset="0"/>
              </a:rPr>
              <a:t>Outbound networking</a:t>
            </a:r>
          </a:p>
          <a:p>
            <a:pPr marL="0" indent="0">
              <a:buFont typeface="Arial" panose="020B0604020202020204" pitchFamily="34" charset="0"/>
              <a:buNone/>
            </a:pPr>
            <a:r>
              <a:rPr lang="en-US" b="0" i="0" dirty="0">
                <a:solidFill>
                  <a:srgbClr val="292827"/>
                </a:solidFill>
                <a:effectLst/>
                <a:latin typeface="az_ea_font"/>
              </a:rPr>
              <a:t>    Only resources and applications at the fully-qualified domain names listed below will be allowed to access this server when outbound networking restrictions are enabled. When disabled, the list of   domains below will be retained, but restrictions will not apply.</a:t>
            </a:r>
            <a:endParaRPr lang="en-US" b="1" i="0" dirty="0">
              <a:solidFill>
                <a:srgbClr val="292827"/>
              </a:solidFill>
              <a:effectLst/>
              <a:latin typeface="Segoe UI" panose="020B0502040204020203" pitchFamily="34" charset="0"/>
            </a:endParaRPr>
          </a:p>
          <a:p>
            <a:pPr marL="171450" indent="-171450">
              <a:buFont typeface="Arial" panose="020B0604020202020204" pitchFamily="34" charset="0"/>
              <a:buChar char="•"/>
            </a:pPr>
            <a:r>
              <a:rPr lang="en-US" b="1" i="0" dirty="0" err="1">
                <a:solidFill>
                  <a:srgbClr val="292827"/>
                </a:solidFill>
                <a:effectLst/>
                <a:latin typeface="Segoe UI" panose="020B0502040204020203" pitchFamily="34" charset="0"/>
              </a:rPr>
              <a:t>Outbout</a:t>
            </a:r>
            <a:r>
              <a:rPr lang="en-US" b="1" i="0" dirty="0">
                <a:solidFill>
                  <a:srgbClr val="292827"/>
                </a:solidFill>
                <a:effectLst/>
                <a:latin typeface="Segoe UI" panose="020B0502040204020203" pitchFamily="34" charset="0"/>
              </a:rPr>
              <a:t> firewall Rules</a:t>
            </a:r>
            <a:br>
              <a:rPr lang="en-US" b="0" i="0" dirty="0">
                <a:solidFill>
                  <a:srgbClr val="292827"/>
                </a:solidFill>
                <a:effectLst/>
                <a:latin typeface="Segoe UI" panose="020B0502040204020203" pitchFamily="34" charset="0"/>
              </a:rPr>
            </a:br>
            <a:r>
              <a:rPr lang="en-US" b="0" i="0" dirty="0">
                <a:solidFill>
                  <a:srgbClr val="161616"/>
                </a:solidFill>
                <a:effectLst/>
                <a:latin typeface="Segoe UI" panose="020B0502040204020203" pitchFamily="34" charset="0"/>
              </a:rPr>
              <a:t>Outbound firewall rules limit network traffic from the Azure SQL </a:t>
            </a:r>
            <a:r>
              <a:rPr lang="en-US" b="0" i="0" u="none" strike="noStrike" dirty="0">
                <a:effectLst/>
                <a:latin typeface="Segoe UI" panose="020B0502040204020203" pitchFamily="34" charset="0"/>
                <a:hlinkClick r:id="rId8"/>
              </a:rPr>
              <a:t>logical server</a:t>
            </a:r>
            <a:r>
              <a:rPr lang="en-US" b="0" i="0" dirty="0">
                <a:solidFill>
                  <a:srgbClr val="161616"/>
                </a:solidFill>
                <a:effectLst/>
                <a:latin typeface="Segoe UI" panose="020B0502040204020203" pitchFamily="34" charset="0"/>
              </a:rPr>
              <a:t> to a customer defined list of Azure Storage accounts and Azure SQL logical servers. Any attempt to access storage accounts or databases not in this list is denied.</a:t>
            </a:r>
          </a:p>
          <a:p>
            <a:pPr marL="171450" indent="-171450">
              <a:buFont typeface="Arial" panose="020B0604020202020204" pitchFamily="34" charset="0"/>
              <a:buChar char="•"/>
            </a:pPr>
            <a:r>
              <a:rPr lang="en-US" b="1" dirty="0"/>
              <a:t>Connection Policy </a:t>
            </a:r>
            <a:r>
              <a:rPr lang="en-US" b="0" i="0" dirty="0">
                <a:solidFill>
                  <a:srgbClr val="292827"/>
                </a:solidFill>
                <a:effectLst/>
                <a:latin typeface="Segoe UI" panose="020B0502040204020203" pitchFamily="34" charset="0"/>
              </a:rPr>
              <a:t>Configure how clients communicate with your SQL database server. </a:t>
            </a: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Default</a:t>
            </a: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Proxy</a:t>
            </a:r>
          </a:p>
          <a:p>
            <a:pPr marL="628650" lvl="1" indent="-171450">
              <a:buFont typeface="Arial" panose="020B0604020202020204" pitchFamily="34" charset="0"/>
              <a:buChar char="•"/>
            </a:pPr>
            <a:r>
              <a:rPr lang="en-US" b="0" i="0" dirty="0">
                <a:solidFill>
                  <a:srgbClr val="292827"/>
                </a:solidFill>
                <a:effectLst/>
                <a:latin typeface="Segoe UI" panose="020B0502040204020203" pitchFamily="34" charset="0"/>
              </a:rPr>
              <a:t>Redirect is recommended</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Encryption in transit </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292827"/>
                </a:solidFill>
                <a:effectLst/>
                <a:latin typeface="Segoe UI" panose="020B0502040204020203" pitchFamily="34" charset="0"/>
              </a:rPr>
              <a:t>This server supports encrypted connections using Transport Layer Connections (TLS). Any login attempts from clients using a TLS version less than the Minimum TLS Version shall be rejected. For information on TLS version and certificates, refer to connecting with TLS/SSL. </a:t>
            </a:r>
            <a:endParaRPr lang="en-US" b="1" dirty="0"/>
          </a:p>
          <a:p>
            <a:pPr marL="171450" lvl="0" indent="-171450">
              <a:buFont typeface="Arial" panose="020B0604020202020204" pitchFamily="34" charset="0"/>
              <a:buChar char="•"/>
            </a:pPr>
            <a:endParaRPr lang="en-US" b="0" i="0" dirty="0">
              <a:solidFill>
                <a:srgbClr val="292827"/>
              </a:solidFill>
              <a:effectLst/>
              <a:latin typeface="Segoe UI" panose="020B0502040204020203" pitchFamily="34" charset="0"/>
            </a:endParaRPr>
          </a:p>
          <a:p>
            <a:pPr marL="171450" lvl="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30</a:t>
            </a:fld>
            <a:endParaRPr lang="en-US"/>
          </a:p>
        </p:txBody>
      </p:sp>
    </p:spTree>
    <p:extLst>
      <p:ext uri="{BB962C8B-B14F-4D97-AF65-F5344CB8AC3E}">
        <p14:creationId xmlns:p14="http://schemas.microsoft.com/office/powerpoint/2010/main" val="11005741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31</a:t>
            </a:fld>
            <a:endParaRPr lang="en-US"/>
          </a:p>
        </p:txBody>
      </p:sp>
    </p:spTree>
    <p:extLst>
      <p:ext uri="{BB962C8B-B14F-4D97-AF65-F5344CB8AC3E}">
        <p14:creationId xmlns:p14="http://schemas.microsoft.com/office/powerpoint/2010/main" val="75980067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This is a new area that you will have to learn.</a:t>
            </a:r>
          </a:p>
          <a:p>
            <a:r>
              <a:rPr lang="en-US" b="1" dirty="0"/>
              <a:t>Going to cloud is not cheap unless you are actively managing cost</a:t>
            </a:r>
          </a:p>
          <a:p>
            <a:endParaRPr lang="en-US" b="1" dirty="0"/>
          </a:p>
          <a:p>
            <a:r>
              <a:rPr lang="en-US" b="1" dirty="0"/>
              <a:t>Reservations</a:t>
            </a:r>
          </a:p>
          <a:p>
            <a:r>
              <a:rPr lang="en-US" b="0" i="0" dirty="0">
                <a:solidFill>
                  <a:srgbClr val="161616"/>
                </a:solidFill>
                <a:effectLst/>
                <a:latin typeface="Segoe UI" panose="020B0502040204020203" pitchFamily="34" charset="0"/>
              </a:rPr>
              <a:t>Azure Reservations help you save money by committing to one-year or three-year plans for multiple products. Committing allows you to get a discount on the resources you use. Reservations can significantly reduce your resource costs by up to 72% from pay-as-you-go prices. </a:t>
            </a:r>
          </a:p>
          <a:p>
            <a:r>
              <a:rPr lang="en-US" b="0" i="0" dirty="0">
                <a:solidFill>
                  <a:srgbClr val="161616"/>
                </a:solidFill>
                <a:effectLst/>
                <a:latin typeface="Segoe UI" panose="020B0502040204020203" pitchFamily="34" charset="0"/>
              </a:rPr>
              <a:t>You can use reservations for </a:t>
            </a:r>
          </a:p>
          <a:p>
            <a:r>
              <a:rPr lang="en-US" b="0" i="0" dirty="0" err="1">
                <a:solidFill>
                  <a:srgbClr val="161616"/>
                </a:solidFill>
                <a:effectLst/>
                <a:latin typeface="Segoe UI" panose="020B0502040204020203" pitchFamily="34" charset="0"/>
              </a:rPr>
              <a:t>Aure</a:t>
            </a:r>
            <a:r>
              <a:rPr lang="en-US" b="0" i="0" dirty="0">
                <a:solidFill>
                  <a:srgbClr val="161616"/>
                </a:solidFill>
                <a:effectLst/>
                <a:latin typeface="Segoe UI" panose="020B0502040204020203" pitchFamily="34" charset="0"/>
              </a:rPr>
              <a:t> </a:t>
            </a:r>
            <a:r>
              <a:rPr lang="en-US" b="0" i="0" dirty="0" err="1">
                <a:solidFill>
                  <a:srgbClr val="161616"/>
                </a:solidFill>
                <a:effectLst/>
                <a:latin typeface="Segoe UI" panose="020B0502040204020203" pitchFamily="34" charset="0"/>
              </a:rPr>
              <a:t>sql</a:t>
            </a:r>
            <a:r>
              <a:rPr lang="en-US" b="0" i="0" dirty="0">
                <a:solidFill>
                  <a:srgbClr val="161616"/>
                </a:solidFill>
                <a:effectLst/>
                <a:latin typeface="Segoe UI" panose="020B0502040204020203" pitchFamily="34" charset="0"/>
              </a:rPr>
              <a:t> database</a:t>
            </a:r>
          </a:p>
          <a:p>
            <a:r>
              <a:rPr lang="en-US" b="0" i="0" dirty="0">
                <a:solidFill>
                  <a:srgbClr val="161616"/>
                </a:solidFill>
                <a:effectLst/>
                <a:latin typeface="Segoe UI" panose="020B0502040204020203" pitchFamily="34" charset="0"/>
              </a:rPr>
              <a:t>SQL on Azure VM</a:t>
            </a:r>
          </a:p>
          <a:p>
            <a:r>
              <a:rPr lang="en-US" b="0" i="0" dirty="0">
                <a:solidFill>
                  <a:srgbClr val="161616"/>
                </a:solidFill>
                <a:effectLst/>
                <a:latin typeface="Segoe UI" panose="020B0502040204020203" pitchFamily="34" charset="0"/>
              </a:rPr>
              <a:t>Azure SQL managed instance</a:t>
            </a:r>
          </a:p>
          <a:p>
            <a:r>
              <a:rPr lang="en-US" b="0" i="0" dirty="0">
                <a:solidFill>
                  <a:srgbClr val="161616"/>
                </a:solidFill>
                <a:effectLst/>
                <a:latin typeface="Segoe UI" panose="020B0502040204020203" pitchFamily="34" charset="0"/>
              </a:rPr>
              <a:t>Storage (there are size restrictions)</a:t>
            </a:r>
          </a:p>
          <a:p>
            <a:endParaRPr lang="en-US" b="1" dirty="0"/>
          </a:p>
          <a:p>
            <a:r>
              <a:rPr lang="en-US" b="1" dirty="0"/>
              <a:t>Savings plans</a:t>
            </a:r>
          </a:p>
          <a:p>
            <a:r>
              <a:rPr lang="en-US" b="0" i="0" dirty="0">
                <a:solidFill>
                  <a:srgbClr val="161616"/>
                </a:solidFill>
                <a:effectLst/>
                <a:latin typeface="Segoe UI" panose="020B0502040204020203" pitchFamily="34" charset="0"/>
              </a:rPr>
              <a:t>Azure savings plan for compute is a flexible pricing model. It provides savings up to 65% off pay-as-you-go pricing when you commit to spend a fixed hourly amount on compute services for one or three years.</a:t>
            </a: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32</a:t>
            </a:fld>
            <a:endParaRPr lang="en-US"/>
          </a:p>
        </p:txBody>
      </p:sp>
    </p:spTree>
    <p:extLst>
      <p:ext uri="{BB962C8B-B14F-4D97-AF65-F5344CB8AC3E}">
        <p14:creationId xmlns:p14="http://schemas.microsoft.com/office/powerpoint/2010/main" val="20276955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partial list. </a:t>
            </a:r>
            <a:br>
              <a:rPr lang="en-US" dirty="0"/>
            </a:br>
            <a:r>
              <a:rPr lang="en-US" dirty="0"/>
              <a:t>My point is be familiar with these capabilities so you can control your cost wisely.</a:t>
            </a:r>
          </a:p>
          <a:p>
            <a:endParaRPr lang="en-US" dirty="0"/>
          </a:p>
          <a:p>
            <a:r>
              <a:rPr lang="en-US" dirty="0"/>
              <a:t>Dev/test pricing: 57% reduction in cost</a:t>
            </a:r>
          </a:p>
          <a:p>
            <a:r>
              <a:rPr lang="en-US" dirty="0"/>
              <a:t>Use software included in VS subscription for free</a:t>
            </a:r>
          </a:p>
          <a:p>
            <a:endParaRPr lang="en-US" dirty="0"/>
          </a:p>
          <a:p>
            <a:pPr algn="l"/>
            <a:r>
              <a:rPr lang="en-US" b="0" i="0" dirty="0">
                <a:solidFill>
                  <a:srgbClr val="161616"/>
                </a:solidFill>
                <a:effectLst/>
                <a:latin typeface="Segoe UI" panose="020B0502040204020203" pitchFamily="34" charset="0"/>
              </a:rPr>
              <a:t>Advisor is a </a:t>
            </a:r>
            <a:r>
              <a:rPr lang="en-US" b="1" i="0" dirty="0">
                <a:solidFill>
                  <a:srgbClr val="161616"/>
                </a:solidFill>
                <a:effectLst/>
                <a:latin typeface="Segoe UI" panose="020B0502040204020203" pitchFamily="34" charset="0"/>
              </a:rPr>
              <a:t>personalized cloud consultant </a:t>
            </a:r>
            <a:r>
              <a:rPr lang="en-US" b="0" i="0" dirty="0">
                <a:solidFill>
                  <a:srgbClr val="161616"/>
                </a:solidFill>
                <a:effectLst/>
                <a:latin typeface="Segoe UI" panose="020B0502040204020203" pitchFamily="34" charset="0"/>
              </a:rPr>
              <a:t>that helps you follow best practices to optimize your Azure deployments. It analyzes your resource configuration and usage telemetry and then recommends solutions that can help you improve the cost effectiveness, performance, Reliability (formerly called High availability), and security of your Azure resources.</a:t>
            </a:r>
          </a:p>
          <a:p>
            <a:pPr algn="l"/>
            <a:r>
              <a:rPr lang="en-US" b="0" i="0" dirty="0">
                <a:solidFill>
                  <a:srgbClr val="161616"/>
                </a:solidFill>
                <a:effectLst/>
                <a:latin typeface="Segoe UI" panose="020B0502040204020203" pitchFamily="34" charset="0"/>
              </a:rPr>
              <a:t>With Advisor, you can:</a:t>
            </a:r>
          </a:p>
          <a:p>
            <a:pPr algn="l">
              <a:buFont typeface="Arial" panose="020B0604020202020204" pitchFamily="34" charset="0"/>
              <a:buChar char="•"/>
            </a:pPr>
            <a:r>
              <a:rPr lang="en-US" b="0" i="0" dirty="0">
                <a:solidFill>
                  <a:srgbClr val="161616"/>
                </a:solidFill>
                <a:effectLst/>
                <a:latin typeface="Segoe UI" panose="020B0502040204020203" pitchFamily="34" charset="0"/>
              </a:rPr>
              <a:t>Get proactive, actionable, and personalized best practices recommendations.</a:t>
            </a:r>
          </a:p>
          <a:p>
            <a:pPr algn="l">
              <a:buFont typeface="Arial" panose="020B0604020202020204" pitchFamily="34" charset="0"/>
              <a:buChar char="•"/>
            </a:pPr>
            <a:r>
              <a:rPr lang="en-US" b="0" i="0" dirty="0">
                <a:solidFill>
                  <a:srgbClr val="161616"/>
                </a:solidFill>
                <a:effectLst/>
                <a:latin typeface="Segoe UI" panose="020B0502040204020203" pitchFamily="34" charset="0"/>
              </a:rPr>
              <a:t>Improve the performance, security, and reliability of your resources, as you identify opportunities to reduce your overall Azure spend.</a:t>
            </a:r>
          </a:p>
          <a:p>
            <a:pPr algn="l">
              <a:buFont typeface="Arial" panose="020B0604020202020204" pitchFamily="34" charset="0"/>
              <a:buChar char="•"/>
            </a:pPr>
            <a:r>
              <a:rPr lang="en-US" b="0" i="0" dirty="0">
                <a:solidFill>
                  <a:srgbClr val="161616"/>
                </a:solidFill>
                <a:effectLst/>
                <a:latin typeface="Segoe UI" panose="020B0502040204020203" pitchFamily="34" charset="0"/>
              </a:rPr>
              <a:t>Get recommendations with proposed actions inline.</a:t>
            </a:r>
          </a:p>
          <a:p>
            <a:br>
              <a:rPr lang="en-US" dirty="0"/>
            </a:b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33</a:t>
            </a:fld>
            <a:endParaRPr lang="en-US"/>
          </a:p>
        </p:txBody>
      </p:sp>
    </p:spTree>
    <p:extLst>
      <p:ext uri="{BB962C8B-B14F-4D97-AF65-F5344CB8AC3E}">
        <p14:creationId xmlns:p14="http://schemas.microsoft.com/office/powerpoint/2010/main" val="211701454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Use these when business comes and asks you for an estimate because this is official.</a:t>
            </a:r>
          </a:p>
        </p:txBody>
      </p:sp>
      <p:sp>
        <p:nvSpPr>
          <p:cNvPr id="4" name="Slide Number Placeholder 3"/>
          <p:cNvSpPr>
            <a:spLocks noGrp="1"/>
          </p:cNvSpPr>
          <p:nvPr>
            <p:ph type="sldNum" sz="quarter" idx="5"/>
          </p:nvPr>
        </p:nvSpPr>
        <p:spPr/>
        <p:txBody>
          <a:bodyPr/>
          <a:lstStyle/>
          <a:p>
            <a:fld id="{61D49578-B871-4A92-BB31-BB483BCA1A0B}" type="slidenum">
              <a:rPr lang="en-US" smtClean="0"/>
              <a:t>34</a:t>
            </a:fld>
            <a:endParaRPr lang="en-US"/>
          </a:p>
        </p:txBody>
      </p:sp>
    </p:spTree>
    <p:extLst>
      <p:ext uri="{BB962C8B-B14F-4D97-AF65-F5344CB8AC3E}">
        <p14:creationId xmlns:p14="http://schemas.microsoft.com/office/powerpoint/2010/main" val="4774160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35</a:t>
            </a:fld>
            <a:endParaRPr lang="en-US"/>
          </a:p>
        </p:txBody>
      </p:sp>
    </p:spTree>
    <p:extLst>
      <p:ext uri="{BB962C8B-B14F-4D97-AF65-F5344CB8AC3E}">
        <p14:creationId xmlns:p14="http://schemas.microsoft.com/office/powerpoint/2010/main" val="3087215724"/>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Give me honest feedback, please. Do not tell me just you did not like something, please tell me why.</a:t>
            </a:r>
          </a:p>
          <a:p>
            <a:r>
              <a:rPr lang="en-US" dirty="0"/>
              <a:t>I have been married for over 25 years; I have an awesome wife and three lovely children, so I am ok with raw feedback.</a:t>
            </a:r>
          </a:p>
        </p:txBody>
      </p:sp>
      <p:sp>
        <p:nvSpPr>
          <p:cNvPr id="4" name="Slide Number Placeholder 3"/>
          <p:cNvSpPr>
            <a:spLocks noGrp="1"/>
          </p:cNvSpPr>
          <p:nvPr>
            <p:ph type="sldNum" sz="quarter" idx="5"/>
          </p:nvPr>
        </p:nvSpPr>
        <p:spPr/>
        <p:txBody>
          <a:bodyPr/>
          <a:lstStyle/>
          <a:p>
            <a:fld id="{61D49578-B871-4A92-BB31-BB483BCA1A0B}" type="slidenum">
              <a:rPr lang="en-US" smtClean="0"/>
              <a:t>36</a:t>
            </a:fld>
            <a:endParaRPr lang="en-US"/>
          </a:p>
        </p:txBody>
      </p:sp>
    </p:spTree>
    <p:extLst>
      <p:ext uri="{BB962C8B-B14F-4D97-AF65-F5344CB8AC3E}">
        <p14:creationId xmlns:p14="http://schemas.microsoft.com/office/powerpoint/2010/main" val="274019785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will briefly touch on these topics. If you want to get details, attend other sessions.</a:t>
            </a:r>
          </a:p>
          <a:p>
            <a:r>
              <a:rPr lang="en-US" dirty="0"/>
              <a:t>I understand there are many cloud providers, but we will stick to Microsoft’s Azure platform</a:t>
            </a:r>
          </a:p>
          <a:p>
            <a:endParaRPr lang="en-US" dirty="0"/>
          </a:p>
          <a:p>
            <a:r>
              <a:rPr lang="en-US" dirty="0"/>
              <a:t>I have good news for you. </a:t>
            </a:r>
          </a:p>
          <a:p>
            <a:r>
              <a:rPr lang="en-US" dirty="0"/>
              <a:t>Everything you learned by administering on-premises SQL Server/databases is valid in the Cloud. You do not have to erase anything from your brain. </a:t>
            </a:r>
          </a:p>
          <a:p>
            <a:r>
              <a:rPr lang="en-US" dirty="0"/>
              <a:t>Some things you need to change the way you think</a:t>
            </a:r>
          </a:p>
          <a:p>
            <a:r>
              <a:rPr lang="en-US" dirty="0"/>
              <a:t>  Example: Security for Azure SQL Databases; you want to contain security within the database and not use login/user mapping.</a:t>
            </a:r>
          </a:p>
          <a:p>
            <a:r>
              <a:rPr lang="en-US" dirty="0"/>
              <a:t>There are some things you need to learn brand-new, and we will talk about many of these today.</a:t>
            </a:r>
          </a:p>
          <a:p>
            <a:endParaRPr lang="en-US" dirty="0"/>
          </a:p>
          <a:p>
            <a:endParaRPr lang="en-US" dirty="0"/>
          </a:p>
          <a:p>
            <a:r>
              <a:rPr lang="en-US" dirty="0"/>
              <a:t>There are many links for you to go to for details I added in the slides as we will be just talking about overview.</a:t>
            </a: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4</a:t>
            </a:fld>
            <a:endParaRPr lang="en-US"/>
          </a:p>
        </p:txBody>
      </p:sp>
    </p:spTree>
    <p:extLst>
      <p:ext uri="{BB962C8B-B14F-4D97-AF65-F5344CB8AC3E}">
        <p14:creationId xmlns:p14="http://schemas.microsoft.com/office/powerpoint/2010/main" val="36829838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key for understanding who is responsible for what component once you move/deploy resources in the cloud.</a:t>
            </a:r>
          </a:p>
          <a:p>
            <a:r>
              <a:rPr lang="en-US" dirty="0"/>
              <a:t>Spend some time before you embark on your cloud journey. </a:t>
            </a:r>
          </a:p>
          <a:p>
            <a:r>
              <a:rPr lang="en-US" dirty="0"/>
              <a:t>Ensure handing over responsibility to the cloud provider aligns with your company/client’s business and security goals.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should not be a decision taken by you alone. Bring all parties together and decide based on your company/client’s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5</a:t>
            </a:fld>
            <a:endParaRPr lang="en-US"/>
          </a:p>
        </p:txBody>
      </p:sp>
    </p:spTree>
    <p:extLst>
      <p:ext uri="{BB962C8B-B14F-4D97-AF65-F5344CB8AC3E}">
        <p14:creationId xmlns:p14="http://schemas.microsoft.com/office/powerpoint/2010/main" val="3567393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2400" dirty="0"/>
              <a:t>On-premises, we only considered the data center and geographical location.</a:t>
            </a:r>
          </a:p>
          <a:p>
            <a:endParaRPr lang="en-US" sz="2400" dirty="0"/>
          </a:p>
          <a:p>
            <a:r>
              <a:rPr lang="en-US" sz="2400" dirty="0"/>
              <a:t>Now, we need to think a little more:</a:t>
            </a:r>
          </a:p>
          <a:p>
            <a:pPr marL="171450" indent="-171450">
              <a:buFont typeface="Arial" panose="020B0604020202020204" pitchFamily="34" charset="0"/>
              <a:buChar char="•"/>
            </a:pPr>
            <a:r>
              <a:rPr lang="en-US" sz="2400" dirty="0"/>
              <a:t>Region (If I need Availability Zones, does this region have this available)</a:t>
            </a:r>
          </a:p>
          <a:p>
            <a:pPr marL="628650" lvl="1" indent="-171450">
              <a:buFont typeface="Arial" panose="020B0604020202020204" pitchFamily="34" charset="0"/>
              <a:buChar char="•"/>
            </a:pPr>
            <a:r>
              <a:rPr lang="en-US" sz="2400" dirty="0"/>
              <a:t>What is an availability zone?</a:t>
            </a:r>
          </a:p>
          <a:p>
            <a:pPr marL="628650" lvl="1" indent="-171450">
              <a:buFont typeface="Arial" panose="020B0604020202020204" pitchFamily="34" charset="0"/>
              <a:buChar char="•"/>
            </a:pPr>
            <a:r>
              <a:rPr lang="en-US" sz="3600" b="0" i="0" dirty="0">
                <a:solidFill>
                  <a:srgbClr val="E8EAED"/>
                </a:solidFill>
                <a:effectLst/>
                <a:latin typeface="Google Sans"/>
              </a:rPr>
              <a:t>Azure availability zones are </a:t>
            </a:r>
            <a:r>
              <a:rPr lang="en-US" sz="3600" b="0" i="0" dirty="0">
                <a:solidFill>
                  <a:srgbClr val="E2EEFF"/>
                </a:solidFill>
                <a:effectLst/>
                <a:latin typeface="Google Sans"/>
              </a:rPr>
              <a:t>physically and logically separated datacenters with their own independent power source, network, and cooling</a:t>
            </a:r>
            <a:r>
              <a:rPr lang="en-US" sz="3600" b="0" i="0" dirty="0">
                <a:solidFill>
                  <a:srgbClr val="E8EAED"/>
                </a:solidFill>
                <a:effectLst/>
                <a:latin typeface="Google Sans"/>
              </a:rPr>
              <a:t>. Connected with an extremely low-latency network, they become a building block to delivering high availability applications.</a:t>
            </a:r>
            <a:endParaRPr lang="en-US" sz="2400" dirty="0"/>
          </a:p>
          <a:p>
            <a:pPr marL="171450" indent="-171450">
              <a:buFont typeface="Arial" panose="020B0604020202020204" pitchFamily="34" charset="0"/>
              <a:buChar char="•"/>
            </a:pPr>
            <a:r>
              <a:rPr lang="en-US" sz="2400" dirty="0"/>
              <a:t>Management Group</a:t>
            </a:r>
          </a:p>
          <a:p>
            <a:pPr marL="171450" indent="-171450">
              <a:buFont typeface="Arial" panose="020B0604020202020204" pitchFamily="34" charset="0"/>
              <a:buChar char="•"/>
            </a:pPr>
            <a:r>
              <a:rPr lang="en-US" sz="2400" dirty="0"/>
              <a:t>Subscription</a:t>
            </a:r>
          </a:p>
          <a:p>
            <a:pPr marL="171450" indent="-171450">
              <a:buFont typeface="Arial" panose="020B0604020202020204" pitchFamily="34" charset="0"/>
              <a:buChar char="•"/>
            </a:pPr>
            <a:r>
              <a:rPr lang="en-US" sz="2400" dirty="0"/>
              <a:t>Resource Group</a:t>
            </a:r>
          </a:p>
          <a:p>
            <a:endParaRPr lang="en-US" sz="2400" dirty="0"/>
          </a:p>
          <a:p>
            <a:r>
              <a:rPr lang="en-US" sz="2400" dirty="0"/>
              <a:t>A lot depends on your company's overall network design and billing setup.</a:t>
            </a:r>
            <a:br>
              <a:rPr lang="en-US" sz="2400" dirty="0"/>
            </a:br>
            <a:br>
              <a:rPr lang="en-US" sz="2400" dirty="0"/>
            </a:br>
            <a:endParaRPr lang="en-US" sz="2400" dirty="0"/>
          </a:p>
        </p:txBody>
      </p:sp>
      <p:sp>
        <p:nvSpPr>
          <p:cNvPr id="4" name="Slide Number Placeholder 3"/>
          <p:cNvSpPr>
            <a:spLocks noGrp="1"/>
          </p:cNvSpPr>
          <p:nvPr>
            <p:ph type="sldNum" sz="quarter" idx="5"/>
          </p:nvPr>
        </p:nvSpPr>
        <p:spPr/>
        <p:txBody>
          <a:bodyPr/>
          <a:lstStyle/>
          <a:p>
            <a:fld id="{61D49578-B871-4A92-BB31-BB483BCA1A0B}" type="slidenum">
              <a:rPr lang="en-US" smtClean="0"/>
              <a:t>6</a:t>
            </a:fld>
            <a:endParaRPr lang="en-US"/>
          </a:p>
        </p:txBody>
      </p:sp>
    </p:spTree>
    <p:extLst>
      <p:ext uri="{BB962C8B-B14F-4D97-AF65-F5344CB8AC3E}">
        <p14:creationId xmlns:p14="http://schemas.microsoft.com/office/powerpoint/2010/main" val="13456386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hierarchy of the four things I talked about in the previous slide.</a:t>
            </a:r>
          </a:p>
        </p:txBody>
      </p:sp>
      <p:sp>
        <p:nvSpPr>
          <p:cNvPr id="4" name="Slide Number Placeholder 3"/>
          <p:cNvSpPr>
            <a:spLocks noGrp="1"/>
          </p:cNvSpPr>
          <p:nvPr>
            <p:ph type="sldNum" sz="quarter" idx="5"/>
          </p:nvPr>
        </p:nvSpPr>
        <p:spPr/>
        <p:txBody>
          <a:bodyPr/>
          <a:lstStyle/>
          <a:p>
            <a:fld id="{61D49578-B871-4A92-BB31-BB483BCA1A0B}" type="slidenum">
              <a:rPr lang="en-US" smtClean="0"/>
              <a:t>7</a:t>
            </a:fld>
            <a:endParaRPr lang="en-US"/>
          </a:p>
        </p:txBody>
      </p:sp>
    </p:spTree>
    <p:extLst>
      <p:ext uri="{BB962C8B-B14F-4D97-AF65-F5344CB8AC3E}">
        <p14:creationId xmlns:p14="http://schemas.microsoft.com/office/powerpoint/2010/main" val="136875846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provisioning a new SQL Server or upgrading On-premises, you mainly consider SQL Server and Windows versions and hardware.</a:t>
            </a:r>
          </a:p>
          <a:p>
            <a:endParaRPr lang="en-US" dirty="0"/>
          </a:p>
          <a:p>
            <a:r>
              <a:rPr lang="en-US" dirty="0"/>
              <a:t>Now, in Azure, you need to consider many options; let’s discuss this.</a:t>
            </a:r>
          </a:p>
          <a:p>
            <a:r>
              <a:rPr lang="en-US" dirty="0"/>
              <a:t>First, you decide what kind of resource you want to provision. </a:t>
            </a:r>
            <a:br>
              <a:rPr lang="en-US" dirty="0"/>
            </a:br>
            <a:r>
              <a:rPr lang="en-US" dirty="0"/>
              <a:t>Within each of these, you have more things to consider</a:t>
            </a:r>
          </a:p>
          <a:p>
            <a:r>
              <a:rPr lang="en-US" dirty="0"/>
              <a:t>Let’s go over two of these as an example in the interest of time</a:t>
            </a:r>
          </a:p>
          <a:p>
            <a:pPr marL="171450" indent="-171450">
              <a:buFont typeface="Arial" panose="020B0604020202020204" pitchFamily="34" charset="0"/>
              <a:buChar char="•"/>
            </a:pPr>
            <a:r>
              <a:rPr lang="en-US" dirty="0"/>
              <a:t>SQL on Azure VM</a:t>
            </a:r>
          </a:p>
          <a:p>
            <a:pPr marL="171450" indent="-171450">
              <a:buFont typeface="Arial" panose="020B0604020202020204" pitchFamily="34" charset="0"/>
              <a:buChar char="•"/>
            </a:pPr>
            <a:r>
              <a:rPr lang="en-US" dirty="0"/>
              <a:t>Azure SQL Database PaaS model</a:t>
            </a:r>
          </a:p>
          <a:p>
            <a:endParaRPr lang="en-US" dirty="0"/>
          </a:p>
          <a:p>
            <a:r>
              <a:rPr lang="en-US" dirty="0"/>
              <a:t>One advantage we have in Azure is:</a:t>
            </a:r>
          </a:p>
          <a:p>
            <a:r>
              <a:rPr lang="en-US" dirty="0"/>
              <a:t>You can scale up and down on demand to cater to peek requirement and control cost</a:t>
            </a:r>
          </a:p>
          <a:p>
            <a:r>
              <a:rPr lang="en-US" dirty="0"/>
              <a:t>Compare to</a:t>
            </a:r>
            <a:br>
              <a:rPr lang="en-US" dirty="0"/>
            </a:br>
            <a:r>
              <a:rPr lang="en-US" dirty="0"/>
              <a:t>On-Premises once you buy a hardware, it is racked and ready to use you are stuck for years</a:t>
            </a:r>
          </a:p>
          <a:p>
            <a:endParaRPr lang="en-US" dirty="0"/>
          </a:p>
        </p:txBody>
      </p:sp>
      <p:sp>
        <p:nvSpPr>
          <p:cNvPr id="4" name="Slide Number Placeholder 3"/>
          <p:cNvSpPr>
            <a:spLocks noGrp="1"/>
          </p:cNvSpPr>
          <p:nvPr>
            <p:ph type="sldNum" sz="quarter" idx="5"/>
          </p:nvPr>
        </p:nvSpPr>
        <p:spPr/>
        <p:txBody>
          <a:bodyPr/>
          <a:lstStyle/>
          <a:p>
            <a:fld id="{61D49578-B871-4A92-BB31-BB483BCA1A0B}" type="slidenum">
              <a:rPr lang="en-US" smtClean="0"/>
              <a:t>8</a:t>
            </a:fld>
            <a:endParaRPr lang="en-US"/>
          </a:p>
        </p:txBody>
      </p:sp>
    </p:spTree>
    <p:extLst>
      <p:ext uri="{BB962C8B-B14F-4D97-AF65-F5344CB8AC3E}">
        <p14:creationId xmlns:p14="http://schemas.microsoft.com/office/powerpoint/2010/main" val="270154582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While provisioning SQL on Azure VM, you need (or you can) to consider all of these</a:t>
            </a:r>
          </a:p>
        </p:txBody>
      </p:sp>
      <p:sp>
        <p:nvSpPr>
          <p:cNvPr id="4" name="Slide Number Placeholder 3"/>
          <p:cNvSpPr>
            <a:spLocks noGrp="1"/>
          </p:cNvSpPr>
          <p:nvPr>
            <p:ph type="sldNum" sz="quarter" idx="5"/>
          </p:nvPr>
        </p:nvSpPr>
        <p:spPr/>
        <p:txBody>
          <a:bodyPr/>
          <a:lstStyle/>
          <a:p>
            <a:fld id="{61D49578-B871-4A92-BB31-BB483BCA1A0B}" type="slidenum">
              <a:rPr lang="en-US" smtClean="0"/>
              <a:t>9</a:t>
            </a:fld>
            <a:endParaRPr lang="en-US"/>
          </a:p>
        </p:txBody>
      </p:sp>
    </p:spTree>
    <p:extLst>
      <p:ext uri="{BB962C8B-B14F-4D97-AF65-F5344CB8AC3E}">
        <p14:creationId xmlns:p14="http://schemas.microsoft.com/office/powerpoint/2010/main" val="2123028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sv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emf"/></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8.emf"/><Relationship Id="rId1" Type="http://schemas.openxmlformats.org/officeDocument/2006/relationships/slideMaster" Target="../slideMasters/slideMaster1.xml"/><Relationship Id="rId4" Type="http://schemas.openxmlformats.org/officeDocument/2006/relationships/image" Target="../media/image5.svg"/></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CB188B-6902-A00C-723F-E84EB661F64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1AA1C93-EA0B-3433-75EB-4FBED1F9AA1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7E977CC-A7FF-751A-B471-2420A0D3E2F7}"/>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5" name="Footer Placeholder 4">
            <a:extLst>
              <a:ext uri="{FF2B5EF4-FFF2-40B4-BE49-F238E27FC236}">
                <a16:creationId xmlns:a16="http://schemas.microsoft.com/office/drawing/2014/main" id="{63F467E2-7B24-9734-5871-BF98E0408F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ABD21-FA96-B95D-C00E-5399BFD3DB8D}"/>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570121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0CC368-BFC4-97C6-7853-D49085C974A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819B86E-35F3-7D50-0FE0-DCC1D7646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959965-DDE1-817D-A233-3CB01FCA31D9}"/>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5" name="Footer Placeholder 4">
            <a:extLst>
              <a:ext uri="{FF2B5EF4-FFF2-40B4-BE49-F238E27FC236}">
                <a16:creationId xmlns:a16="http://schemas.microsoft.com/office/drawing/2014/main" id="{1BE4875E-D1C2-5905-D997-F789CFB01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8629D02-6DC5-321B-A4E7-AA3710AADDD6}"/>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40228255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53999DD-ECD4-1456-8BE3-FF2BC336C0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572D6CB-1164-9628-EE62-DB6A820459E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8A0010-078C-7996-FA0A-D751978BC106}"/>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5" name="Footer Placeholder 4">
            <a:extLst>
              <a:ext uri="{FF2B5EF4-FFF2-40B4-BE49-F238E27FC236}">
                <a16:creationId xmlns:a16="http://schemas.microsoft.com/office/drawing/2014/main" id="{60A3E2EA-DFE6-EE91-3C22-34261F1ED3C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003E97-ABA6-2884-9EFE-2B7DFEFBF289}"/>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291541363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bg1"/>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E95257CC-89CF-8B42-B35F-1821834E5E2E}"/>
              </a:ext>
            </a:extLst>
          </p:cNvPr>
          <p:cNvSpPr/>
          <p:nvPr userDrawn="1"/>
        </p:nvSpPr>
        <p:spPr>
          <a:xfrm>
            <a:off x="0" y="0"/>
            <a:ext cx="12192000" cy="6857999"/>
          </a:xfrm>
          <a:prstGeom prst="rect">
            <a:avLst/>
          </a:prstGeom>
          <a:solidFill>
            <a:srgbClr val="22222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err="1">
              <a:latin typeface="Roboto" panose="02000000000000000000" pitchFamily="2" charset="0"/>
              <a:ea typeface="Roboto" panose="02000000000000000000" pitchFamily="2" charset="0"/>
            </a:endParaRPr>
          </a:p>
        </p:txBody>
      </p:sp>
      <p:pic>
        <p:nvPicPr>
          <p:cNvPr id="26" name="Graphic 25">
            <a:extLst>
              <a:ext uri="{FF2B5EF4-FFF2-40B4-BE49-F238E27FC236}">
                <a16:creationId xmlns:a16="http://schemas.microsoft.com/office/drawing/2014/main" id="{A13DEB97-CA98-F64B-94A4-A309B88C1F4E}"/>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sp>
        <p:nvSpPr>
          <p:cNvPr id="14" name="Title 1">
            <a:extLst>
              <a:ext uri="{FF2B5EF4-FFF2-40B4-BE49-F238E27FC236}">
                <a16:creationId xmlns:a16="http://schemas.microsoft.com/office/drawing/2014/main" id="{67A40D8D-6172-2A4B-8BAF-FBC8AD247AC4}"/>
              </a:ext>
            </a:extLst>
          </p:cNvPr>
          <p:cNvSpPr>
            <a:spLocks noGrp="1"/>
          </p:cNvSpPr>
          <p:nvPr>
            <p:ph type="title" hasCustomPrompt="1"/>
          </p:nvPr>
        </p:nvSpPr>
        <p:spPr>
          <a:xfrm>
            <a:off x="434091" y="1822720"/>
            <a:ext cx="7982322" cy="1935532"/>
          </a:xfrm>
        </p:spPr>
        <p:txBody>
          <a:bodyPr anchor="t">
            <a:noAutofit/>
          </a:bodyPr>
          <a:lstStyle>
            <a:lvl1pPr>
              <a:defRPr sz="4400" b="1" i="0">
                <a:solidFill>
                  <a:srgbClr val="F2F2F2"/>
                </a:solidFill>
                <a:latin typeface="IBM Plex Sans" panose="020B0503050203000203" pitchFamily="34" charset="77"/>
              </a:defRPr>
            </a:lvl1pPr>
          </a:lstStyle>
          <a:p>
            <a:r>
              <a:rPr lang="en-GB" dirty="0"/>
              <a:t>Session Title goes here</a:t>
            </a:r>
            <a:endParaRPr lang="en-US" dirty="0"/>
          </a:p>
        </p:txBody>
      </p:sp>
      <p:sp>
        <p:nvSpPr>
          <p:cNvPr id="19" name="Content Placeholder 2">
            <a:extLst>
              <a:ext uri="{FF2B5EF4-FFF2-40B4-BE49-F238E27FC236}">
                <a16:creationId xmlns:a16="http://schemas.microsoft.com/office/drawing/2014/main" id="{FD3C604D-DE78-654D-AE05-9880A68AB709}"/>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rgbClr val="E6E6E6"/>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Name</a:t>
            </a:r>
          </a:p>
        </p:txBody>
      </p:sp>
      <p:sp>
        <p:nvSpPr>
          <p:cNvPr id="20" name="Content Placeholder 2">
            <a:extLst>
              <a:ext uri="{FF2B5EF4-FFF2-40B4-BE49-F238E27FC236}">
                <a16:creationId xmlns:a16="http://schemas.microsoft.com/office/drawing/2014/main" id="{B1145B4D-CDDC-A141-962C-D3A6C5DAAFBC}"/>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rgbClr val="E6E6E6"/>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Pronouns</a:t>
            </a:r>
          </a:p>
        </p:txBody>
      </p:sp>
      <p:sp>
        <p:nvSpPr>
          <p:cNvPr id="21" name="Content Placeholder 2">
            <a:extLst>
              <a:ext uri="{FF2B5EF4-FFF2-40B4-BE49-F238E27FC236}">
                <a16:creationId xmlns:a16="http://schemas.microsoft.com/office/drawing/2014/main" id="{CADD311C-2B1E-7E4F-984B-5CE909C5D740}"/>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rgbClr val="E6E6E6"/>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Job title</a:t>
            </a:r>
          </a:p>
        </p:txBody>
      </p:sp>
      <p:sp>
        <p:nvSpPr>
          <p:cNvPr id="22" name="Content Placeholder 2">
            <a:extLst>
              <a:ext uri="{FF2B5EF4-FFF2-40B4-BE49-F238E27FC236}">
                <a16:creationId xmlns:a16="http://schemas.microsoft.com/office/drawing/2014/main" id="{842615F9-6222-F34E-8DAC-4784780DE9BA}"/>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rgbClr val="E6E6E6"/>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Organization/business</a:t>
            </a:r>
          </a:p>
        </p:txBody>
      </p:sp>
      <p:pic>
        <p:nvPicPr>
          <p:cNvPr id="16" name="Picture 15">
            <a:extLst>
              <a:ext uri="{FF2B5EF4-FFF2-40B4-BE49-F238E27FC236}">
                <a16:creationId xmlns:a16="http://schemas.microsoft.com/office/drawing/2014/main" id="{01D1B286-D253-774E-B8AF-7718373030A6}"/>
              </a:ext>
            </a:extLst>
          </p:cNvPr>
          <p:cNvPicPr>
            <a:picLocks noChangeAspect="1"/>
          </p:cNvPicPr>
          <p:nvPr userDrawn="1"/>
        </p:nvPicPr>
        <p:blipFill>
          <a:blip r:embed="rId4"/>
          <a:stretch>
            <a:fillRect/>
          </a:stretch>
        </p:blipFill>
        <p:spPr>
          <a:xfrm>
            <a:off x="6629400" y="0"/>
            <a:ext cx="5562600" cy="6858000"/>
          </a:xfrm>
          <a:prstGeom prst="rect">
            <a:avLst/>
          </a:prstGeom>
        </p:spPr>
      </p:pic>
      <p:pic>
        <p:nvPicPr>
          <p:cNvPr id="2" name="Graphic 1">
            <a:extLst>
              <a:ext uri="{FF2B5EF4-FFF2-40B4-BE49-F238E27FC236}">
                <a16:creationId xmlns:a16="http://schemas.microsoft.com/office/drawing/2014/main" id="{F76257D3-DD2C-57FE-EE41-1B5FA3F1711E}"/>
              </a:ext>
            </a:extLst>
          </p:cNvPr>
          <p:cNvPicPr>
            <a:picLocks noChangeAspect="1"/>
          </p:cNvPicPr>
          <p:nvPr userDrawn="1"/>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4091" y="476513"/>
            <a:ext cx="3131055" cy="1110374"/>
          </a:xfrm>
          <a:prstGeom prst="rect">
            <a:avLst/>
          </a:prstGeom>
        </p:spPr>
      </p:pic>
      <p:pic>
        <p:nvPicPr>
          <p:cNvPr id="7" name="Graphic 6">
            <a:extLst>
              <a:ext uri="{FF2B5EF4-FFF2-40B4-BE49-F238E27FC236}">
                <a16:creationId xmlns:a16="http://schemas.microsoft.com/office/drawing/2014/main" id="{9D4319C9-27C2-E76E-8901-D50CC9959A6F}"/>
              </a:ext>
            </a:extLst>
          </p:cNvPr>
          <p:cNvPicPr>
            <a:picLocks noChangeAspect="1"/>
          </p:cNvPicPr>
          <p:nvPr userDrawn="1"/>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635123" y="0"/>
            <a:ext cx="5556877" cy="6858000"/>
          </a:xfrm>
          <a:prstGeom prst="rect">
            <a:avLst/>
          </a:prstGeom>
        </p:spPr>
      </p:pic>
    </p:spTree>
    <p:extLst>
      <p:ext uri="{BB962C8B-B14F-4D97-AF65-F5344CB8AC3E}">
        <p14:creationId xmlns:p14="http://schemas.microsoft.com/office/powerpoint/2010/main" val="1362349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Speaker bio">
    <p:bg>
      <p:bgPr>
        <a:solidFill>
          <a:srgbClr val="222222"/>
        </a:solidFill>
        <a:effectLst/>
      </p:bgPr>
    </p:bg>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9D74CC3F-A43F-7247-8851-E564DEF82EFC}"/>
              </a:ext>
            </a:extLst>
          </p:cNvPr>
          <p:cNvPicPr>
            <a:picLocks noChangeAspect="1"/>
          </p:cNvPicPr>
          <p:nvPr userDrawn="1"/>
        </p:nvPicPr>
        <p:blipFill>
          <a:blip r:embed="rId2"/>
          <a:stretch>
            <a:fillRect/>
          </a:stretch>
        </p:blipFill>
        <p:spPr>
          <a:xfrm>
            <a:off x="0" y="6791325"/>
            <a:ext cx="12192000" cy="66675"/>
          </a:xfrm>
          <a:prstGeom prst="rect">
            <a:avLst/>
          </a:prstGeom>
        </p:spPr>
      </p:pic>
      <p:sp>
        <p:nvSpPr>
          <p:cNvPr id="16" name="Title 1">
            <a:extLst>
              <a:ext uri="{FF2B5EF4-FFF2-40B4-BE49-F238E27FC236}">
                <a16:creationId xmlns:a16="http://schemas.microsoft.com/office/drawing/2014/main" id="{011C7A70-1A27-8C46-B788-29D87A2F4A48}"/>
              </a:ext>
            </a:extLst>
          </p:cNvPr>
          <p:cNvSpPr>
            <a:spLocks noGrp="1"/>
          </p:cNvSpPr>
          <p:nvPr>
            <p:ph type="title" hasCustomPrompt="1"/>
          </p:nvPr>
        </p:nvSpPr>
        <p:spPr>
          <a:xfrm>
            <a:off x="424541" y="451274"/>
            <a:ext cx="6137623" cy="711882"/>
          </a:xfrm>
        </p:spPr>
        <p:txBody>
          <a:bodyPr>
            <a:noAutofit/>
          </a:bodyPr>
          <a:lstStyle>
            <a:lvl1pPr marL="0" marR="0" indent="0" algn="l" defTabSz="914400" rtl="0" eaLnBrk="1" fontAlgn="base" latinLnBrk="0" hangingPunct="1">
              <a:lnSpc>
                <a:spcPct val="90000"/>
              </a:lnSpc>
              <a:spcBef>
                <a:spcPct val="0"/>
              </a:spcBef>
              <a:spcAft>
                <a:spcPct val="0"/>
              </a:spcAft>
              <a:buClrTx/>
              <a:buSzTx/>
              <a:buFontTx/>
              <a:buNone/>
              <a:tabLst/>
              <a:defRPr sz="6000" b="1" i="0">
                <a:solidFill>
                  <a:srgbClr val="F2F2F2"/>
                </a:solidFill>
                <a:latin typeface="IBM Plex Sans" panose="020B0503050203000203" pitchFamily="34" charset="77"/>
              </a:defRPr>
            </a:lvl1pPr>
          </a:lstStyle>
          <a:p>
            <a:pPr marL="0" marR="0" lvl="0" indent="0" algn="l" defTabSz="914400" rtl="0" eaLnBrk="1" fontAlgn="base" latinLnBrk="0" hangingPunct="1">
              <a:lnSpc>
                <a:spcPct val="90000"/>
              </a:lnSpc>
              <a:spcBef>
                <a:spcPct val="0"/>
              </a:spcBef>
              <a:spcAft>
                <a:spcPct val="0"/>
              </a:spcAft>
              <a:buClrTx/>
              <a:buSzTx/>
              <a:buFontTx/>
              <a:buNone/>
              <a:tabLst/>
              <a:defRPr/>
            </a:pPr>
            <a:r>
              <a:rPr lang="en-GB" dirty="0"/>
              <a:t>FirstName</a:t>
            </a:r>
            <a:endParaRPr lang="en-US" dirty="0"/>
          </a:p>
        </p:txBody>
      </p:sp>
      <p:sp>
        <p:nvSpPr>
          <p:cNvPr id="18" name="Content Placeholder 2">
            <a:extLst>
              <a:ext uri="{FF2B5EF4-FFF2-40B4-BE49-F238E27FC236}">
                <a16:creationId xmlns:a16="http://schemas.microsoft.com/office/drawing/2014/main" id="{66227045-61B0-9544-AEC3-12180B09CBA3}"/>
              </a:ext>
            </a:extLst>
          </p:cNvPr>
          <p:cNvSpPr>
            <a:spLocks noGrp="1"/>
          </p:cNvSpPr>
          <p:nvPr>
            <p:ph idx="1" hasCustomPrompt="1"/>
          </p:nvPr>
        </p:nvSpPr>
        <p:spPr>
          <a:xfrm>
            <a:off x="424542" y="2560817"/>
            <a:ext cx="6035252" cy="647786"/>
          </a:xfrm>
        </p:spPr>
        <p:txBody>
          <a:bodyPr anchor="t">
            <a:noAutofit/>
          </a:bodyPr>
          <a:lstStyle>
            <a:lvl1pPr marL="0" indent="0">
              <a:lnSpc>
                <a:spcPct val="100000"/>
              </a:lnSpc>
              <a:buNone/>
              <a:defRPr sz="3600" b="1" i="0">
                <a:solidFill>
                  <a:srgbClr val="F2F2F2"/>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Job title</a:t>
            </a:r>
          </a:p>
        </p:txBody>
      </p:sp>
      <p:sp>
        <p:nvSpPr>
          <p:cNvPr id="3" name="Picture Placeholder 2">
            <a:extLst>
              <a:ext uri="{FF2B5EF4-FFF2-40B4-BE49-F238E27FC236}">
                <a16:creationId xmlns:a16="http://schemas.microsoft.com/office/drawing/2014/main" id="{088977B7-700C-C149-8536-47AB7A78B9E3}"/>
              </a:ext>
            </a:extLst>
          </p:cNvPr>
          <p:cNvSpPr>
            <a:spLocks noGrp="1"/>
          </p:cNvSpPr>
          <p:nvPr>
            <p:ph type="pic" sz="quarter" idx="15"/>
          </p:nvPr>
        </p:nvSpPr>
        <p:spPr>
          <a:xfrm>
            <a:off x="6702439" y="378547"/>
            <a:ext cx="1685405" cy="1685405"/>
          </a:xfrm>
          <a:prstGeom prst="ellipse">
            <a:avLst/>
          </a:prstGeom>
          <a:solidFill>
            <a:schemeClr val="tx1"/>
          </a:solidFill>
        </p:spPr>
        <p:txBody>
          <a:bodyPr/>
          <a:lstStyle/>
          <a:p>
            <a:endParaRPr lang="en-US" dirty="0"/>
          </a:p>
        </p:txBody>
      </p:sp>
      <p:sp>
        <p:nvSpPr>
          <p:cNvPr id="22" name="Content Placeholder 2">
            <a:extLst>
              <a:ext uri="{FF2B5EF4-FFF2-40B4-BE49-F238E27FC236}">
                <a16:creationId xmlns:a16="http://schemas.microsoft.com/office/drawing/2014/main" id="{61A01EAC-4EF5-AE4F-970E-2C5157FA52A4}"/>
              </a:ext>
            </a:extLst>
          </p:cNvPr>
          <p:cNvSpPr>
            <a:spLocks noGrp="1"/>
          </p:cNvSpPr>
          <p:nvPr>
            <p:ph idx="12" hasCustomPrompt="1"/>
          </p:nvPr>
        </p:nvSpPr>
        <p:spPr>
          <a:xfrm>
            <a:off x="858416" y="4673325"/>
            <a:ext cx="5601378" cy="553208"/>
          </a:xfrm>
        </p:spPr>
        <p:txBody>
          <a:bodyPr anchor="ctr">
            <a:normAutofit/>
          </a:bodyPr>
          <a:lstStyle>
            <a:lvl1pPr marL="0" indent="0">
              <a:lnSpc>
                <a:spcPct val="100000"/>
              </a:lnSpc>
              <a:buNone/>
              <a:defRPr sz="2400" b="1" i="0">
                <a:solidFill>
                  <a:srgbClr val="E6E6E6"/>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23" name="Content Placeholder 2">
            <a:extLst>
              <a:ext uri="{FF2B5EF4-FFF2-40B4-BE49-F238E27FC236}">
                <a16:creationId xmlns:a16="http://schemas.microsoft.com/office/drawing/2014/main" id="{8FB3DAF8-2F81-FC4D-8CB0-8C0CB1AA4D40}"/>
              </a:ext>
            </a:extLst>
          </p:cNvPr>
          <p:cNvSpPr>
            <a:spLocks noGrp="1"/>
          </p:cNvSpPr>
          <p:nvPr>
            <p:ph idx="13" hasCustomPrompt="1"/>
          </p:nvPr>
        </p:nvSpPr>
        <p:spPr>
          <a:xfrm>
            <a:off x="858416" y="5244387"/>
            <a:ext cx="5601378" cy="553208"/>
          </a:xfrm>
        </p:spPr>
        <p:txBody>
          <a:bodyPr anchor="ctr">
            <a:normAutofit/>
          </a:bodyPr>
          <a:lstStyle>
            <a:lvl1pPr marL="0" indent="0">
              <a:lnSpc>
                <a:spcPct val="100000"/>
              </a:lnSpc>
              <a:buNone/>
              <a:defRPr sz="2400" b="1" i="0">
                <a:solidFill>
                  <a:srgbClr val="E6E6E6"/>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24" name="Content Placeholder 2">
            <a:extLst>
              <a:ext uri="{FF2B5EF4-FFF2-40B4-BE49-F238E27FC236}">
                <a16:creationId xmlns:a16="http://schemas.microsoft.com/office/drawing/2014/main" id="{85B937D2-7E45-D541-81A8-ABE79A9EE496}"/>
              </a:ext>
            </a:extLst>
          </p:cNvPr>
          <p:cNvSpPr>
            <a:spLocks noGrp="1"/>
          </p:cNvSpPr>
          <p:nvPr>
            <p:ph idx="14" hasCustomPrompt="1"/>
          </p:nvPr>
        </p:nvSpPr>
        <p:spPr>
          <a:xfrm>
            <a:off x="858416" y="5815450"/>
            <a:ext cx="5601378" cy="553208"/>
          </a:xfrm>
        </p:spPr>
        <p:txBody>
          <a:bodyPr anchor="ctr">
            <a:normAutofit/>
          </a:bodyPr>
          <a:lstStyle>
            <a:lvl1pPr marL="0" indent="0">
              <a:lnSpc>
                <a:spcPct val="100000"/>
              </a:lnSpc>
              <a:buNone/>
              <a:defRPr sz="2400" b="1" i="0">
                <a:solidFill>
                  <a:srgbClr val="E6E6E6"/>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31" name="Content Placeholder 2">
            <a:extLst>
              <a:ext uri="{FF2B5EF4-FFF2-40B4-BE49-F238E27FC236}">
                <a16:creationId xmlns:a16="http://schemas.microsoft.com/office/drawing/2014/main" id="{540AA7F0-2E50-214E-9056-0901887064EF}"/>
              </a:ext>
            </a:extLst>
          </p:cNvPr>
          <p:cNvSpPr>
            <a:spLocks noGrp="1"/>
          </p:cNvSpPr>
          <p:nvPr>
            <p:ph idx="17" hasCustomPrompt="1"/>
          </p:nvPr>
        </p:nvSpPr>
        <p:spPr>
          <a:xfrm>
            <a:off x="424542" y="3219579"/>
            <a:ext cx="6035252" cy="647786"/>
          </a:xfrm>
        </p:spPr>
        <p:txBody>
          <a:bodyPr anchor="t">
            <a:normAutofit/>
          </a:bodyPr>
          <a:lstStyle>
            <a:lvl1pPr marL="0" indent="0">
              <a:lnSpc>
                <a:spcPct val="100000"/>
              </a:lnSpc>
              <a:buNone/>
              <a:defRPr sz="3600" b="0" i="0">
                <a:solidFill>
                  <a:srgbClr val="F2F2F2"/>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Organization/business</a:t>
            </a:r>
          </a:p>
        </p:txBody>
      </p:sp>
      <p:sp>
        <p:nvSpPr>
          <p:cNvPr id="33" name="Content Placeholder 2">
            <a:extLst>
              <a:ext uri="{FF2B5EF4-FFF2-40B4-BE49-F238E27FC236}">
                <a16:creationId xmlns:a16="http://schemas.microsoft.com/office/drawing/2014/main" id="{9FA89709-76ED-224C-B4CF-D07271807FC5}"/>
              </a:ext>
            </a:extLst>
          </p:cNvPr>
          <p:cNvSpPr>
            <a:spLocks noGrp="1"/>
          </p:cNvSpPr>
          <p:nvPr>
            <p:ph idx="18" hasCustomPrompt="1"/>
          </p:nvPr>
        </p:nvSpPr>
        <p:spPr>
          <a:xfrm>
            <a:off x="6702439" y="2560817"/>
            <a:ext cx="5065019" cy="3085857"/>
          </a:xfrm>
        </p:spPr>
        <p:txBody>
          <a:bodyPr anchor="t">
            <a:normAutofit/>
          </a:bodyPr>
          <a:lstStyle>
            <a:lvl1pPr marL="342900" indent="-342900">
              <a:lnSpc>
                <a:spcPct val="114000"/>
              </a:lnSpc>
              <a:buClr>
                <a:schemeClr val="bg1"/>
              </a:buClr>
              <a:buFont typeface="Arial" panose="020B0604020202020204" pitchFamily="34" charset="0"/>
              <a:buChar char="•"/>
              <a:defRPr sz="2400" b="0" i="0">
                <a:solidFill>
                  <a:srgbClr val="E6E6E6"/>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About you</a:t>
            </a:r>
          </a:p>
        </p:txBody>
      </p:sp>
      <p:sp>
        <p:nvSpPr>
          <p:cNvPr id="39" name="Content Placeholder 2">
            <a:extLst>
              <a:ext uri="{FF2B5EF4-FFF2-40B4-BE49-F238E27FC236}">
                <a16:creationId xmlns:a16="http://schemas.microsoft.com/office/drawing/2014/main" id="{885A32D5-82BC-8243-A21F-A7FEE33FAEAE}"/>
              </a:ext>
            </a:extLst>
          </p:cNvPr>
          <p:cNvSpPr>
            <a:spLocks noGrp="1"/>
          </p:cNvSpPr>
          <p:nvPr>
            <p:ph idx="19" hasCustomPrompt="1"/>
          </p:nvPr>
        </p:nvSpPr>
        <p:spPr>
          <a:xfrm>
            <a:off x="424541" y="1933620"/>
            <a:ext cx="6035251" cy="404813"/>
          </a:xfrm>
        </p:spPr>
        <p:txBody>
          <a:bodyPr anchor="t">
            <a:normAutofit/>
          </a:bodyPr>
          <a:lstStyle>
            <a:lvl1pPr marL="0" indent="0">
              <a:lnSpc>
                <a:spcPct val="100000"/>
              </a:lnSpc>
              <a:buNone/>
              <a:defRPr sz="2400" b="1" i="0">
                <a:solidFill>
                  <a:schemeClr val="tx1"/>
                </a:solidFill>
                <a:latin typeface="IBM Plex Sans SemiBold"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Pronouns</a:t>
            </a:r>
          </a:p>
        </p:txBody>
      </p:sp>
      <p:sp>
        <p:nvSpPr>
          <p:cNvPr id="42" name="Text Placeholder 41">
            <a:extLst>
              <a:ext uri="{FF2B5EF4-FFF2-40B4-BE49-F238E27FC236}">
                <a16:creationId xmlns:a16="http://schemas.microsoft.com/office/drawing/2014/main" id="{0D2292A1-4831-8743-BC26-539A0B82004C}"/>
              </a:ext>
            </a:extLst>
          </p:cNvPr>
          <p:cNvSpPr>
            <a:spLocks noGrp="1"/>
          </p:cNvSpPr>
          <p:nvPr>
            <p:ph type="body" sz="quarter" idx="20" hasCustomPrompt="1"/>
          </p:nvPr>
        </p:nvSpPr>
        <p:spPr>
          <a:xfrm>
            <a:off x="424541" y="1168024"/>
            <a:ext cx="6137624" cy="711882"/>
          </a:xfrm>
        </p:spPr>
        <p:txBody>
          <a:bodyPr anchor="t">
            <a:noAutofit/>
          </a:bodyPr>
          <a:lstStyle>
            <a:lvl1pPr marL="0" indent="0">
              <a:lnSpc>
                <a:spcPct val="90000"/>
              </a:lnSpc>
              <a:buNone/>
              <a:defRPr sz="6000" b="1" i="0">
                <a:solidFill>
                  <a:srgbClr val="F2F2F2"/>
                </a:solidFill>
                <a:latin typeface="IBM Plex Sans" panose="020B0503050203000203" pitchFamily="34" charset="77"/>
              </a:defRPr>
            </a:lvl1pPr>
          </a:lstStyle>
          <a:p>
            <a:pPr lvl="0"/>
            <a:r>
              <a:rPr lang="en-US" dirty="0" err="1"/>
              <a:t>SecondName</a:t>
            </a:r>
            <a:endParaRPr lang="en-US" dirty="0"/>
          </a:p>
        </p:txBody>
      </p:sp>
      <p:pic>
        <p:nvPicPr>
          <p:cNvPr id="2" name="Graphic 1">
            <a:extLst>
              <a:ext uri="{FF2B5EF4-FFF2-40B4-BE49-F238E27FC236}">
                <a16:creationId xmlns:a16="http://schemas.microsoft.com/office/drawing/2014/main" id="{82F66AFE-DBBF-D331-B3AA-BC7FD06D9544}"/>
              </a:ext>
            </a:extLst>
          </p:cNvPr>
          <p:cNvPicPr>
            <a:picLocks noChangeAspect="1"/>
          </p:cNvPicPr>
          <p:nvPr userDrawn="1"/>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251280" y="6000710"/>
            <a:ext cx="1670600" cy="592449"/>
          </a:xfrm>
          <a:prstGeom prst="rect">
            <a:avLst/>
          </a:prstGeom>
        </p:spPr>
      </p:pic>
    </p:spTree>
    <p:extLst>
      <p:ext uri="{BB962C8B-B14F-4D97-AF65-F5344CB8AC3E}">
        <p14:creationId xmlns:p14="http://schemas.microsoft.com/office/powerpoint/2010/main" val="1489067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Evaluation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9583057" cy="1015663"/>
          </a:xfrm>
          <a:prstGeom prst="rect">
            <a:avLst/>
          </a:prstGeom>
          <a:noFill/>
        </p:spPr>
        <p:txBody>
          <a:bodyPr wrap="square" rtlCol="0">
            <a:spAutoFit/>
          </a:bodyPr>
          <a:lstStyle/>
          <a:p>
            <a:pPr algn="l"/>
            <a:r>
              <a:rPr lang="en-US" sz="6000" b="1" i="0" dirty="0">
                <a:solidFill>
                  <a:schemeClr val="bg1"/>
                </a:solidFill>
                <a:latin typeface="IBM Plex Sans" panose="020B0503050203000203" pitchFamily="34" charset="77"/>
                <a:ea typeface="Roboto" panose="02000000000000000000" pitchFamily="2" charset="0"/>
              </a:rPr>
              <a:t>Session evaluation</a:t>
            </a:r>
          </a:p>
        </p:txBody>
      </p:sp>
      <p:sp>
        <p:nvSpPr>
          <p:cNvPr id="26" name="TextBox 25">
            <a:extLst>
              <a:ext uri="{FF2B5EF4-FFF2-40B4-BE49-F238E27FC236}">
                <a16:creationId xmlns:a16="http://schemas.microsoft.com/office/drawing/2014/main" id="{FEDC7C0B-1DAB-8544-9AAC-01B9C9A7782C}"/>
              </a:ext>
            </a:extLst>
          </p:cNvPr>
          <p:cNvSpPr txBox="1"/>
          <p:nvPr userDrawn="1"/>
        </p:nvSpPr>
        <p:spPr>
          <a:xfrm>
            <a:off x="424542" y="1415901"/>
            <a:ext cx="9583057" cy="769441"/>
          </a:xfrm>
          <a:prstGeom prst="rect">
            <a:avLst/>
          </a:prstGeom>
          <a:noFill/>
        </p:spPr>
        <p:txBody>
          <a:bodyPr wrap="square" rtlCol="0">
            <a:spAutoFit/>
          </a:bodyPr>
          <a:lstStyle/>
          <a:p>
            <a:pPr algn="l"/>
            <a:r>
              <a:rPr lang="en-GB" sz="4400" b="0" i="0" dirty="0">
                <a:solidFill>
                  <a:schemeClr val="bg1"/>
                </a:solidFill>
                <a:latin typeface="IBM Plex Sans" panose="020B0503050203000203" pitchFamily="34" charset="77"/>
              </a:rPr>
              <a:t>Your feedback is important to us</a:t>
            </a:r>
            <a:endParaRPr lang="en-US" sz="4400" b="0" i="0" dirty="0">
              <a:solidFill>
                <a:schemeClr val="bg1"/>
              </a:solidFill>
              <a:latin typeface="IBM Plex Sans" panose="020B0503050203000203" pitchFamily="34" charset="77"/>
              <a:ea typeface="Roboto" panose="02000000000000000000" pitchFamily="2" charset="0"/>
            </a:endParaRPr>
          </a:p>
        </p:txBody>
      </p:sp>
      <p:sp>
        <p:nvSpPr>
          <p:cNvPr id="27" name="TextBox 26">
            <a:extLst>
              <a:ext uri="{FF2B5EF4-FFF2-40B4-BE49-F238E27FC236}">
                <a16:creationId xmlns:a16="http://schemas.microsoft.com/office/drawing/2014/main" id="{5AF22D7A-4ABB-6245-8502-18EF607330AF}"/>
              </a:ext>
            </a:extLst>
          </p:cNvPr>
          <p:cNvSpPr txBox="1"/>
          <p:nvPr userDrawn="1"/>
        </p:nvSpPr>
        <p:spPr>
          <a:xfrm>
            <a:off x="424542" y="2849937"/>
            <a:ext cx="9583057" cy="646331"/>
          </a:xfrm>
          <a:prstGeom prst="rect">
            <a:avLst/>
          </a:prstGeom>
          <a:noFill/>
        </p:spPr>
        <p:txBody>
          <a:bodyPr wrap="square" rtlCol="0">
            <a:spAutoFit/>
          </a:bodyPr>
          <a:lstStyle/>
          <a:p>
            <a:pPr algn="l"/>
            <a:r>
              <a:rPr lang="en-GB" sz="3600" b="1" i="0" dirty="0">
                <a:solidFill>
                  <a:schemeClr val="bg1"/>
                </a:solidFill>
                <a:latin typeface="IBM Plex Sans" panose="020B0503050203000203" pitchFamily="34" charset="77"/>
              </a:rPr>
              <a:t>Evaluate this session at:</a:t>
            </a:r>
            <a:endParaRPr lang="en-US" sz="3600" b="1" i="0" dirty="0">
              <a:solidFill>
                <a:schemeClr val="bg1"/>
              </a:solidFill>
              <a:latin typeface="IBM Plex Sans" panose="020B0503050203000203" pitchFamily="34" charset="77"/>
              <a:ea typeface="Roboto" panose="02000000000000000000" pitchFamily="2" charset="0"/>
            </a:endParaRPr>
          </a:p>
        </p:txBody>
      </p:sp>
      <p:sp>
        <p:nvSpPr>
          <p:cNvPr id="28" name="TextBox 27">
            <a:extLst>
              <a:ext uri="{FF2B5EF4-FFF2-40B4-BE49-F238E27FC236}">
                <a16:creationId xmlns:a16="http://schemas.microsoft.com/office/drawing/2014/main" id="{FDE4081F-E44B-FA48-BB8E-521074B70AEA}"/>
              </a:ext>
            </a:extLst>
          </p:cNvPr>
          <p:cNvSpPr txBox="1"/>
          <p:nvPr userDrawn="1"/>
        </p:nvSpPr>
        <p:spPr>
          <a:xfrm>
            <a:off x="424542" y="3510337"/>
            <a:ext cx="10995910" cy="646331"/>
          </a:xfrm>
          <a:prstGeom prst="rect">
            <a:avLst/>
          </a:prstGeom>
          <a:noFill/>
        </p:spPr>
        <p:txBody>
          <a:bodyPr wrap="square" rtlCol="0">
            <a:spAutoFit/>
          </a:bodyPr>
          <a:lstStyle/>
          <a:p>
            <a:r>
              <a:rPr lang="en-GB" sz="3600" b="0" i="0" dirty="0" err="1">
                <a:solidFill>
                  <a:schemeClr val="bg1"/>
                </a:solidFill>
                <a:latin typeface="IBM Plex Sans" panose="020B0503050203000203" pitchFamily="34" charset="77"/>
              </a:rPr>
              <a:t>www.PASSDataCommunitySummit.com</a:t>
            </a:r>
            <a:r>
              <a:rPr lang="en-GB" sz="3600" b="0" i="0" dirty="0">
                <a:solidFill>
                  <a:schemeClr val="bg1"/>
                </a:solidFill>
                <a:latin typeface="IBM Plex Sans" panose="020B0503050203000203" pitchFamily="34" charset="77"/>
              </a:rPr>
              <a:t>/evaluation</a:t>
            </a:r>
            <a:endParaRPr lang="en-US" sz="3600" b="0" i="0" dirty="0">
              <a:solidFill>
                <a:schemeClr val="bg1"/>
              </a:solidFill>
              <a:latin typeface="IBM Plex Sans" panose="020B0503050203000203" pitchFamily="34" charset="77"/>
            </a:endParaRPr>
          </a:p>
        </p:txBody>
      </p:sp>
      <p:pic>
        <p:nvPicPr>
          <p:cNvPr id="32" name="Graphic 31">
            <a:extLst>
              <a:ext uri="{FF2B5EF4-FFF2-40B4-BE49-F238E27FC236}">
                <a16:creationId xmlns:a16="http://schemas.microsoft.com/office/drawing/2014/main" id="{47D9DA39-36BD-8E49-A976-636CEBB38A48}"/>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3" name="Graphic 2">
            <a:extLst>
              <a:ext uri="{FF2B5EF4-FFF2-40B4-BE49-F238E27FC236}">
                <a16:creationId xmlns:a16="http://schemas.microsoft.com/office/drawing/2014/main" id="{37525CB8-9CDD-F85C-60A1-D2F20CB44DC7}"/>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43030" y="5226519"/>
            <a:ext cx="3331522" cy="1181466"/>
          </a:xfrm>
          <a:prstGeom prst="rect">
            <a:avLst/>
          </a:prstGeom>
        </p:spPr>
      </p:pic>
    </p:spTree>
    <p:extLst>
      <p:ext uri="{BB962C8B-B14F-4D97-AF65-F5344CB8AC3E}">
        <p14:creationId xmlns:p14="http://schemas.microsoft.com/office/powerpoint/2010/main" val="18700556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Thank you slide">
    <p:bg>
      <p:bgPr>
        <a:solidFill>
          <a:schemeClr val="tx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9D47C13-BA7D-D148-A962-B2F9880B3816}"/>
              </a:ext>
            </a:extLst>
          </p:cNvPr>
          <p:cNvSpPr txBox="1"/>
          <p:nvPr userDrawn="1"/>
        </p:nvSpPr>
        <p:spPr>
          <a:xfrm>
            <a:off x="424542" y="537285"/>
            <a:ext cx="6159500" cy="1015663"/>
          </a:xfrm>
          <a:prstGeom prst="rect">
            <a:avLst/>
          </a:prstGeom>
          <a:noFill/>
        </p:spPr>
        <p:txBody>
          <a:bodyPr wrap="square" rtlCol="0">
            <a:spAutoFit/>
          </a:bodyPr>
          <a:lstStyle/>
          <a:p>
            <a:pPr algn="l"/>
            <a:r>
              <a:rPr lang="en-US" sz="6000" b="1" i="0" dirty="0">
                <a:solidFill>
                  <a:schemeClr val="bg1"/>
                </a:solidFill>
                <a:latin typeface="IBM Plex Sans" panose="020B0503050203000203" pitchFamily="34" charset="77"/>
                <a:ea typeface="Roboto" panose="02000000000000000000" pitchFamily="2" charset="0"/>
              </a:rPr>
              <a:t>Thank you</a:t>
            </a:r>
          </a:p>
        </p:txBody>
      </p:sp>
      <p:sp>
        <p:nvSpPr>
          <p:cNvPr id="13" name="Title 1">
            <a:extLst>
              <a:ext uri="{FF2B5EF4-FFF2-40B4-BE49-F238E27FC236}">
                <a16:creationId xmlns:a16="http://schemas.microsoft.com/office/drawing/2014/main" id="{6646216E-29A2-A247-99CE-007D67912A79}"/>
              </a:ext>
            </a:extLst>
          </p:cNvPr>
          <p:cNvSpPr>
            <a:spLocks noGrp="1"/>
          </p:cNvSpPr>
          <p:nvPr>
            <p:ph type="title"/>
          </p:nvPr>
        </p:nvSpPr>
        <p:spPr>
          <a:xfrm>
            <a:off x="424542" y="1492289"/>
            <a:ext cx="9383009" cy="1935532"/>
          </a:xfrm>
        </p:spPr>
        <p:txBody>
          <a:bodyPr anchor="t">
            <a:noAutofit/>
          </a:bodyPr>
          <a:lstStyle>
            <a:lvl1pPr>
              <a:defRPr sz="4400" b="0" i="0">
                <a:solidFill>
                  <a:schemeClr val="bg1"/>
                </a:solidFill>
                <a:latin typeface="IBM Plex Sans" panose="020B0503050203000203" pitchFamily="34" charset="77"/>
              </a:defRPr>
            </a:lvl1pPr>
          </a:lstStyle>
          <a:p>
            <a:r>
              <a:rPr lang="en-GB" dirty="0"/>
              <a:t>Click to edit Master title style</a:t>
            </a:r>
            <a:endParaRPr lang="en-US" dirty="0"/>
          </a:p>
        </p:txBody>
      </p:sp>
      <p:sp>
        <p:nvSpPr>
          <p:cNvPr id="15" name="Content Placeholder 2">
            <a:extLst>
              <a:ext uri="{FF2B5EF4-FFF2-40B4-BE49-F238E27FC236}">
                <a16:creationId xmlns:a16="http://schemas.microsoft.com/office/drawing/2014/main" id="{9DAEEB18-91E1-3F42-8D9D-5E0430A0A876}"/>
              </a:ext>
            </a:extLst>
          </p:cNvPr>
          <p:cNvSpPr>
            <a:spLocks noGrp="1"/>
          </p:cNvSpPr>
          <p:nvPr>
            <p:ph idx="11" hasCustomPrompt="1"/>
          </p:nvPr>
        </p:nvSpPr>
        <p:spPr>
          <a:xfrm>
            <a:off x="424542" y="4141591"/>
            <a:ext cx="6116493" cy="553208"/>
          </a:xfrm>
        </p:spPr>
        <p:txBody>
          <a:bodyPr anchor="ctr">
            <a:normAutofit/>
          </a:bodyPr>
          <a:lstStyle>
            <a:lvl1pPr marL="0" indent="0">
              <a:lnSpc>
                <a:spcPct val="100000"/>
              </a:lnSpc>
              <a:buNone/>
              <a:defRPr sz="2800" b="1" i="0">
                <a:solidFill>
                  <a:schemeClr val="bg1"/>
                </a:solidFill>
                <a:latin typeface="IBM Plex Sans"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Name</a:t>
            </a:r>
          </a:p>
        </p:txBody>
      </p:sp>
      <p:sp>
        <p:nvSpPr>
          <p:cNvPr id="16" name="Content Placeholder 2">
            <a:extLst>
              <a:ext uri="{FF2B5EF4-FFF2-40B4-BE49-F238E27FC236}">
                <a16:creationId xmlns:a16="http://schemas.microsoft.com/office/drawing/2014/main" id="{607DC7BE-7B26-414F-BD9B-3EC87D60A020}"/>
              </a:ext>
            </a:extLst>
          </p:cNvPr>
          <p:cNvSpPr>
            <a:spLocks noGrp="1"/>
          </p:cNvSpPr>
          <p:nvPr>
            <p:ph idx="12" hasCustomPrompt="1"/>
          </p:nvPr>
        </p:nvSpPr>
        <p:spPr>
          <a:xfrm>
            <a:off x="424542" y="4712653"/>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17" name="Content Placeholder 2">
            <a:extLst>
              <a:ext uri="{FF2B5EF4-FFF2-40B4-BE49-F238E27FC236}">
                <a16:creationId xmlns:a16="http://schemas.microsoft.com/office/drawing/2014/main" id="{F2E4D425-6254-6148-803B-C779BD3C6F75}"/>
              </a:ext>
            </a:extLst>
          </p:cNvPr>
          <p:cNvSpPr>
            <a:spLocks noGrp="1"/>
          </p:cNvSpPr>
          <p:nvPr>
            <p:ph idx="13" hasCustomPrompt="1"/>
          </p:nvPr>
        </p:nvSpPr>
        <p:spPr>
          <a:xfrm>
            <a:off x="424542" y="5283715"/>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sp>
        <p:nvSpPr>
          <p:cNvPr id="18" name="Content Placeholder 2">
            <a:extLst>
              <a:ext uri="{FF2B5EF4-FFF2-40B4-BE49-F238E27FC236}">
                <a16:creationId xmlns:a16="http://schemas.microsoft.com/office/drawing/2014/main" id="{A96E52DF-C0F3-FF4F-92BC-DEBBB26F991B}"/>
              </a:ext>
            </a:extLst>
          </p:cNvPr>
          <p:cNvSpPr>
            <a:spLocks noGrp="1"/>
          </p:cNvSpPr>
          <p:nvPr>
            <p:ph idx="14" hasCustomPrompt="1"/>
          </p:nvPr>
        </p:nvSpPr>
        <p:spPr>
          <a:xfrm>
            <a:off x="424542" y="5854778"/>
            <a:ext cx="6116493" cy="553208"/>
          </a:xfrm>
        </p:spPr>
        <p:txBody>
          <a:bodyPr anchor="ctr">
            <a:normAutofit/>
          </a:bodyPr>
          <a:lstStyle>
            <a:lvl1pPr marL="0" indent="0">
              <a:lnSpc>
                <a:spcPct val="100000"/>
              </a:lnSpc>
              <a:buNone/>
              <a:defRPr sz="2800" b="0" i="0">
                <a:solidFill>
                  <a:schemeClr val="bg1"/>
                </a:solidFill>
                <a:latin typeface="IBM Plex Sans Medium" panose="020B0503050203000203" pitchFamily="34" charset="77"/>
              </a:defRPr>
            </a:lvl1pPr>
            <a:lvl2pPr>
              <a:defRPr>
                <a:solidFill>
                  <a:schemeClr val="tx1"/>
                </a:solidFill>
              </a:defRPr>
            </a:lvl2pPr>
            <a:lvl3pPr>
              <a:defRPr>
                <a:solidFill>
                  <a:schemeClr val="tx1"/>
                </a:solidFill>
              </a:defRPr>
            </a:lvl3pPr>
            <a:lvl4pPr>
              <a:defRPr>
                <a:solidFill>
                  <a:srgbClr val="191919"/>
                </a:solidFill>
              </a:defRPr>
            </a:lvl4pPr>
            <a:lvl5pPr>
              <a:defRPr>
                <a:solidFill>
                  <a:srgbClr val="191919"/>
                </a:solidFill>
              </a:defRPr>
            </a:lvl5pPr>
          </a:lstStyle>
          <a:p>
            <a:pPr lvl="0"/>
            <a:r>
              <a:rPr lang="en-GB" dirty="0"/>
              <a:t>Contact/social</a:t>
            </a:r>
          </a:p>
        </p:txBody>
      </p:sp>
      <p:pic>
        <p:nvPicPr>
          <p:cNvPr id="20" name="Graphic 19">
            <a:extLst>
              <a:ext uri="{FF2B5EF4-FFF2-40B4-BE49-F238E27FC236}">
                <a16:creationId xmlns:a16="http://schemas.microsoft.com/office/drawing/2014/main" id="{19787C4E-E72C-4349-9E85-A44A9A570AB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3" name="Graphic 2">
            <a:extLst>
              <a:ext uri="{FF2B5EF4-FFF2-40B4-BE49-F238E27FC236}">
                <a16:creationId xmlns:a16="http://schemas.microsoft.com/office/drawing/2014/main" id="{129B98E7-C32B-121F-2F08-9B9D335EB901}"/>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443030" y="5226519"/>
            <a:ext cx="3331522" cy="1181466"/>
          </a:xfrm>
          <a:prstGeom prst="rect">
            <a:avLst/>
          </a:prstGeom>
        </p:spPr>
      </p:pic>
    </p:spTree>
    <p:extLst>
      <p:ext uri="{BB962C8B-B14F-4D97-AF65-F5344CB8AC3E}">
        <p14:creationId xmlns:p14="http://schemas.microsoft.com/office/powerpoint/2010/main" val="336912322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Breaker page">
    <p:bg>
      <p:bgPr>
        <a:solidFill>
          <a:schemeClr val="tx1"/>
        </a:solidFill>
        <a:effectLst/>
      </p:bgPr>
    </p:bg>
    <p:spTree>
      <p:nvGrpSpPr>
        <p:cNvPr id="1" name=""/>
        <p:cNvGrpSpPr/>
        <p:nvPr/>
      </p:nvGrpSpPr>
      <p:grpSpPr>
        <a:xfrm>
          <a:off x="0" y="0"/>
          <a:ext cx="0" cy="0"/>
          <a:chOff x="0" y="0"/>
          <a:chExt cx="0" cy="0"/>
        </a:xfrm>
      </p:grpSpPr>
      <p:sp>
        <p:nvSpPr>
          <p:cNvPr id="8" name="Title 1"/>
          <p:cNvSpPr>
            <a:spLocks noGrp="1"/>
          </p:cNvSpPr>
          <p:nvPr>
            <p:ph type="ctrTitle" hasCustomPrompt="1"/>
          </p:nvPr>
        </p:nvSpPr>
        <p:spPr>
          <a:xfrm>
            <a:off x="424543" y="439583"/>
            <a:ext cx="9753600" cy="4965699"/>
          </a:xfrm>
        </p:spPr>
        <p:txBody>
          <a:bodyPr anchor="t"/>
          <a:lstStyle>
            <a:lvl1pPr algn="l">
              <a:lnSpc>
                <a:spcPct val="120000"/>
              </a:lnSpc>
              <a:defRPr sz="6000" b="1" i="0">
                <a:solidFill>
                  <a:schemeClr val="bg1"/>
                </a:solidFill>
                <a:latin typeface="IBM Plex Sans" panose="020B0503050203000203" pitchFamily="34" charset="77"/>
              </a:defRPr>
            </a:lvl1pPr>
          </a:lstStyle>
          <a:p>
            <a:r>
              <a:rPr lang="en-US" dirty="0"/>
              <a:t>This is a breaker page, it can be used to split topics or highlight something</a:t>
            </a:r>
          </a:p>
        </p:txBody>
      </p:sp>
      <p:pic>
        <p:nvPicPr>
          <p:cNvPr id="10" name="Graphic 9">
            <a:extLst>
              <a:ext uri="{FF2B5EF4-FFF2-40B4-BE49-F238E27FC236}">
                <a16:creationId xmlns:a16="http://schemas.microsoft.com/office/drawing/2014/main" id="{10D76F5F-7485-2C49-990E-2AAEF04139FD}"/>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0" y="6791325"/>
            <a:ext cx="12192000" cy="66675"/>
          </a:xfrm>
          <a:prstGeom prst="rect">
            <a:avLst/>
          </a:prstGeom>
        </p:spPr>
      </p:pic>
      <p:pic>
        <p:nvPicPr>
          <p:cNvPr id="2" name="Graphic 1">
            <a:extLst>
              <a:ext uri="{FF2B5EF4-FFF2-40B4-BE49-F238E27FC236}">
                <a16:creationId xmlns:a16="http://schemas.microsoft.com/office/drawing/2014/main" id="{DFCD1984-290D-6EC5-B176-7742FBE3F395}"/>
              </a:ext>
            </a:extLst>
          </p:cNvPr>
          <p:cNvPicPr>
            <a:picLocks noChangeAspect="1"/>
          </p:cNvPicPr>
          <p:nvPr userDrawn="1"/>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251280" y="6000710"/>
            <a:ext cx="1670600" cy="592449"/>
          </a:xfrm>
          <a:prstGeom prst="rect">
            <a:avLst/>
          </a:prstGeom>
        </p:spPr>
      </p:pic>
    </p:spTree>
    <p:extLst>
      <p:ext uri="{BB962C8B-B14F-4D97-AF65-F5344CB8AC3E}">
        <p14:creationId xmlns:p14="http://schemas.microsoft.com/office/powerpoint/2010/main" val="28802990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09C36-E775-64DF-11EA-6EA755CEB2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6C484B3-EA47-D7AE-7737-4A572205CB1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E5D844E-0060-3416-3962-BDC7D99FAE63}"/>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5" name="Footer Placeholder 4">
            <a:extLst>
              <a:ext uri="{FF2B5EF4-FFF2-40B4-BE49-F238E27FC236}">
                <a16:creationId xmlns:a16="http://schemas.microsoft.com/office/drawing/2014/main" id="{B2B8F0B7-3955-921C-A4BA-39C316199C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BF7FA6-F7D5-22BD-C8A6-D1BB0DDA2391}"/>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40655566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DC499F-447C-672E-8942-377D7D994CB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14D8B89-CF2C-FF4B-A932-71B2D59734E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9F6E1FF-4234-9B22-B37C-6E0320846AC1}"/>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5" name="Footer Placeholder 4">
            <a:extLst>
              <a:ext uri="{FF2B5EF4-FFF2-40B4-BE49-F238E27FC236}">
                <a16:creationId xmlns:a16="http://schemas.microsoft.com/office/drawing/2014/main" id="{E447ED88-AE07-60FC-85C0-9DC1DD3EEEE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89F696-DA63-3A43-D4CD-823EA3E2B92E}"/>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19377153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EF381-EE05-1FC6-9F09-0A3EFFDA1B1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5310D0-5655-6D95-FE32-99C7B2A07FB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654B854-898C-66C5-6A13-32802FA4DF2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C3DE6E3-C9A0-AAFB-17CF-983AE4FF0DBB}"/>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6" name="Footer Placeholder 5">
            <a:extLst>
              <a:ext uri="{FF2B5EF4-FFF2-40B4-BE49-F238E27FC236}">
                <a16:creationId xmlns:a16="http://schemas.microsoft.com/office/drawing/2014/main" id="{D3BAE434-8180-D8DB-36EC-071F905A4D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1EED06D-4839-5C3C-FD8C-4A6378E727C6}"/>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18046280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10A7B-EAEE-1DC6-9C55-76D62676FE0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FDFD1E4-675C-E8E0-CC35-94CE06A3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5A8053-767D-503C-F6B1-D197806215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3021C78-D35F-F949-6ACF-8925C59BDBC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25A1B8F-E626-7C3F-7942-80E84590E23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1303DCA-BC26-13A5-EECE-95BA278DD3D4}"/>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8" name="Footer Placeholder 7">
            <a:extLst>
              <a:ext uri="{FF2B5EF4-FFF2-40B4-BE49-F238E27FC236}">
                <a16:creationId xmlns:a16="http://schemas.microsoft.com/office/drawing/2014/main" id="{9D86BB6C-A893-0F3F-61C7-1D8949F1968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937234E-3960-D257-DA4A-B5E2A349BD54}"/>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552717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3C5A7F-FAD1-B45A-4B44-801E7D3EE30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49A6AB2-A5C4-ECEE-04BA-801E2103D7CC}"/>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4" name="Footer Placeholder 3">
            <a:extLst>
              <a:ext uri="{FF2B5EF4-FFF2-40B4-BE49-F238E27FC236}">
                <a16:creationId xmlns:a16="http://schemas.microsoft.com/office/drawing/2014/main" id="{7732E5BC-DF3C-EE28-938D-BF8463DB500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BE7A5A5-F006-1FDC-442C-EF26DAEEF98A}"/>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2245652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0A37B62-41DD-F657-147D-5345E0CCC097}"/>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3" name="Footer Placeholder 2">
            <a:extLst>
              <a:ext uri="{FF2B5EF4-FFF2-40B4-BE49-F238E27FC236}">
                <a16:creationId xmlns:a16="http://schemas.microsoft.com/office/drawing/2014/main" id="{2EFD6BBA-E9B8-EDF6-0A5D-65BB67C3FDA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BA5313-BC61-90A1-12DB-E465041B72A1}"/>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266601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55200F-9AFC-C3A3-D7B4-FB1C00B6DD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56934BA-F256-5103-E551-A72CD3DE39F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342089-B6ED-99FF-5F8C-64D3E70E290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FD92CDE-B66B-8DFC-A581-F8DC2879E884}"/>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6" name="Footer Placeholder 5">
            <a:extLst>
              <a:ext uri="{FF2B5EF4-FFF2-40B4-BE49-F238E27FC236}">
                <a16:creationId xmlns:a16="http://schemas.microsoft.com/office/drawing/2014/main" id="{8F77B605-8680-8177-4B21-0BC8CD29A1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EAE047-47ED-78B0-F0CE-E306082C9551}"/>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3889962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537B43-143C-FEDE-C19E-DA24C5E03D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70809D-2563-66D1-496A-47130A0F473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0EF35D5-44C0-C0C5-A40A-2D91E6CD320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62D26AD-3D80-E315-0652-116CBAB25867}"/>
              </a:ext>
            </a:extLst>
          </p:cNvPr>
          <p:cNvSpPr>
            <a:spLocks noGrp="1"/>
          </p:cNvSpPr>
          <p:nvPr>
            <p:ph type="dt" sz="half" idx="10"/>
          </p:nvPr>
        </p:nvSpPr>
        <p:spPr/>
        <p:txBody>
          <a:bodyPr/>
          <a:lstStyle/>
          <a:p>
            <a:fld id="{98581AEA-24BF-4887-AADF-540350CA8795}" type="datetimeFigureOut">
              <a:rPr lang="en-US" smtClean="0"/>
              <a:t>11/15/2023</a:t>
            </a:fld>
            <a:endParaRPr lang="en-US"/>
          </a:p>
        </p:txBody>
      </p:sp>
      <p:sp>
        <p:nvSpPr>
          <p:cNvPr id="6" name="Footer Placeholder 5">
            <a:extLst>
              <a:ext uri="{FF2B5EF4-FFF2-40B4-BE49-F238E27FC236}">
                <a16:creationId xmlns:a16="http://schemas.microsoft.com/office/drawing/2014/main" id="{5DC14FA0-6180-64FA-B34C-9ACDA6B854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4D0051F-18D1-162F-AA9A-CD254BAD89E9}"/>
              </a:ext>
            </a:extLst>
          </p:cNvPr>
          <p:cNvSpPr>
            <a:spLocks noGrp="1"/>
          </p:cNvSpPr>
          <p:nvPr>
            <p:ph type="sldNum" sz="quarter" idx="12"/>
          </p:nvPr>
        </p:nvSpPr>
        <p:spPr/>
        <p:txBody>
          <a:bodyPr/>
          <a:lstStyle/>
          <a:p>
            <a:fld id="{CBC97EDC-2335-4B13-BF1D-3E78C2683BED}" type="slidenum">
              <a:rPr lang="en-US" smtClean="0"/>
              <a:t>‹#›</a:t>
            </a:fld>
            <a:endParaRPr lang="en-US"/>
          </a:p>
        </p:txBody>
      </p:sp>
    </p:spTree>
    <p:extLst>
      <p:ext uri="{BB962C8B-B14F-4D97-AF65-F5344CB8AC3E}">
        <p14:creationId xmlns:p14="http://schemas.microsoft.com/office/powerpoint/2010/main" val="17112861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54DE5FC-2B5A-DFFE-77F3-9C9A67B5FE0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360A119-0B3C-B698-2E11-2CE984BEDE8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A6646F-269E-0EAC-C9BD-1AE77DD32C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8581AEA-24BF-4887-AADF-540350CA8795}" type="datetimeFigureOut">
              <a:rPr lang="en-US" smtClean="0"/>
              <a:t>11/15/2023</a:t>
            </a:fld>
            <a:endParaRPr lang="en-US"/>
          </a:p>
        </p:txBody>
      </p:sp>
      <p:sp>
        <p:nvSpPr>
          <p:cNvPr id="5" name="Footer Placeholder 4">
            <a:extLst>
              <a:ext uri="{FF2B5EF4-FFF2-40B4-BE49-F238E27FC236}">
                <a16:creationId xmlns:a16="http://schemas.microsoft.com/office/drawing/2014/main" id="{5EF02B70-C011-6F1F-5F0C-E70D6C67421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916AE04-2AF1-04DB-61B1-96EEE67A8A7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BC97EDC-2335-4B13-BF1D-3E78C2683BED}" type="slidenum">
              <a:rPr lang="en-US" smtClean="0"/>
              <a:t>‹#›</a:t>
            </a:fld>
            <a:endParaRPr lang="en-US"/>
          </a:p>
        </p:txBody>
      </p:sp>
    </p:spTree>
    <p:extLst>
      <p:ext uri="{BB962C8B-B14F-4D97-AF65-F5344CB8AC3E}">
        <p14:creationId xmlns:p14="http://schemas.microsoft.com/office/powerpoint/2010/main" val="298764094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75" r:id="rId12"/>
    <p:sldLayoutId id="2147483676" r:id="rId13"/>
    <p:sldLayoutId id="2147483677" r:id="rId14"/>
    <p:sldLayoutId id="2147483678" r:id="rId15"/>
    <p:sldLayoutId id="2147483679" r:id="rId16"/>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8" Type="http://schemas.openxmlformats.org/officeDocument/2006/relationships/hyperlink" Target="https://azure.microsoft.com/en-us/products/virtual-machines/sql-server" TargetMode="External"/><Relationship Id="rId3" Type="http://schemas.openxmlformats.org/officeDocument/2006/relationships/diagramData" Target="../diagrams/data2.xml"/><Relationship Id="rId7" Type="http://schemas.microsoft.com/office/2007/relationships/diagramDrawing" Target="../diagrams/drawing2.xml"/><Relationship Id="rId12" Type="http://schemas.openxmlformats.org/officeDocument/2006/relationships/image" Target="../media/image18.svg"/><Relationship Id="rId2" Type="http://schemas.openxmlformats.org/officeDocument/2006/relationships/notesSlide" Target="../notesSlides/notesSlide10.xml"/><Relationship Id="rId1" Type="http://schemas.openxmlformats.org/officeDocument/2006/relationships/slideLayout" Target="../slideLayouts/slideLayout6.xml"/><Relationship Id="rId6" Type="http://schemas.openxmlformats.org/officeDocument/2006/relationships/diagramColors" Target="../diagrams/colors2.xml"/><Relationship Id="rId11" Type="http://schemas.openxmlformats.org/officeDocument/2006/relationships/image" Target="../media/image17.png"/><Relationship Id="rId5" Type="http://schemas.openxmlformats.org/officeDocument/2006/relationships/diagramQuickStyle" Target="../diagrams/quickStyle2.xml"/><Relationship Id="rId10" Type="http://schemas.openxmlformats.org/officeDocument/2006/relationships/image" Target="../media/image37.svg"/><Relationship Id="rId4" Type="http://schemas.openxmlformats.org/officeDocument/2006/relationships/diagramLayout" Target="../diagrams/layout2.xml"/><Relationship Id="rId9" Type="http://schemas.openxmlformats.org/officeDocument/2006/relationships/image" Target="../media/image36.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1.xml"/><Relationship Id="rId1" Type="http://schemas.openxmlformats.org/officeDocument/2006/relationships/slideLayout" Target="../slideLayouts/slideLayout6.xml"/><Relationship Id="rId6" Type="http://schemas.openxmlformats.org/officeDocument/2006/relationships/diagramColors" Target="../diagrams/colors3.xml"/><Relationship Id="rId11" Type="http://schemas.openxmlformats.org/officeDocument/2006/relationships/image" Target="../media/image18.svg"/><Relationship Id="rId5" Type="http://schemas.openxmlformats.org/officeDocument/2006/relationships/diagramQuickStyle" Target="../diagrams/quickStyle3.xml"/><Relationship Id="rId10" Type="http://schemas.openxmlformats.org/officeDocument/2006/relationships/image" Target="../media/image17.png"/><Relationship Id="rId4" Type="http://schemas.openxmlformats.org/officeDocument/2006/relationships/diagramLayout" Target="../diagrams/layout3.xml"/><Relationship Id="rId9" Type="http://schemas.openxmlformats.org/officeDocument/2006/relationships/image" Target="../media/image41.svg"/></Relationships>
</file>

<file path=ppt/slides/_rels/slide12.xml.rels><?xml version="1.0" encoding="UTF-8" standalone="yes"?>
<Relationships xmlns="http://schemas.openxmlformats.org/package/2006/relationships"><Relationship Id="rId8" Type="http://schemas.openxmlformats.org/officeDocument/2006/relationships/hyperlink" Target="https://learn.microsoft.com/en-us/azure/migrate/migrate-services-overview" TargetMode="External"/><Relationship Id="rId3" Type="http://schemas.openxmlformats.org/officeDocument/2006/relationships/diagramData" Target="../diagrams/data4.xml"/><Relationship Id="rId7" Type="http://schemas.microsoft.com/office/2007/relationships/diagramDrawing" Target="../diagrams/drawing4.xml"/><Relationship Id="rId12" Type="http://schemas.openxmlformats.org/officeDocument/2006/relationships/image" Target="../media/image18.sv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diagramColors" Target="../diagrams/colors4.xml"/><Relationship Id="rId11" Type="http://schemas.openxmlformats.org/officeDocument/2006/relationships/image" Target="../media/image17.png"/><Relationship Id="rId5" Type="http://schemas.openxmlformats.org/officeDocument/2006/relationships/diagramQuickStyle" Target="../diagrams/quickStyle4.xml"/><Relationship Id="rId10" Type="http://schemas.openxmlformats.org/officeDocument/2006/relationships/image" Target="../media/image43.svg"/><Relationship Id="rId4" Type="http://schemas.openxmlformats.org/officeDocument/2006/relationships/diagramLayout" Target="../diagrams/layout4.xml"/><Relationship Id="rId9" Type="http://schemas.openxmlformats.org/officeDocument/2006/relationships/image" Target="../media/image42.png"/></Relationships>
</file>

<file path=ppt/slides/_rels/slide13.xml.rels><?xml version="1.0" encoding="UTF-8" standalone="yes"?>
<Relationships xmlns="http://schemas.openxmlformats.org/package/2006/relationships"><Relationship Id="rId8" Type="http://schemas.openxmlformats.org/officeDocument/2006/relationships/hyperlink" Target="https://learn.microsoft.com/en-us/azure/dms/dms-overview" TargetMode="External"/><Relationship Id="rId3" Type="http://schemas.openxmlformats.org/officeDocument/2006/relationships/diagramData" Target="../diagrams/data5.xml"/><Relationship Id="rId7" Type="http://schemas.microsoft.com/office/2007/relationships/diagramDrawing" Target="../diagrams/drawing5.xml"/><Relationship Id="rId12" Type="http://schemas.openxmlformats.org/officeDocument/2006/relationships/image" Target="../media/image18.sv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diagramColors" Target="../diagrams/colors5.xml"/><Relationship Id="rId11" Type="http://schemas.openxmlformats.org/officeDocument/2006/relationships/image" Target="../media/image17.png"/><Relationship Id="rId5" Type="http://schemas.openxmlformats.org/officeDocument/2006/relationships/diagramQuickStyle" Target="../diagrams/quickStyle5.xml"/><Relationship Id="rId10" Type="http://schemas.openxmlformats.org/officeDocument/2006/relationships/image" Target="../media/image45.svg"/><Relationship Id="rId4" Type="http://schemas.openxmlformats.org/officeDocument/2006/relationships/diagramLayout" Target="../diagrams/layout5.xml"/><Relationship Id="rId9" Type="http://schemas.openxmlformats.org/officeDocument/2006/relationships/image" Target="../media/image44.png"/></Relationships>
</file>

<file path=ppt/slides/_rels/slide14.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diagramColors" Target="../diagrams/colors6.xml"/><Relationship Id="rId11" Type="http://schemas.openxmlformats.org/officeDocument/2006/relationships/image" Target="../media/image18.svg"/><Relationship Id="rId5" Type="http://schemas.openxmlformats.org/officeDocument/2006/relationships/diagramQuickStyle" Target="../diagrams/quickStyle6.xml"/><Relationship Id="rId10" Type="http://schemas.openxmlformats.org/officeDocument/2006/relationships/image" Target="../media/image17.png"/><Relationship Id="rId4" Type="http://schemas.openxmlformats.org/officeDocument/2006/relationships/diagramLayout" Target="../diagrams/layout6.xml"/><Relationship Id="rId9" Type="http://schemas.openxmlformats.org/officeDocument/2006/relationships/image" Target="../media/image47.sv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6.xml"/><Relationship Id="rId5" Type="http://schemas.openxmlformats.org/officeDocument/2006/relationships/image" Target="../media/image48.png"/><Relationship Id="rId4" Type="http://schemas.openxmlformats.org/officeDocument/2006/relationships/image" Target="../media/image18.svg"/></Relationships>
</file>

<file path=ppt/slides/_rels/slide1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16.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50.svg"/></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en-us/azure/azure-sql/database/sql-insights-overview?view=azuresql" TargetMode="External"/><Relationship Id="rId3" Type="http://schemas.openxmlformats.org/officeDocument/2006/relationships/diagramData" Target="../diagrams/data7.xml"/><Relationship Id="rId7" Type="http://schemas.microsoft.com/office/2007/relationships/diagramDrawing" Target="../diagrams/drawing7.xml"/><Relationship Id="rId12" Type="http://schemas.openxmlformats.org/officeDocument/2006/relationships/image" Target="../media/image18.svg"/><Relationship Id="rId2" Type="http://schemas.openxmlformats.org/officeDocument/2006/relationships/notesSlide" Target="../notesSlides/notesSlide17.xml"/><Relationship Id="rId1" Type="http://schemas.openxmlformats.org/officeDocument/2006/relationships/slideLayout" Target="../slideLayouts/slideLayout6.xml"/><Relationship Id="rId6" Type="http://schemas.openxmlformats.org/officeDocument/2006/relationships/diagramColors" Target="../diagrams/colors7.xml"/><Relationship Id="rId11" Type="http://schemas.openxmlformats.org/officeDocument/2006/relationships/image" Target="../media/image17.png"/><Relationship Id="rId5" Type="http://schemas.openxmlformats.org/officeDocument/2006/relationships/diagramQuickStyle" Target="../diagrams/quickStyle7.xml"/><Relationship Id="rId10" Type="http://schemas.openxmlformats.org/officeDocument/2006/relationships/image" Target="../media/image52.svg"/><Relationship Id="rId4" Type="http://schemas.openxmlformats.org/officeDocument/2006/relationships/diagramLayout" Target="../diagrams/layout7.xml"/><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18.xml"/><Relationship Id="rId1" Type="http://schemas.openxmlformats.org/officeDocument/2006/relationships/slideLayout" Target="../slideLayouts/slideLayout6.xml"/><Relationship Id="rId6" Type="http://schemas.openxmlformats.org/officeDocument/2006/relationships/diagramColors" Target="../diagrams/colors8.xml"/><Relationship Id="rId11" Type="http://schemas.openxmlformats.org/officeDocument/2006/relationships/image" Target="../media/image18.svg"/><Relationship Id="rId5" Type="http://schemas.openxmlformats.org/officeDocument/2006/relationships/diagramQuickStyle" Target="../diagrams/quickStyle8.xml"/><Relationship Id="rId10" Type="http://schemas.openxmlformats.org/officeDocument/2006/relationships/image" Target="../media/image17.png"/><Relationship Id="rId4" Type="http://schemas.openxmlformats.org/officeDocument/2006/relationships/diagramLayout" Target="../diagrams/layout8.xml"/><Relationship Id="rId9" Type="http://schemas.openxmlformats.org/officeDocument/2006/relationships/image" Target="../media/image54.svg"/></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6.xml"/><Relationship Id="rId5" Type="http://schemas.openxmlformats.org/officeDocument/2006/relationships/image" Target="../media/image55.png"/><Relationship Id="rId4" Type="http://schemas.openxmlformats.org/officeDocument/2006/relationships/image" Target="../media/image18.svg"/></Relationships>
</file>

<file path=ppt/slides/_rels/slide2.xml.rels><?xml version="1.0" encoding="UTF-8" standalone="yes"?>
<Relationships xmlns="http://schemas.openxmlformats.org/package/2006/relationships"><Relationship Id="rId8" Type="http://schemas.openxmlformats.org/officeDocument/2006/relationships/image" Target="../media/image14.svg"/><Relationship Id="rId3" Type="http://schemas.openxmlformats.org/officeDocument/2006/relationships/image" Target="../media/image9.jp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13.xml"/><Relationship Id="rId6" Type="http://schemas.openxmlformats.org/officeDocument/2006/relationships/image" Target="../media/image12.svg"/><Relationship Id="rId5" Type="http://schemas.openxmlformats.org/officeDocument/2006/relationships/image" Target="../media/image11.png"/><Relationship Id="rId4" Type="http://schemas.openxmlformats.org/officeDocument/2006/relationships/image" Target="../media/image10.emf"/></Relationships>
</file>

<file path=ppt/slides/_rels/slide20.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notesSlide" Target="../notesSlides/notesSlide20.xml"/><Relationship Id="rId1" Type="http://schemas.openxmlformats.org/officeDocument/2006/relationships/slideLayout" Target="../slideLayouts/slideLayout6.xml"/><Relationship Id="rId5" Type="http://schemas.openxmlformats.org/officeDocument/2006/relationships/image" Target="../media/image18.sv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8" Type="http://schemas.openxmlformats.org/officeDocument/2006/relationships/image" Target="../media/image57.png"/><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21.xml"/><Relationship Id="rId1" Type="http://schemas.openxmlformats.org/officeDocument/2006/relationships/slideLayout" Target="../slideLayouts/slideLayout6.xml"/><Relationship Id="rId6" Type="http://schemas.openxmlformats.org/officeDocument/2006/relationships/diagramColors" Target="../diagrams/colors9.xml"/><Relationship Id="rId11" Type="http://schemas.openxmlformats.org/officeDocument/2006/relationships/image" Target="../media/image18.svg"/><Relationship Id="rId5" Type="http://schemas.openxmlformats.org/officeDocument/2006/relationships/diagramQuickStyle" Target="../diagrams/quickStyle9.xml"/><Relationship Id="rId10" Type="http://schemas.openxmlformats.org/officeDocument/2006/relationships/image" Target="../media/image17.png"/><Relationship Id="rId4" Type="http://schemas.openxmlformats.org/officeDocument/2006/relationships/diagramLayout" Target="../diagrams/layout9.xml"/><Relationship Id="rId9" Type="http://schemas.openxmlformats.org/officeDocument/2006/relationships/image" Target="../media/image58.svg"/></Relationships>
</file>

<file path=ppt/slides/_rels/slide22.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22.xml"/><Relationship Id="rId1" Type="http://schemas.openxmlformats.org/officeDocument/2006/relationships/slideLayout" Target="../slideLayouts/slideLayout6.xml"/><Relationship Id="rId6" Type="http://schemas.openxmlformats.org/officeDocument/2006/relationships/diagramColors" Target="../diagrams/colors10.xml"/><Relationship Id="rId11" Type="http://schemas.openxmlformats.org/officeDocument/2006/relationships/image" Target="../media/image18.svg"/><Relationship Id="rId5" Type="http://schemas.openxmlformats.org/officeDocument/2006/relationships/diagramQuickStyle" Target="../diagrams/quickStyle10.xml"/><Relationship Id="rId10" Type="http://schemas.openxmlformats.org/officeDocument/2006/relationships/image" Target="../media/image17.png"/><Relationship Id="rId4" Type="http://schemas.openxmlformats.org/officeDocument/2006/relationships/diagramLayout" Target="../diagrams/layout10.xml"/><Relationship Id="rId9" Type="http://schemas.openxmlformats.org/officeDocument/2006/relationships/image" Target="../media/image59.svg"/></Relationships>
</file>

<file path=ppt/slides/_rels/slide23.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23.xml"/><Relationship Id="rId1" Type="http://schemas.openxmlformats.org/officeDocument/2006/relationships/slideLayout" Target="../slideLayouts/slideLayout6.xml"/><Relationship Id="rId6" Type="http://schemas.openxmlformats.org/officeDocument/2006/relationships/diagramColors" Target="../diagrams/colors11.xml"/><Relationship Id="rId11" Type="http://schemas.openxmlformats.org/officeDocument/2006/relationships/image" Target="../media/image18.svg"/><Relationship Id="rId5" Type="http://schemas.openxmlformats.org/officeDocument/2006/relationships/diagramQuickStyle" Target="../diagrams/quickStyle11.xml"/><Relationship Id="rId10" Type="http://schemas.openxmlformats.org/officeDocument/2006/relationships/image" Target="../media/image17.png"/><Relationship Id="rId4" Type="http://schemas.openxmlformats.org/officeDocument/2006/relationships/diagramLayout" Target="../diagrams/layout11.xml"/><Relationship Id="rId9" Type="http://schemas.openxmlformats.org/officeDocument/2006/relationships/image" Target="../media/image59.svg"/></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6.xml"/><Relationship Id="rId5" Type="http://schemas.openxmlformats.org/officeDocument/2006/relationships/image" Target="../media/image60.png"/><Relationship Id="rId4" Type="http://schemas.openxmlformats.org/officeDocument/2006/relationships/image" Target="../media/image18.svg"/></Relationships>
</file>

<file path=ppt/slides/_rels/slide2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5.xml"/><Relationship Id="rId1" Type="http://schemas.openxmlformats.org/officeDocument/2006/relationships/slideLayout" Target="../slideLayouts/slideLayout6.xml"/><Relationship Id="rId5" Type="http://schemas.openxmlformats.org/officeDocument/2006/relationships/image" Target="../media/image18.sv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8" Type="http://schemas.openxmlformats.org/officeDocument/2006/relationships/image" Target="../media/image64.png"/><Relationship Id="rId13" Type="http://schemas.openxmlformats.org/officeDocument/2006/relationships/image" Target="../media/image69.svg"/><Relationship Id="rId3" Type="http://schemas.openxmlformats.org/officeDocument/2006/relationships/hyperlink" Target="https://learn.microsoft.com/en-us/azure/azure-monitor/essentials/data-platform-metrics" TargetMode="External"/><Relationship Id="rId7" Type="http://schemas.openxmlformats.org/officeDocument/2006/relationships/image" Target="../media/image63.svg"/><Relationship Id="rId12" Type="http://schemas.openxmlformats.org/officeDocument/2006/relationships/image" Target="../media/image68.png"/><Relationship Id="rId2" Type="http://schemas.openxmlformats.org/officeDocument/2006/relationships/notesSlide" Target="../notesSlides/notesSlide26.xml"/><Relationship Id="rId1" Type="http://schemas.openxmlformats.org/officeDocument/2006/relationships/slideLayout" Target="../slideLayouts/slideLayout6.xml"/><Relationship Id="rId6" Type="http://schemas.openxmlformats.org/officeDocument/2006/relationships/image" Target="../media/image62.png"/><Relationship Id="rId11" Type="http://schemas.openxmlformats.org/officeDocument/2006/relationships/image" Target="../media/image67.svg"/><Relationship Id="rId5" Type="http://schemas.openxmlformats.org/officeDocument/2006/relationships/hyperlink" Target="https://learn.microsoft.com/en-us/azure/azure-monitor/logs/log-analytics-overview" TargetMode="External"/><Relationship Id="rId15" Type="http://schemas.openxmlformats.org/officeDocument/2006/relationships/image" Target="../media/image18.svg"/><Relationship Id="rId10" Type="http://schemas.openxmlformats.org/officeDocument/2006/relationships/image" Target="../media/image66.png"/><Relationship Id="rId4" Type="http://schemas.openxmlformats.org/officeDocument/2006/relationships/hyperlink" Target="https://learn.microsoft.com/en-us/azure/azure-monitor/essentials/diagnostic-settings?tabs=portal" TargetMode="External"/><Relationship Id="rId9" Type="http://schemas.openxmlformats.org/officeDocument/2006/relationships/image" Target="../media/image65.svg"/><Relationship Id="rId14" Type="http://schemas.openxmlformats.org/officeDocument/2006/relationships/image" Target="../media/image17.png"/></Relationships>
</file>

<file path=ppt/slides/_rels/slide27.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7.xml"/><Relationship Id="rId1" Type="http://schemas.openxmlformats.org/officeDocument/2006/relationships/slideLayout" Target="../slideLayouts/slideLayout6.xml"/><Relationship Id="rId6" Type="http://schemas.openxmlformats.org/officeDocument/2006/relationships/diagramColors" Target="../diagrams/colors12.xml"/><Relationship Id="rId11" Type="http://schemas.openxmlformats.org/officeDocument/2006/relationships/image" Target="../media/image18.svg"/><Relationship Id="rId5" Type="http://schemas.openxmlformats.org/officeDocument/2006/relationships/diagramQuickStyle" Target="../diagrams/quickStyle12.xml"/><Relationship Id="rId10" Type="http://schemas.openxmlformats.org/officeDocument/2006/relationships/image" Target="../media/image17.png"/><Relationship Id="rId4" Type="http://schemas.openxmlformats.org/officeDocument/2006/relationships/diagramLayout" Target="../diagrams/layout12.xml"/><Relationship Id="rId9" Type="http://schemas.openxmlformats.org/officeDocument/2006/relationships/image" Target="../media/image63.svg"/></Relationships>
</file>

<file path=ppt/slides/_rels/slide28.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8.xml"/><Relationship Id="rId1" Type="http://schemas.openxmlformats.org/officeDocument/2006/relationships/slideLayout" Target="../slideLayouts/slideLayout6.xml"/><Relationship Id="rId6" Type="http://schemas.openxmlformats.org/officeDocument/2006/relationships/diagramColors" Target="../diagrams/colors13.xml"/><Relationship Id="rId11" Type="http://schemas.openxmlformats.org/officeDocument/2006/relationships/image" Target="../media/image71.svg"/><Relationship Id="rId5" Type="http://schemas.openxmlformats.org/officeDocument/2006/relationships/diagramQuickStyle" Target="../diagrams/quickStyle13.xml"/><Relationship Id="rId10" Type="http://schemas.openxmlformats.org/officeDocument/2006/relationships/image" Target="../media/image70.png"/><Relationship Id="rId4" Type="http://schemas.openxmlformats.org/officeDocument/2006/relationships/diagramLayout" Target="../diagrams/layout13.xml"/><Relationship Id="rId9" Type="http://schemas.openxmlformats.org/officeDocument/2006/relationships/image" Target="../media/image18.svg"/></Relationships>
</file>

<file path=ppt/slides/_rels/slide29.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9.xml"/><Relationship Id="rId1" Type="http://schemas.openxmlformats.org/officeDocument/2006/relationships/slideLayout" Target="../slideLayouts/slideLayout6.xml"/><Relationship Id="rId6" Type="http://schemas.openxmlformats.org/officeDocument/2006/relationships/diagramColors" Target="../diagrams/colors14.xml"/><Relationship Id="rId11" Type="http://schemas.openxmlformats.org/officeDocument/2006/relationships/image" Target="../media/image71.svg"/><Relationship Id="rId5" Type="http://schemas.openxmlformats.org/officeDocument/2006/relationships/diagramQuickStyle" Target="../diagrams/quickStyle14.xml"/><Relationship Id="rId10" Type="http://schemas.openxmlformats.org/officeDocument/2006/relationships/image" Target="../media/image70.png"/><Relationship Id="rId4" Type="http://schemas.openxmlformats.org/officeDocument/2006/relationships/diagramLayout" Target="../diagrams/layout14.xml"/><Relationship Id="rId9" Type="http://schemas.openxmlformats.org/officeDocument/2006/relationships/image" Target="../media/image18.svg"/></Relationships>
</file>

<file path=ppt/slides/_rels/slide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30.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30.xml"/><Relationship Id="rId1" Type="http://schemas.openxmlformats.org/officeDocument/2006/relationships/slideLayout" Target="../slideLayouts/slideLayout6.xml"/><Relationship Id="rId6" Type="http://schemas.openxmlformats.org/officeDocument/2006/relationships/diagramColors" Target="../diagrams/colors15.xml"/><Relationship Id="rId11" Type="http://schemas.openxmlformats.org/officeDocument/2006/relationships/image" Target="../media/image18.svg"/><Relationship Id="rId5" Type="http://schemas.openxmlformats.org/officeDocument/2006/relationships/diagramQuickStyle" Target="../diagrams/quickStyle15.xml"/><Relationship Id="rId10" Type="http://schemas.openxmlformats.org/officeDocument/2006/relationships/image" Target="../media/image17.png"/><Relationship Id="rId4" Type="http://schemas.openxmlformats.org/officeDocument/2006/relationships/diagramLayout" Target="../diagrams/layout15.xml"/><Relationship Id="rId9" Type="http://schemas.openxmlformats.org/officeDocument/2006/relationships/image" Target="../media/image37.svg"/></Relationships>
</file>

<file path=ppt/slides/_rels/slide3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1.xml"/><Relationship Id="rId1" Type="http://schemas.openxmlformats.org/officeDocument/2006/relationships/slideLayout" Target="../slideLayouts/slideLayout6.xml"/><Relationship Id="rId5" Type="http://schemas.openxmlformats.org/officeDocument/2006/relationships/image" Target="../media/image72.png"/><Relationship Id="rId4" Type="http://schemas.openxmlformats.org/officeDocument/2006/relationships/image" Target="../media/image18.svg"/></Relationships>
</file>

<file path=ppt/slides/_rels/slide32.xml.rels><?xml version="1.0" encoding="UTF-8" standalone="yes"?>
<Relationships xmlns="http://schemas.openxmlformats.org/package/2006/relationships"><Relationship Id="rId8" Type="http://schemas.openxmlformats.org/officeDocument/2006/relationships/image" Target="../media/image74.svg"/><Relationship Id="rId13" Type="http://schemas.openxmlformats.org/officeDocument/2006/relationships/image" Target="../media/image79.png"/><Relationship Id="rId3" Type="http://schemas.openxmlformats.org/officeDocument/2006/relationships/hyperlink" Target="https://learn.microsoft.com/en-us/azure/cost-management-billing/" TargetMode="External"/><Relationship Id="rId7" Type="http://schemas.openxmlformats.org/officeDocument/2006/relationships/image" Target="../media/image73.png"/><Relationship Id="rId12" Type="http://schemas.openxmlformats.org/officeDocument/2006/relationships/image" Target="../media/image78.svg"/><Relationship Id="rId2" Type="http://schemas.openxmlformats.org/officeDocument/2006/relationships/notesSlide" Target="../notesSlides/notesSlide32.xml"/><Relationship Id="rId16"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hyperlink" Target="https://azure.microsoft.com/en-us/pricing/hybrid-benefit/#overview" TargetMode="External"/><Relationship Id="rId11" Type="http://schemas.openxmlformats.org/officeDocument/2006/relationships/image" Target="../media/image77.png"/><Relationship Id="rId5" Type="http://schemas.openxmlformats.org/officeDocument/2006/relationships/hyperlink" Target="https://learn.microsoft.com/en-us/azure/cost-management-billing/savings-plan/savings-plan-compute-overview" TargetMode="External"/><Relationship Id="rId15" Type="http://schemas.openxmlformats.org/officeDocument/2006/relationships/image" Target="../media/image17.png"/><Relationship Id="rId10" Type="http://schemas.openxmlformats.org/officeDocument/2006/relationships/image" Target="../media/image76.svg"/><Relationship Id="rId4" Type="http://schemas.openxmlformats.org/officeDocument/2006/relationships/hyperlink" Target="https://learn.microsoft.com/en-us/azure/cost-management-billing/reservations/save-compute-costs-reservations" TargetMode="External"/><Relationship Id="rId9" Type="http://schemas.openxmlformats.org/officeDocument/2006/relationships/image" Target="../media/image75.png"/><Relationship Id="rId14" Type="http://schemas.openxmlformats.org/officeDocument/2006/relationships/image" Target="../media/image80.png"/></Relationships>
</file>

<file path=ppt/slides/_rels/slide33.xml.rels><?xml version="1.0" encoding="UTF-8" standalone="yes"?>
<Relationships xmlns="http://schemas.openxmlformats.org/package/2006/relationships"><Relationship Id="rId8" Type="http://schemas.openxmlformats.org/officeDocument/2006/relationships/image" Target="../media/image82.png"/><Relationship Id="rId13" Type="http://schemas.openxmlformats.org/officeDocument/2006/relationships/image" Target="../media/image87.svg"/><Relationship Id="rId3" Type="http://schemas.openxmlformats.org/officeDocument/2006/relationships/hyperlink" Target="https://azure.microsoft.com/en-us/pricing/offers/dev-test/" TargetMode="External"/><Relationship Id="rId7" Type="http://schemas.openxmlformats.org/officeDocument/2006/relationships/image" Target="../media/image81.png"/><Relationship Id="rId12" Type="http://schemas.openxmlformats.org/officeDocument/2006/relationships/image" Target="../media/image86.png"/><Relationship Id="rId2" Type="http://schemas.openxmlformats.org/officeDocument/2006/relationships/notesSlide" Target="../notesSlides/notesSlide33.xml"/><Relationship Id="rId1" Type="http://schemas.openxmlformats.org/officeDocument/2006/relationships/slideLayout" Target="../slideLayouts/slideLayout6.xml"/><Relationship Id="rId6" Type="http://schemas.openxmlformats.org/officeDocument/2006/relationships/hyperlink" Target="https://learn.microsoft.com/en-us/azure/advisor/advisor-overview" TargetMode="External"/><Relationship Id="rId11" Type="http://schemas.openxmlformats.org/officeDocument/2006/relationships/image" Target="../media/image85.svg"/><Relationship Id="rId5" Type="http://schemas.openxmlformats.org/officeDocument/2006/relationships/hyperlink" Target="https://learn.microsoft.com/en-us/azure/azure-sql/database/elastic-pool-overview?view=azuresql" TargetMode="External"/><Relationship Id="rId15" Type="http://schemas.openxmlformats.org/officeDocument/2006/relationships/image" Target="../media/image18.svg"/><Relationship Id="rId10" Type="http://schemas.openxmlformats.org/officeDocument/2006/relationships/image" Target="../media/image84.png"/><Relationship Id="rId4" Type="http://schemas.openxmlformats.org/officeDocument/2006/relationships/hyperlink" Target="https://learn.microsoft.com/en-us/azure/azure-monitor/autoscale/autoscale-overview" TargetMode="External"/><Relationship Id="rId9" Type="http://schemas.openxmlformats.org/officeDocument/2006/relationships/image" Target="../media/image83.svg"/><Relationship Id="rId14" Type="http://schemas.openxmlformats.org/officeDocument/2006/relationships/image" Target="../media/image17.png"/></Relationships>
</file>

<file path=ppt/slides/_rels/slide34.xml.rels><?xml version="1.0" encoding="UTF-8" standalone="yes"?>
<Relationships xmlns="http://schemas.openxmlformats.org/package/2006/relationships"><Relationship Id="rId8" Type="http://schemas.openxmlformats.org/officeDocument/2006/relationships/image" Target="../media/image88.png"/><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6.xml"/><Relationship Id="rId6" Type="http://schemas.openxmlformats.org/officeDocument/2006/relationships/diagramColors" Target="../diagrams/colors16.xml"/><Relationship Id="rId5" Type="http://schemas.openxmlformats.org/officeDocument/2006/relationships/diagramQuickStyle" Target="../diagrams/quickStyle16.xml"/><Relationship Id="rId10" Type="http://schemas.openxmlformats.org/officeDocument/2006/relationships/image" Target="../media/image18.svg"/><Relationship Id="rId4" Type="http://schemas.openxmlformats.org/officeDocument/2006/relationships/diagramLayout" Target="../diagrams/layout16.xml"/><Relationship Id="rId9" Type="http://schemas.openxmlformats.org/officeDocument/2006/relationships/image" Target="../media/image17.png"/></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6.xml"/><Relationship Id="rId5" Type="http://schemas.openxmlformats.org/officeDocument/2006/relationships/image" Target="../media/image89.png"/><Relationship Id="rId4" Type="http://schemas.openxmlformats.org/officeDocument/2006/relationships/image" Target="../media/image18.svg"/></Relationships>
</file>

<file path=ppt/slides/_rels/slide3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6.xml"/><Relationship Id="rId1" Type="http://schemas.openxmlformats.org/officeDocument/2006/relationships/slideLayout" Target="../slideLayouts/slideLayout14.xml"/><Relationship Id="rId4" Type="http://schemas.openxmlformats.org/officeDocument/2006/relationships/image" Target="../media/image16.svg"/></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emf"/><Relationship Id="rId1" Type="http://schemas.openxmlformats.org/officeDocument/2006/relationships/slideLayout" Target="../slideLayouts/slideLayout15.xml"/><Relationship Id="rId6" Type="http://schemas.openxmlformats.org/officeDocument/2006/relationships/image" Target="../media/image14.svg"/><Relationship Id="rId5" Type="http://schemas.openxmlformats.org/officeDocument/2006/relationships/image" Target="../media/image13.png"/><Relationship Id="rId4" Type="http://schemas.openxmlformats.org/officeDocument/2006/relationships/image" Target="../media/image12.svg"/></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18.svg"/></Relationships>
</file>

<file path=ppt/slides/_rels/slide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8.svg"/><Relationship Id="rId5" Type="http://schemas.openxmlformats.org/officeDocument/2006/relationships/image" Target="../media/image17.png"/><Relationship Id="rId4" Type="http://schemas.openxmlformats.org/officeDocument/2006/relationships/image" Target="../media/image22.svg"/></Relationships>
</file>

<file path=ppt/slides/_rels/slide6.xml.rels><?xml version="1.0" encoding="UTF-8" standalone="yes"?>
<Relationships xmlns="http://schemas.openxmlformats.org/package/2006/relationships"><Relationship Id="rId8" Type="http://schemas.openxmlformats.org/officeDocument/2006/relationships/image" Target="../media/image28.svg"/><Relationship Id="rId13" Type="http://schemas.openxmlformats.org/officeDocument/2006/relationships/hyperlink" Target="https://www.javatpoint.com/what-is-microsoft-azure-subscription" TargetMode="External"/><Relationship Id="rId3" Type="http://schemas.openxmlformats.org/officeDocument/2006/relationships/image" Target="../media/image23.png"/><Relationship Id="rId7" Type="http://schemas.openxmlformats.org/officeDocument/2006/relationships/image" Target="../media/image27.png"/><Relationship Id="rId12" Type="http://schemas.openxmlformats.org/officeDocument/2006/relationships/hyperlink" Target="https://learn.microsoft.com/en-us/azure/governance/management-groups/overview" TargetMode="External"/><Relationship Id="rId2" Type="http://schemas.openxmlformats.org/officeDocument/2006/relationships/notesSlide" Target="../notesSlides/notesSlide6.xml"/><Relationship Id="rId16"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image" Target="../media/image26.svg"/><Relationship Id="rId11" Type="http://schemas.openxmlformats.org/officeDocument/2006/relationships/hyperlink" Target="https://azure.microsoft.com/en-us/explore/global-infrastructure/geographies/#overview" TargetMode="External"/><Relationship Id="rId5" Type="http://schemas.openxmlformats.org/officeDocument/2006/relationships/image" Target="../media/image25.png"/><Relationship Id="rId15" Type="http://schemas.openxmlformats.org/officeDocument/2006/relationships/image" Target="../media/image17.png"/><Relationship Id="rId10" Type="http://schemas.openxmlformats.org/officeDocument/2006/relationships/image" Target="../media/image30.svg"/><Relationship Id="rId4" Type="http://schemas.openxmlformats.org/officeDocument/2006/relationships/image" Target="../media/image24.svg"/><Relationship Id="rId9" Type="http://schemas.openxmlformats.org/officeDocument/2006/relationships/image" Target="../media/image29.png"/><Relationship Id="rId14" Type="http://schemas.openxmlformats.org/officeDocument/2006/relationships/hyperlink" Target="https://learn.microsoft.com/en-us/azure/azure-resource-manager/management/manage-resource-groups-portal#what-is-a-resource-group"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6.xml"/><Relationship Id="rId5" Type="http://schemas.openxmlformats.org/officeDocument/2006/relationships/image" Target="../media/image18.sv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8" Type="http://schemas.openxmlformats.org/officeDocument/2006/relationships/image" Target="../media/image33.svg"/><Relationship Id="rId13" Type="http://schemas.openxmlformats.org/officeDocument/2006/relationships/image" Target="../media/image38.png"/><Relationship Id="rId3" Type="http://schemas.openxmlformats.org/officeDocument/2006/relationships/hyperlink" Target="https://azure.microsoft.com/en-us/products/virtual-machines/sql-server" TargetMode="External"/><Relationship Id="rId7" Type="http://schemas.openxmlformats.org/officeDocument/2006/relationships/image" Target="../media/image32.png"/><Relationship Id="rId12" Type="http://schemas.openxmlformats.org/officeDocument/2006/relationships/image" Target="../media/image37.svg"/><Relationship Id="rId2" Type="http://schemas.openxmlformats.org/officeDocument/2006/relationships/notesSlide" Target="../notesSlides/notesSlide8.xml"/><Relationship Id="rId16" Type="http://schemas.openxmlformats.org/officeDocument/2006/relationships/image" Target="../media/image18.svg"/><Relationship Id="rId1" Type="http://schemas.openxmlformats.org/officeDocument/2006/relationships/slideLayout" Target="../slideLayouts/slideLayout6.xml"/><Relationship Id="rId6" Type="http://schemas.openxmlformats.org/officeDocument/2006/relationships/hyperlink" Target="https://learn.microsoft.com/en-us/azure/azure-sql-edge/overview" TargetMode="External"/><Relationship Id="rId11" Type="http://schemas.openxmlformats.org/officeDocument/2006/relationships/image" Target="../media/image36.png"/><Relationship Id="rId5" Type="http://schemas.openxmlformats.org/officeDocument/2006/relationships/hyperlink" Target="https://learn.microsoft.com/en-us/azure/azure-sql/database/sql-database-paas-overview?view=azuresql" TargetMode="External"/><Relationship Id="rId15" Type="http://schemas.openxmlformats.org/officeDocument/2006/relationships/image" Target="../media/image17.png"/><Relationship Id="rId10" Type="http://schemas.openxmlformats.org/officeDocument/2006/relationships/image" Target="../media/image35.svg"/><Relationship Id="rId4" Type="http://schemas.openxmlformats.org/officeDocument/2006/relationships/hyperlink" Target="https://learn.microsoft.com/en-us/azure/azure-sql/managed-instance/sql-managed-instance-paas-overview?view=azuresql" TargetMode="External"/><Relationship Id="rId9" Type="http://schemas.openxmlformats.org/officeDocument/2006/relationships/image" Target="../media/image34.png"/><Relationship Id="rId14" Type="http://schemas.openxmlformats.org/officeDocument/2006/relationships/image" Target="../media/image39.svg"/></Relationships>
</file>

<file path=ppt/slides/_rels/slide9.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2.png"/><Relationship Id="rId7" Type="http://schemas.openxmlformats.org/officeDocument/2006/relationships/diagramQuickStyle" Target="../diagrams/quickStyle1.xml"/><Relationship Id="rId2" Type="http://schemas.openxmlformats.org/officeDocument/2006/relationships/notesSlide" Target="../notesSlides/notesSlide9.xml"/><Relationship Id="rId1" Type="http://schemas.openxmlformats.org/officeDocument/2006/relationships/slideLayout" Target="../slideLayouts/slideLayout6.xml"/><Relationship Id="rId6" Type="http://schemas.openxmlformats.org/officeDocument/2006/relationships/diagramLayout" Target="../diagrams/layout1.xml"/><Relationship Id="rId11" Type="http://schemas.openxmlformats.org/officeDocument/2006/relationships/image" Target="../media/image18.svg"/><Relationship Id="rId5" Type="http://schemas.openxmlformats.org/officeDocument/2006/relationships/diagramData" Target="../diagrams/data1.xml"/><Relationship Id="rId10" Type="http://schemas.openxmlformats.org/officeDocument/2006/relationships/image" Target="../media/image17.png"/><Relationship Id="rId4" Type="http://schemas.openxmlformats.org/officeDocument/2006/relationships/image" Target="../media/image33.svg"/><Relationship Id="rId9" Type="http://schemas.microsoft.com/office/2007/relationships/diagramDrawing" Target="../diagrams/drawing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C8A6AA-8A25-FD41-8ED7-4C81EF636741}"/>
              </a:ext>
            </a:extLst>
          </p:cNvPr>
          <p:cNvSpPr>
            <a:spLocks noGrp="1"/>
          </p:cNvSpPr>
          <p:nvPr>
            <p:ph type="title"/>
          </p:nvPr>
        </p:nvSpPr>
        <p:spPr/>
        <p:txBody>
          <a:bodyPr/>
          <a:lstStyle/>
          <a:p>
            <a:r>
              <a:rPr lang="en-US" dirty="0"/>
              <a:t>Lifting your Data Skills to the Cloud</a:t>
            </a:r>
            <a:endParaRPr lang="en-US" b="0" dirty="0">
              <a:latin typeface="IBM Plex Sans Text" panose="020B0503050203000203" pitchFamily="34" charset="77"/>
            </a:endParaRPr>
          </a:p>
        </p:txBody>
      </p:sp>
      <p:sp>
        <p:nvSpPr>
          <p:cNvPr id="17" name="Content Placeholder 19">
            <a:extLst>
              <a:ext uri="{FF2B5EF4-FFF2-40B4-BE49-F238E27FC236}">
                <a16:creationId xmlns:a16="http://schemas.microsoft.com/office/drawing/2014/main" id="{AE966F23-201C-8842-B14E-134F8CCFE34F}"/>
              </a:ext>
            </a:extLst>
          </p:cNvPr>
          <p:cNvSpPr>
            <a:spLocks noGrp="1"/>
          </p:cNvSpPr>
          <p:nvPr>
            <p:ph idx="11"/>
          </p:nvPr>
        </p:nvSpPr>
        <p:spPr/>
        <p:txBody>
          <a:bodyPr/>
          <a:lstStyle/>
          <a:p>
            <a:r>
              <a:rPr lang="en-US" dirty="0"/>
              <a:t>Taiob Ali</a:t>
            </a:r>
          </a:p>
        </p:txBody>
      </p:sp>
      <p:sp>
        <p:nvSpPr>
          <p:cNvPr id="18" name="Content Placeholder 20">
            <a:extLst>
              <a:ext uri="{FF2B5EF4-FFF2-40B4-BE49-F238E27FC236}">
                <a16:creationId xmlns:a16="http://schemas.microsoft.com/office/drawing/2014/main" id="{51FB9B36-B184-2441-AF8F-48FDA3E37AA4}"/>
              </a:ext>
            </a:extLst>
          </p:cNvPr>
          <p:cNvSpPr>
            <a:spLocks noGrp="1"/>
          </p:cNvSpPr>
          <p:nvPr>
            <p:ph idx="12"/>
          </p:nvPr>
        </p:nvSpPr>
        <p:spPr/>
        <p:txBody>
          <a:bodyPr/>
          <a:lstStyle/>
          <a:p>
            <a:r>
              <a:rPr lang="en-US" dirty="0"/>
              <a:t>He/Him/His</a:t>
            </a:r>
          </a:p>
        </p:txBody>
      </p:sp>
      <p:sp>
        <p:nvSpPr>
          <p:cNvPr id="19" name="Content Placeholder 21">
            <a:extLst>
              <a:ext uri="{FF2B5EF4-FFF2-40B4-BE49-F238E27FC236}">
                <a16:creationId xmlns:a16="http://schemas.microsoft.com/office/drawing/2014/main" id="{08DD5418-7806-8D43-9F8D-5C1CB7E52855}"/>
              </a:ext>
            </a:extLst>
          </p:cNvPr>
          <p:cNvSpPr>
            <a:spLocks noGrp="1"/>
          </p:cNvSpPr>
          <p:nvPr>
            <p:ph idx="13"/>
          </p:nvPr>
        </p:nvSpPr>
        <p:spPr/>
        <p:txBody>
          <a:bodyPr>
            <a:normAutofit/>
          </a:bodyPr>
          <a:lstStyle/>
          <a:p>
            <a:r>
              <a:rPr lang="en-US" dirty="0"/>
              <a:t>Database Solutions Manager</a:t>
            </a:r>
          </a:p>
        </p:txBody>
      </p:sp>
      <p:sp>
        <p:nvSpPr>
          <p:cNvPr id="20" name="Content Placeholder 22">
            <a:extLst>
              <a:ext uri="{FF2B5EF4-FFF2-40B4-BE49-F238E27FC236}">
                <a16:creationId xmlns:a16="http://schemas.microsoft.com/office/drawing/2014/main" id="{1D627992-BFD8-4744-B3DE-75117344FB99}"/>
              </a:ext>
            </a:extLst>
          </p:cNvPr>
          <p:cNvSpPr>
            <a:spLocks noGrp="1"/>
          </p:cNvSpPr>
          <p:nvPr>
            <p:ph idx="14"/>
          </p:nvPr>
        </p:nvSpPr>
        <p:spPr/>
        <p:txBody>
          <a:bodyPr/>
          <a:lstStyle/>
          <a:p>
            <a:r>
              <a:rPr lang="en-US" dirty="0"/>
              <a:t>GMO LLC</a:t>
            </a:r>
          </a:p>
        </p:txBody>
      </p:sp>
    </p:spTree>
    <p:extLst>
      <p:ext uri="{BB962C8B-B14F-4D97-AF65-F5344CB8AC3E}">
        <p14:creationId xmlns:p14="http://schemas.microsoft.com/office/powerpoint/2010/main" val="3906584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590630526"/>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910720" y="46840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Azure SQL Database</a:t>
            </a:r>
          </a:p>
        </p:txBody>
      </p:sp>
      <p:pic>
        <p:nvPicPr>
          <p:cNvPr id="3" name="Graphic 2">
            <a:extLst>
              <a:ext uri="{FF2B5EF4-FFF2-40B4-BE49-F238E27FC236}">
                <a16:creationId xmlns:a16="http://schemas.microsoft.com/office/drawing/2014/main" id="{A3C3DF64-FC4F-9047-2BF4-12385B7CEE0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5904" y="2377439"/>
            <a:ext cx="2103120" cy="2103120"/>
          </a:xfrm>
          <a:prstGeom prst="rect">
            <a:avLst/>
          </a:prstGeom>
        </p:spPr>
      </p:pic>
      <p:pic>
        <p:nvPicPr>
          <p:cNvPr id="5" name="Graphic 4">
            <a:extLst>
              <a:ext uri="{FF2B5EF4-FFF2-40B4-BE49-F238E27FC236}">
                <a16:creationId xmlns:a16="http://schemas.microsoft.com/office/drawing/2014/main" id="{D2A8EA77-D066-ADA7-88C1-D2B753CA103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1831652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333332613"/>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838200" y="4684028"/>
            <a:ext cx="2103120"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SQL Server</a:t>
            </a:r>
          </a:p>
        </p:txBody>
      </p:sp>
      <p:pic>
        <p:nvPicPr>
          <p:cNvPr id="4" name="Graphic 3">
            <a:extLst>
              <a:ext uri="{FF2B5EF4-FFF2-40B4-BE49-F238E27FC236}">
                <a16:creationId xmlns:a16="http://schemas.microsoft.com/office/drawing/2014/main" id="{C3D5C13D-8159-0259-5E15-499D1FE8D50B}"/>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38200" y="2135798"/>
            <a:ext cx="2103120" cy="2103120"/>
          </a:xfrm>
          <a:prstGeom prst="rect">
            <a:avLst/>
          </a:prstGeom>
        </p:spPr>
      </p:pic>
      <p:pic>
        <p:nvPicPr>
          <p:cNvPr id="3" name="Graphic 2">
            <a:extLst>
              <a:ext uri="{FF2B5EF4-FFF2-40B4-BE49-F238E27FC236}">
                <a16:creationId xmlns:a16="http://schemas.microsoft.com/office/drawing/2014/main" id="{A174FB74-0B67-71CB-FA4C-6C38D080FF7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7739464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480940942"/>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910719" y="4684028"/>
            <a:ext cx="2103119"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Azure Migrate</a:t>
            </a:r>
          </a:p>
        </p:txBody>
      </p:sp>
      <p:pic>
        <p:nvPicPr>
          <p:cNvPr id="5" name="Graphic 4">
            <a:extLst>
              <a:ext uri="{FF2B5EF4-FFF2-40B4-BE49-F238E27FC236}">
                <a16:creationId xmlns:a16="http://schemas.microsoft.com/office/drawing/2014/main" id="{2DBD5A69-32BE-459A-215E-4C1B9A6FCA9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10720" y="2377439"/>
            <a:ext cx="2103120" cy="2103120"/>
          </a:xfrm>
          <a:prstGeom prst="rect">
            <a:avLst/>
          </a:prstGeom>
        </p:spPr>
      </p:pic>
      <p:pic>
        <p:nvPicPr>
          <p:cNvPr id="3" name="Graphic 2">
            <a:extLst>
              <a:ext uri="{FF2B5EF4-FFF2-40B4-BE49-F238E27FC236}">
                <a16:creationId xmlns:a16="http://schemas.microsoft.com/office/drawing/2014/main" id="{EC6593A6-ED48-A7F9-4987-1FA2AA2D519E}"/>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4181446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473948428"/>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685240" y="4676993"/>
            <a:ext cx="2103119" cy="1815882"/>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i="0" dirty="0">
                <a:solidFill>
                  <a:schemeClr val="bg1"/>
                </a:solidFill>
                <a:effectLst/>
                <a:latin typeface="system-ui"/>
              </a:rPr>
              <a:t>Azure Database Migration Services</a:t>
            </a:r>
            <a:endParaRPr lang="en-US" sz="2800" b="1" dirty="0">
              <a:solidFill>
                <a:schemeClr val="bg1"/>
              </a:solidFill>
            </a:endParaRPr>
          </a:p>
        </p:txBody>
      </p:sp>
      <p:pic>
        <p:nvPicPr>
          <p:cNvPr id="7" name="Graphic 6">
            <a:extLst>
              <a:ext uri="{FF2B5EF4-FFF2-40B4-BE49-F238E27FC236}">
                <a16:creationId xmlns:a16="http://schemas.microsoft.com/office/drawing/2014/main" id="{C85EE5F7-ABBC-427D-B470-25C6069D7CF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85239" y="2377439"/>
            <a:ext cx="2103120" cy="2103120"/>
          </a:xfrm>
          <a:prstGeom prst="rect">
            <a:avLst/>
          </a:prstGeom>
        </p:spPr>
      </p:pic>
      <p:pic>
        <p:nvPicPr>
          <p:cNvPr id="3" name="Graphic 2">
            <a:extLst>
              <a:ext uri="{FF2B5EF4-FFF2-40B4-BE49-F238E27FC236}">
                <a16:creationId xmlns:a16="http://schemas.microsoft.com/office/drawing/2014/main" id="{B38B0F77-D81D-631E-3702-F157911785ED}"/>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42676" y="6382232"/>
            <a:ext cx="1249323" cy="443051"/>
          </a:xfrm>
          <a:prstGeom prst="rect">
            <a:avLst/>
          </a:prstGeom>
        </p:spPr>
      </p:pic>
      <p:sp>
        <p:nvSpPr>
          <p:cNvPr id="5" name="TextBox 4">
            <a:extLst>
              <a:ext uri="{FF2B5EF4-FFF2-40B4-BE49-F238E27FC236}">
                <a16:creationId xmlns:a16="http://schemas.microsoft.com/office/drawing/2014/main" id="{FE67A6D6-EFC1-2DCA-A4F7-170079EE7505}"/>
              </a:ext>
            </a:extLst>
          </p:cNvPr>
          <p:cNvSpPr txBox="1"/>
          <p:nvPr/>
        </p:nvSpPr>
        <p:spPr>
          <a:xfrm>
            <a:off x="4064000" y="6228343"/>
            <a:ext cx="6100232" cy="307777"/>
          </a:xfrm>
          <a:prstGeom prst="rect">
            <a:avLst/>
          </a:prstGeom>
          <a:noFill/>
        </p:spPr>
        <p:txBody>
          <a:bodyPr wrap="square">
            <a:spAutoFit/>
          </a:bodyPr>
          <a:lstStyle/>
          <a:p>
            <a:r>
              <a:rPr lang="en-US" sz="1400" dirty="0"/>
              <a:t>https://learn.microsoft.com/en-us/azure/dms/dms-overview#compare-versions</a:t>
            </a:r>
          </a:p>
        </p:txBody>
      </p:sp>
    </p:spTree>
    <p:extLst>
      <p:ext uri="{BB962C8B-B14F-4D97-AF65-F5344CB8AC3E}">
        <p14:creationId xmlns:p14="http://schemas.microsoft.com/office/powerpoint/2010/main" val="134453432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Migration</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169923991"/>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685240" y="4676993"/>
            <a:ext cx="2103119" cy="1384995"/>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r>
              <a:rPr lang="en-US" sz="2800" b="1" i="0" dirty="0">
                <a:solidFill>
                  <a:schemeClr val="bg1"/>
                </a:solidFill>
                <a:effectLst/>
                <a:latin typeface="system-ui"/>
              </a:rPr>
              <a:t>Other Migration Tools</a:t>
            </a:r>
            <a:endParaRPr lang="en-US" sz="2800" b="1" dirty="0">
              <a:solidFill>
                <a:schemeClr val="bg1"/>
              </a:solidFill>
            </a:endParaRPr>
          </a:p>
        </p:txBody>
      </p:sp>
      <p:pic>
        <p:nvPicPr>
          <p:cNvPr id="4" name="Graphic 3">
            <a:extLst>
              <a:ext uri="{FF2B5EF4-FFF2-40B4-BE49-F238E27FC236}">
                <a16:creationId xmlns:a16="http://schemas.microsoft.com/office/drawing/2014/main" id="{53A897C5-5B0F-01FE-B77F-9CEA0027BED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240" y="2132280"/>
            <a:ext cx="2103120" cy="2103120"/>
          </a:xfrm>
          <a:prstGeom prst="rect">
            <a:avLst/>
          </a:prstGeom>
        </p:spPr>
      </p:pic>
      <p:pic>
        <p:nvPicPr>
          <p:cNvPr id="3" name="Graphic 2">
            <a:extLst>
              <a:ext uri="{FF2B5EF4-FFF2-40B4-BE49-F238E27FC236}">
                <a16:creationId xmlns:a16="http://schemas.microsoft.com/office/drawing/2014/main" id="{E8C17BFB-AD2A-4269-1080-D9B6DB89F7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132215295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9C8782-E0E6-32BE-012F-6AC6172EA3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676" y="6382232"/>
            <a:ext cx="1249323" cy="443051"/>
          </a:xfrm>
          <a:prstGeom prst="rect">
            <a:avLst/>
          </a:prstGeom>
        </p:spPr>
      </p:pic>
      <p:pic>
        <p:nvPicPr>
          <p:cNvPr id="5" name="Picture 4">
            <a:extLst>
              <a:ext uri="{FF2B5EF4-FFF2-40B4-BE49-F238E27FC236}">
                <a16:creationId xmlns:a16="http://schemas.microsoft.com/office/drawing/2014/main" id="{9C6ADFE0-1A21-35C3-76B2-99CB08033B69}"/>
              </a:ext>
            </a:extLst>
          </p:cNvPr>
          <p:cNvPicPr>
            <a:picLocks noChangeAspect="1"/>
          </p:cNvPicPr>
          <p:nvPr/>
        </p:nvPicPr>
        <p:blipFill>
          <a:blip r:embed="rId5"/>
          <a:stretch>
            <a:fillRect/>
          </a:stretch>
        </p:blipFill>
        <p:spPr>
          <a:xfrm>
            <a:off x="-14827" y="1612642"/>
            <a:ext cx="12206826" cy="3632715"/>
          </a:xfrm>
          <a:prstGeom prst="rect">
            <a:avLst/>
          </a:prstGeom>
        </p:spPr>
      </p:pic>
    </p:spTree>
    <p:extLst>
      <p:ext uri="{BB962C8B-B14F-4D97-AF65-F5344CB8AC3E}">
        <p14:creationId xmlns:p14="http://schemas.microsoft.com/office/powerpoint/2010/main" val="37982950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3209365" cy="1325563"/>
          </a:xfrm>
        </p:spPr>
        <p:txBody>
          <a:bodyPr>
            <a:normAutofit fontScale="90000"/>
          </a:bodyPr>
          <a:lstStyle/>
          <a:p>
            <a:r>
              <a:rPr lang="en-US" b="1" u="sng" dirty="0"/>
              <a:t>Monitoring - Performance Tuning</a:t>
            </a:r>
          </a:p>
        </p:txBody>
      </p:sp>
      <p:sp>
        <p:nvSpPr>
          <p:cNvPr id="3" name="AutoShape 2" descr="Diagram showing complete logging and diagnostic information paths for Azure SQL products.">
            <a:extLst>
              <a:ext uri="{FF2B5EF4-FFF2-40B4-BE49-F238E27FC236}">
                <a16:creationId xmlns:a16="http://schemas.microsoft.com/office/drawing/2014/main" id="{85F37CDF-3CEC-74B9-C592-87D779E30486}"/>
              </a:ext>
            </a:extLst>
          </p:cNvPr>
          <p:cNvSpPr>
            <a:spLocks noChangeAspect="1" noChangeArrowheads="1"/>
          </p:cNvSpPr>
          <p:nvPr/>
        </p:nvSpPr>
        <p:spPr bwMode="auto">
          <a:xfrm>
            <a:off x="5943599" y="1766047"/>
            <a:ext cx="1815353" cy="1815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6" name="Graphic 5">
            <a:extLst>
              <a:ext uri="{FF2B5EF4-FFF2-40B4-BE49-F238E27FC236}">
                <a16:creationId xmlns:a16="http://schemas.microsoft.com/office/drawing/2014/main" id="{3DE00969-1088-80EA-0B09-6ECB8C7837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70129" y="0"/>
            <a:ext cx="7621871" cy="6851601"/>
          </a:xfrm>
          <a:prstGeom prst="rect">
            <a:avLst/>
          </a:prstGeom>
        </p:spPr>
      </p:pic>
      <p:sp>
        <p:nvSpPr>
          <p:cNvPr id="8" name="TextBox 7">
            <a:extLst>
              <a:ext uri="{FF2B5EF4-FFF2-40B4-BE49-F238E27FC236}">
                <a16:creationId xmlns:a16="http://schemas.microsoft.com/office/drawing/2014/main" id="{C774C261-EF36-EDA0-EABD-E03E6A4152D2}"/>
              </a:ext>
            </a:extLst>
          </p:cNvPr>
          <p:cNvSpPr txBox="1"/>
          <p:nvPr/>
        </p:nvSpPr>
        <p:spPr>
          <a:xfrm>
            <a:off x="0" y="6277431"/>
            <a:ext cx="6098240" cy="215444"/>
          </a:xfrm>
          <a:prstGeom prst="rect">
            <a:avLst/>
          </a:prstGeom>
          <a:noFill/>
        </p:spPr>
        <p:txBody>
          <a:bodyPr wrap="square">
            <a:spAutoFit/>
          </a:bodyPr>
          <a:lstStyle/>
          <a:p>
            <a:r>
              <a:rPr lang="en-US" sz="800" dirty="0"/>
              <a:t>https://learn.microsoft.com/en-us/azure/azure-sql/database/monitor-tune-overview?view=azuresql</a:t>
            </a:r>
          </a:p>
        </p:txBody>
      </p:sp>
      <p:pic>
        <p:nvPicPr>
          <p:cNvPr id="4" name="Graphic 3">
            <a:extLst>
              <a:ext uri="{FF2B5EF4-FFF2-40B4-BE49-F238E27FC236}">
                <a16:creationId xmlns:a16="http://schemas.microsoft.com/office/drawing/2014/main" id="{209A1977-07FC-D8BE-7CB5-C3B4E77B36F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2676" y="6382232"/>
            <a:ext cx="1249323" cy="443051"/>
          </a:xfrm>
          <a:prstGeom prst="rect">
            <a:avLst/>
          </a:prstGeom>
        </p:spPr>
      </p:pic>
      <p:sp>
        <p:nvSpPr>
          <p:cNvPr id="7" name="TextBox 6">
            <a:extLst>
              <a:ext uri="{FF2B5EF4-FFF2-40B4-BE49-F238E27FC236}">
                <a16:creationId xmlns:a16="http://schemas.microsoft.com/office/drawing/2014/main" id="{8C0227D9-549B-68C4-1686-6302EE903BA6}"/>
              </a:ext>
            </a:extLst>
          </p:cNvPr>
          <p:cNvSpPr txBox="1"/>
          <p:nvPr/>
        </p:nvSpPr>
        <p:spPr>
          <a:xfrm>
            <a:off x="263651" y="2948746"/>
            <a:ext cx="4358462" cy="954107"/>
          </a:xfrm>
          <a:prstGeom prst="rect">
            <a:avLst/>
          </a:prstGeom>
          <a:noFill/>
        </p:spPr>
        <p:txBody>
          <a:bodyPr wrap="square">
            <a:spAutoFit/>
          </a:bodyPr>
          <a:lstStyle/>
          <a:p>
            <a:pPr algn="l"/>
            <a:r>
              <a:rPr lang="en-US" sz="2800" b="1" i="0" dirty="0">
                <a:solidFill>
                  <a:srgbClr val="161616"/>
                </a:solidFill>
                <a:effectLst/>
                <a:latin typeface="Segoe UI" panose="020B0502040204020203" pitchFamily="34" charset="0"/>
              </a:rPr>
              <a:t>Monitoring and diagnostic telemetry</a:t>
            </a:r>
          </a:p>
        </p:txBody>
      </p:sp>
    </p:spTree>
    <p:extLst>
      <p:ext uri="{BB962C8B-B14F-4D97-AF65-F5344CB8AC3E}">
        <p14:creationId xmlns:p14="http://schemas.microsoft.com/office/powerpoint/2010/main" val="11180093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199" y="365125"/>
            <a:ext cx="11035553" cy="1325563"/>
          </a:xfrm>
        </p:spPr>
        <p:txBody>
          <a:bodyPr>
            <a:normAutofit/>
          </a:bodyPr>
          <a:lstStyle/>
          <a:p>
            <a:r>
              <a:rPr lang="en-US" b="1" u="sng" dirty="0"/>
              <a:t>Monitoring – Performance Tuning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236187122"/>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hlinkClick r:id="rId8"/>
            <a:extLst>
              <a:ext uri="{FF2B5EF4-FFF2-40B4-BE49-F238E27FC236}">
                <a16:creationId xmlns:a16="http://schemas.microsoft.com/office/drawing/2014/main" id="{462989DE-BEB1-07FA-9857-105DE969F6DC}"/>
              </a:ext>
            </a:extLst>
          </p:cNvPr>
          <p:cNvSpPr txBox="1"/>
          <p:nvPr/>
        </p:nvSpPr>
        <p:spPr>
          <a:xfrm>
            <a:off x="5044440" y="5184226"/>
            <a:ext cx="2103119"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solidFill>
                  <a:schemeClr val="bg1"/>
                </a:solidFill>
              </a:rPr>
              <a:t>SQL Insight (preview)</a:t>
            </a:r>
          </a:p>
        </p:txBody>
      </p:sp>
      <p:pic>
        <p:nvPicPr>
          <p:cNvPr id="15" name="Graphic 14">
            <a:extLst>
              <a:ext uri="{FF2B5EF4-FFF2-40B4-BE49-F238E27FC236}">
                <a16:creationId xmlns:a16="http://schemas.microsoft.com/office/drawing/2014/main" id="{E6995D6C-3A19-94A8-426B-B336A2F36335}"/>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0" y="2170468"/>
            <a:ext cx="12192000" cy="2459241"/>
          </a:xfrm>
          <a:prstGeom prst="rect">
            <a:avLst/>
          </a:prstGeom>
        </p:spPr>
      </p:pic>
      <p:sp>
        <p:nvSpPr>
          <p:cNvPr id="19" name="TextBox 18">
            <a:extLst>
              <a:ext uri="{FF2B5EF4-FFF2-40B4-BE49-F238E27FC236}">
                <a16:creationId xmlns:a16="http://schemas.microsoft.com/office/drawing/2014/main" id="{DFA3BE6F-F992-4DCB-2DCD-4E0736062062}"/>
              </a:ext>
            </a:extLst>
          </p:cNvPr>
          <p:cNvSpPr txBox="1"/>
          <p:nvPr/>
        </p:nvSpPr>
        <p:spPr>
          <a:xfrm>
            <a:off x="0" y="6492874"/>
            <a:ext cx="6098240" cy="215444"/>
          </a:xfrm>
          <a:prstGeom prst="rect">
            <a:avLst/>
          </a:prstGeom>
          <a:noFill/>
        </p:spPr>
        <p:txBody>
          <a:bodyPr wrap="square">
            <a:spAutoFit/>
          </a:bodyPr>
          <a:lstStyle/>
          <a:p>
            <a:r>
              <a:rPr lang="en-US" sz="800" dirty="0"/>
              <a:t>https://learn.microsoft.com/en-us/azure/azure-sql/database/sql-insights-overview?view=azuresql</a:t>
            </a:r>
          </a:p>
        </p:txBody>
      </p:sp>
      <p:pic>
        <p:nvPicPr>
          <p:cNvPr id="3" name="Graphic 2">
            <a:extLst>
              <a:ext uri="{FF2B5EF4-FFF2-40B4-BE49-F238E27FC236}">
                <a16:creationId xmlns:a16="http://schemas.microsoft.com/office/drawing/2014/main" id="{CF92254A-7F63-9FEF-8045-1E16002A4C78}"/>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22455024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2940424" cy="1325563"/>
          </a:xfrm>
        </p:spPr>
        <p:txBody>
          <a:bodyPr>
            <a:normAutofit fontScale="90000"/>
          </a:bodyPr>
          <a:lstStyle/>
          <a:p>
            <a:r>
              <a:rPr lang="en-US" b="1" u="sng" dirty="0"/>
              <a:t>Monitoring – Performance Tuning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195876655"/>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685240" y="4676993"/>
            <a:ext cx="2103119"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solidFill>
                  <a:schemeClr val="bg1"/>
                </a:solidFill>
              </a:rPr>
              <a:t>Built into Portal</a:t>
            </a:r>
          </a:p>
        </p:txBody>
      </p:sp>
      <p:pic>
        <p:nvPicPr>
          <p:cNvPr id="5" name="Graphic 4">
            <a:extLst>
              <a:ext uri="{FF2B5EF4-FFF2-40B4-BE49-F238E27FC236}">
                <a16:creationId xmlns:a16="http://schemas.microsoft.com/office/drawing/2014/main" id="{832C99C3-7435-AC15-95AD-47E08F8C8B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685240" y="2377439"/>
            <a:ext cx="2103120" cy="2103120"/>
          </a:xfrm>
          <a:prstGeom prst="rect">
            <a:avLst/>
          </a:prstGeom>
        </p:spPr>
      </p:pic>
      <p:pic>
        <p:nvPicPr>
          <p:cNvPr id="3" name="Graphic 2">
            <a:extLst>
              <a:ext uri="{FF2B5EF4-FFF2-40B4-BE49-F238E27FC236}">
                <a16:creationId xmlns:a16="http://schemas.microsoft.com/office/drawing/2014/main" id="{0742B1D4-F2FE-9706-90A1-79B5C7337DE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10456474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9C8782-E0E6-32BE-012F-6AC6172EA3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676" y="6382232"/>
            <a:ext cx="1249323" cy="443051"/>
          </a:xfrm>
          <a:prstGeom prst="rect">
            <a:avLst/>
          </a:prstGeom>
        </p:spPr>
      </p:pic>
      <p:pic>
        <p:nvPicPr>
          <p:cNvPr id="4" name="Picture 3">
            <a:extLst>
              <a:ext uri="{FF2B5EF4-FFF2-40B4-BE49-F238E27FC236}">
                <a16:creationId xmlns:a16="http://schemas.microsoft.com/office/drawing/2014/main" id="{C686E45F-E4E3-01ED-62F7-4D1B47899CEA}"/>
              </a:ext>
            </a:extLst>
          </p:cNvPr>
          <p:cNvPicPr>
            <a:picLocks noChangeAspect="1"/>
          </p:cNvPicPr>
          <p:nvPr/>
        </p:nvPicPr>
        <p:blipFill>
          <a:blip r:embed="rId5"/>
          <a:stretch>
            <a:fillRect/>
          </a:stretch>
        </p:blipFill>
        <p:spPr>
          <a:xfrm>
            <a:off x="0" y="1774209"/>
            <a:ext cx="12191999" cy="3224773"/>
          </a:xfrm>
          <a:prstGeom prst="rect">
            <a:avLst/>
          </a:prstGeom>
        </p:spPr>
      </p:pic>
    </p:spTree>
    <p:extLst>
      <p:ext uri="{BB962C8B-B14F-4D97-AF65-F5344CB8AC3E}">
        <p14:creationId xmlns:p14="http://schemas.microsoft.com/office/powerpoint/2010/main" val="340773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DCC9B-D507-6445-8B25-52BE472023F6}"/>
              </a:ext>
            </a:extLst>
          </p:cNvPr>
          <p:cNvSpPr>
            <a:spLocks noGrp="1"/>
          </p:cNvSpPr>
          <p:nvPr>
            <p:ph type="title"/>
          </p:nvPr>
        </p:nvSpPr>
        <p:spPr/>
        <p:txBody>
          <a:bodyPr/>
          <a:lstStyle/>
          <a:p>
            <a:r>
              <a:rPr lang="en-US" dirty="0"/>
              <a:t>Taiob</a:t>
            </a:r>
          </a:p>
        </p:txBody>
      </p:sp>
      <p:sp>
        <p:nvSpPr>
          <p:cNvPr id="3" name="Content Placeholder 2">
            <a:extLst>
              <a:ext uri="{FF2B5EF4-FFF2-40B4-BE49-F238E27FC236}">
                <a16:creationId xmlns:a16="http://schemas.microsoft.com/office/drawing/2014/main" id="{7F99F984-5EE3-D946-985F-107BD24A32D9}"/>
              </a:ext>
            </a:extLst>
          </p:cNvPr>
          <p:cNvSpPr>
            <a:spLocks noGrp="1"/>
          </p:cNvSpPr>
          <p:nvPr>
            <p:ph idx="1"/>
          </p:nvPr>
        </p:nvSpPr>
        <p:spPr/>
        <p:txBody>
          <a:bodyPr/>
          <a:lstStyle/>
          <a:p>
            <a:r>
              <a:rPr lang="en-US" sz="3200" dirty="0"/>
              <a:t>Database Solutions Manager</a:t>
            </a:r>
          </a:p>
        </p:txBody>
      </p:sp>
      <p:pic>
        <p:nvPicPr>
          <p:cNvPr id="13" name="Picture Placeholder 12">
            <a:extLst>
              <a:ext uri="{FF2B5EF4-FFF2-40B4-BE49-F238E27FC236}">
                <a16:creationId xmlns:a16="http://schemas.microsoft.com/office/drawing/2014/main" id="{F204E9F5-6050-4C42-ADC3-B865CB842845}"/>
              </a:ext>
            </a:extLst>
          </p:cNvPr>
          <p:cNvPicPr>
            <a:picLocks noGrp="1" noChangeAspect="1"/>
          </p:cNvPicPr>
          <p:nvPr>
            <p:ph type="pic" sz="quarter" idx="15"/>
          </p:nvPr>
        </p:nvPicPr>
        <p:blipFill>
          <a:blip r:embed="rId3">
            <a:extLst>
              <a:ext uri="{28A0092B-C50C-407E-A947-70E740481C1C}">
                <a14:useLocalDpi xmlns:a14="http://schemas.microsoft.com/office/drawing/2010/main" val="0"/>
              </a:ext>
            </a:extLst>
          </a:blip>
          <a:srcRect/>
          <a:stretch/>
        </p:blipFill>
        <p:spPr/>
      </p:pic>
      <p:sp>
        <p:nvSpPr>
          <p:cNvPr id="5" name="Content Placeholder 4">
            <a:extLst>
              <a:ext uri="{FF2B5EF4-FFF2-40B4-BE49-F238E27FC236}">
                <a16:creationId xmlns:a16="http://schemas.microsoft.com/office/drawing/2014/main" id="{9F42CBC0-B7F5-7640-B95A-C8228AED1A05}"/>
              </a:ext>
            </a:extLst>
          </p:cNvPr>
          <p:cNvSpPr>
            <a:spLocks noGrp="1"/>
          </p:cNvSpPr>
          <p:nvPr>
            <p:ph idx="12"/>
          </p:nvPr>
        </p:nvSpPr>
        <p:spPr/>
        <p:txBody>
          <a:bodyPr/>
          <a:lstStyle/>
          <a:p>
            <a:r>
              <a:rPr lang="en-US" dirty="0"/>
              <a:t>@sqlworldwide</a:t>
            </a:r>
          </a:p>
        </p:txBody>
      </p:sp>
      <p:sp>
        <p:nvSpPr>
          <p:cNvPr id="6" name="Content Placeholder 5">
            <a:extLst>
              <a:ext uri="{FF2B5EF4-FFF2-40B4-BE49-F238E27FC236}">
                <a16:creationId xmlns:a16="http://schemas.microsoft.com/office/drawing/2014/main" id="{33635C4D-5EAB-354D-9225-BC04B576C009}"/>
              </a:ext>
            </a:extLst>
          </p:cNvPr>
          <p:cNvSpPr>
            <a:spLocks noGrp="1"/>
          </p:cNvSpPr>
          <p:nvPr>
            <p:ph idx="13"/>
          </p:nvPr>
        </p:nvSpPr>
        <p:spPr/>
        <p:txBody>
          <a:bodyPr>
            <a:normAutofit/>
          </a:bodyPr>
          <a:lstStyle/>
          <a:p>
            <a:r>
              <a:rPr lang="en-US" dirty="0"/>
              <a:t>Taiob@sqlworldwide.com</a:t>
            </a:r>
          </a:p>
        </p:txBody>
      </p:sp>
      <p:sp>
        <p:nvSpPr>
          <p:cNvPr id="7" name="Content Placeholder 6">
            <a:extLst>
              <a:ext uri="{FF2B5EF4-FFF2-40B4-BE49-F238E27FC236}">
                <a16:creationId xmlns:a16="http://schemas.microsoft.com/office/drawing/2014/main" id="{81F9E485-670C-8F44-8C45-B464164BEA42}"/>
              </a:ext>
            </a:extLst>
          </p:cNvPr>
          <p:cNvSpPr>
            <a:spLocks noGrp="1"/>
          </p:cNvSpPr>
          <p:nvPr>
            <p:ph idx="14"/>
          </p:nvPr>
        </p:nvSpPr>
        <p:spPr/>
        <p:txBody>
          <a:bodyPr/>
          <a:lstStyle/>
          <a:p>
            <a:r>
              <a:rPr lang="en-US" dirty="0"/>
              <a:t>www.sqlworldwide.com</a:t>
            </a:r>
          </a:p>
        </p:txBody>
      </p:sp>
      <p:sp>
        <p:nvSpPr>
          <p:cNvPr id="8" name="Content Placeholder 7">
            <a:extLst>
              <a:ext uri="{FF2B5EF4-FFF2-40B4-BE49-F238E27FC236}">
                <a16:creationId xmlns:a16="http://schemas.microsoft.com/office/drawing/2014/main" id="{4177444F-EC04-6443-BB89-E14460A223D8}"/>
              </a:ext>
            </a:extLst>
          </p:cNvPr>
          <p:cNvSpPr>
            <a:spLocks noGrp="1"/>
          </p:cNvSpPr>
          <p:nvPr>
            <p:ph idx="17"/>
          </p:nvPr>
        </p:nvSpPr>
        <p:spPr/>
        <p:txBody>
          <a:bodyPr/>
          <a:lstStyle/>
          <a:p>
            <a:r>
              <a:rPr lang="en-US" dirty="0"/>
              <a:t>GMO LLC</a:t>
            </a:r>
          </a:p>
        </p:txBody>
      </p:sp>
      <p:sp>
        <p:nvSpPr>
          <p:cNvPr id="18" name="Content Placeholder 17">
            <a:extLst>
              <a:ext uri="{FF2B5EF4-FFF2-40B4-BE49-F238E27FC236}">
                <a16:creationId xmlns:a16="http://schemas.microsoft.com/office/drawing/2014/main" id="{2AB2DBF1-DB5F-D242-B438-4B5B729AADB4}"/>
              </a:ext>
            </a:extLst>
          </p:cNvPr>
          <p:cNvSpPr>
            <a:spLocks noGrp="1"/>
          </p:cNvSpPr>
          <p:nvPr>
            <p:ph idx="18"/>
          </p:nvPr>
        </p:nvSpPr>
        <p:spPr/>
        <p:txBody>
          <a:bodyPr>
            <a:normAutofit fontScale="85000" lnSpcReduction="10000"/>
          </a:bodyPr>
          <a:lstStyle/>
          <a:p>
            <a:pPr marL="0" indent="0">
              <a:buNone/>
            </a:pPr>
            <a:r>
              <a:rPr lang="en-US" dirty="0"/>
              <a:t>I am a Microsoft Data Platform MVP, For  17 years, I have worked with the Microsoft Data Platform and MongoDB, both on-premises and cloud. </a:t>
            </a:r>
          </a:p>
          <a:p>
            <a:pPr marL="0" indent="0">
              <a:buNone/>
            </a:pPr>
            <a:r>
              <a:rPr lang="en-US" dirty="0"/>
              <a:t>I currently work at "GMO LLC" as a Database Solutions Manager, focusing on cloud migration, automation, improving, and streamlining operational workflow. </a:t>
            </a:r>
            <a:br>
              <a:rPr lang="en-GB" dirty="0"/>
            </a:br>
            <a:endParaRPr lang="en-US" dirty="0"/>
          </a:p>
        </p:txBody>
      </p:sp>
      <p:sp>
        <p:nvSpPr>
          <p:cNvPr id="10" name="Content Placeholder 9">
            <a:extLst>
              <a:ext uri="{FF2B5EF4-FFF2-40B4-BE49-F238E27FC236}">
                <a16:creationId xmlns:a16="http://schemas.microsoft.com/office/drawing/2014/main" id="{44070677-7761-B14E-83B4-073DA9F60352}"/>
              </a:ext>
            </a:extLst>
          </p:cNvPr>
          <p:cNvSpPr>
            <a:spLocks noGrp="1"/>
          </p:cNvSpPr>
          <p:nvPr>
            <p:ph idx="19"/>
          </p:nvPr>
        </p:nvSpPr>
        <p:spPr/>
        <p:txBody>
          <a:bodyPr>
            <a:normAutofit fontScale="92500" lnSpcReduction="10000"/>
          </a:bodyPr>
          <a:lstStyle/>
          <a:p>
            <a:r>
              <a:rPr lang="en-US" dirty="0">
                <a:solidFill>
                  <a:schemeClr val="bg1"/>
                </a:solidFill>
              </a:rPr>
              <a:t>He/Him/His</a:t>
            </a:r>
          </a:p>
        </p:txBody>
      </p:sp>
      <p:sp>
        <p:nvSpPr>
          <p:cNvPr id="11" name="Text Placeholder 10">
            <a:extLst>
              <a:ext uri="{FF2B5EF4-FFF2-40B4-BE49-F238E27FC236}">
                <a16:creationId xmlns:a16="http://schemas.microsoft.com/office/drawing/2014/main" id="{72C2EFE8-9608-7346-9A4F-49484BC20A93}"/>
              </a:ext>
            </a:extLst>
          </p:cNvPr>
          <p:cNvSpPr>
            <a:spLocks noGrp="1"/>
          </p:cNvSpPr>
          <p:nvPr>
            <p:ph type="body" sz="quarter" idx="20"/>
          </p:nvPr>
        </p:nvSpPr>
        <p:spPr/>
        <p:txBody>
          <a:bodyPr/>
          <a:lstStyle/>
          <a:p>
            <a:r>
              <a:rPr lang="en-US" dirty="0"/>
              <a:t>Ali</a:t>
            </a:r>
          </a:p>
        </p:txBody>
      </p:sp>
      <p:pic>
        <p:nvPicPr>
          <p:cNvPr id="15" name="Picture 14">
            <a:extLst>
              <a:ext uri="{FF2B5EF4-FFF2-40B4-BE49-F238E27FC236}">
                <a16:creationId xmlns:a16="http://schemas.microsoft.com/office/drawing/2014/main" id="{3E7747AC-8AB1-AE40-9A6A-7B3246642D9C}"/>
              </a:ext>
            </a:extLst>
          </p:cNvPr>
          <p:cNvPicPr>
            <a:picLocks noChangeAspect="1"/>
          </p:cNvPicPr>
          <p:nvPr/>
        </p:nvPicPr>
        <p:blipFill>
          <a:blip r:embed="rId4"/>
          <a:stretch>
            <a:fillRect/>
          </a:stretch>
        </p:blipFill>
        <p:spPr>
          <a:xfrm>
            <a:off x="498577" y="4810196"/>
            <a:ext cx="356952" cy="291306"/>
          </a:xfrm>
          <a:prstGeom prst="rect">
            <a:avLst/>
          </a:prstGeom>
        </p:spPr>
      </p:pic>
      <p:pic>
        <p:nvPicPr>
          <p:cNvPr id="4" name="Graphic 3">
            <a:extLst>
              <a:ext uri="{FF2B5EF4-FFF2-40B4-BE49-F238E27FC236}">
                <a16:creationId xmlns:a16="http://schemas.microsoft.com/office/drawing/2014/main" id="{0A89AC33-1C79-0F95-8E96-CEEBCDEFA347}"/>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86592" y="5363404"/>
            <a:ext cx="368937" cy="368937"/>
          </a:xfrm>
          <a:prstGeom prst="rect">
            <a:avLst/>
          </a:prstGeom>
        </p:spPr>
      </p:pic>
      <p:pic>
        <p:nvPicPr>
          <p:cNvPr id="9" name="Graphic 8">
            <a:extLst>
              <a:ext uri="{FF2B5EF4-FFF2-40B4-BE49-F238E27FC236}">
                <a16:creationId xmlns:a16="http://schemas.microsoft.com/office/drawing/2014/main" id="{320F1AAD-C4C3-8556-B6C0-8E61B129BD3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498577" y="5934466"/>
            <a:ext cx="368937" cy="368937"/>
          </a:xfrm>
          <a:prstGeom prst="rect">
            <a:avLst/>
          </a:prstGeom>
        </p:spPr>
      </p:pic>
    </p:spTree>
    <p:extLst>
      <p:ext uri="{BB962C8B-B14F-4D97-AF65-F5344CB8AC3E}">
        <p14:creationId xmlns:p14="http://schemas.microsoft.com/office/powerpoint/2010/main" val="8868741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3209365" cy="1325563"/>
          </a:xfrm>
        </p:spPr>
        <p:txBody>
          <a:bodyPr>
            <a:normAutofit/>
          </a:bodyPr>
          <a:lstStyle/>
          <a:p>
            <a:r>
              <a:rPr lang="en-US" b="1" u="sng" dirty="0"/>
              <a:t>Security</a:t>
            </a:r>
          </a:p>
        </p:txBody>
      </p:sp>
      <p:sp>
        <p:nvSpPr>
          <p:cNvPr id="3" name="AutoShape 2" descr="Diagram showing complete logging and diagnostic information paths for Azure SQL products.">
            <a:extLst>
              <a:ext uri="{FF2B5EF4-FFF2-40B4-BE49-F238E27FC236}">
                <a16:creationId xmlns:a16="http://schemas.microsoft.com/office/drawing/2014/main" id="{85F37CDF-3CEC-74B9-C592-87D779E30486}"/>
              </a:ext>
            </a:extLst>
          </p:cNvPr>
          <p:cNvSpPr>
            <a:spLocks noChangeAspect="1" noChangeArrowheads="1"/>
          </p:cNvSpPr>
          <p:nvPr/>
        </p:nvSpPr>
        <p:spPr bwMode="auto">
          <a:xfrm>
            <a:off x="5943599" y="1766047"/>
            <a:ext cx="1815353" cy="1815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5" name="Picture 4" descr="A diagram of a network server&#10;&#10;Description automatically generated">
            <a:extLst>
              <a:ext uri="{FF2B5EF4-FFF2-40B4-BE49-F238E27FC236}">
                <a16:creationId xmlns:a16="http://schemas.microsoft.com/office/drawing/2014/main" id="{A09881E7-359A-1617-9D53-7CA5F98A15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37662" y="896718"/>
            <a:ext cx="9254338" cy="5064563"/>
          </a:xfrm>
          <a:prstGeom prst="rect">
            <a:avLst/>
          </a:prstGeom>
        </p:spPr>
      </p:pic>
      <p:sp>
        <p:nvSpPr>
          <p:cNvPr id="9" name="TextBox 8">
            <a:extLst>
              <a:ext uri="{FF2B5EF4-FFF2-40B4-BE49-F238E27FC236}">
                <a16:creationId xmlns:a16="http://schemas.microsoft.com/office/drawing/2014/main" id="{5F62A002-044E-422D-58EB-A13EDCFB59A5}"/>
              </a:ext>
            </a:extLst>
          </p:cNvPr>
          <p:cNvSpPr txBox="1"/>
          <p:nvPr/>
        </p:nvSpPr>
        <p:spPr>
          <a:xfrm>
            <a:off x="3417627" y="6064034"/>
            <a:ext cx="6098240" cy="215444"/>
          </a:xfrm>
          <a:prstGeom prst="rect">
            <a:avLst/>
          </a:prstGeom>
          <a:noFill/>
        </p:spPr>
        <p:txBody>
          <a:bodyPr wrap="square">
            <a:spAutoFit/>
          </a:bodyPr>
          <a:lstStyle/>
          <a:p>
            <a:r>
              <a:rPr lang="en-US" sz="800" dirty="0"/>
              <a:t>https://learn.microsoft.com/en-us/azure/azure-sql/database/security-overview?view=azuresql</a:t>
            </a:r>
          </a:p>
        </p:txBody>
      </p:sp>
      <p:pic>
        <p:nvPicPr>
          <p:cNvPr id="4" name="Graphic 3">
            <a:extLst>
              <a:ext uri="{FF2B5EF4-FFF2-40B4-BE49-F238E27FC236}">
                <a16:creationId xmlns:a16="http://schemas.microsoft.com/office/drawing/2014/main" id="{E96B2DC8-8C7B-C27A-F1E1-6ED848DA631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27937110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Security</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471195512"/>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Database Security</a:t>
            </a:r>
          </a:p>
        </p:txBody>
      </p:sp>
      <p:pic>
        <p:nvPicPr>
          <p:cNvPr id="5" name="Graphic 4">
            <a:extLst>
              <a:ext uri="{FF2B5EF4-FFF2-40B4-BE49-F238E27FC236}">
                <a16:creationId xmlns:a16="http://schemas.microsoft.com/office/drawing/2014/main" id="{E3B7B28A-5AEF-00D9-3826-39BBC14AB892}"/>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173972"/>
            <a:ext cx="2103120" cy="2103120"/>
          </a:xfrm>
          <a:prstGeom prst="rect">
            <a:avLst/>
          </a:prstGeom>
        </p:spPr>
      </p:pic>
      <p:pic>
        <p:nvPicPr>
          <p:cNvPr id="3" name="Graphic 2">
            <a:extLst>
              <a:ext uri="{FF2B5EF4-FFF2-40B4-BE49-F238E27FC236}">
                <a16:creationId xmlns:a16="http://schemas.microsoft.com/office/drawing/2014/main" id="{9B691C53-E50B-720C-0D0E-8A6540738BD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3218724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Security</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19027893"/>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Tools</a:t>
            </a:r>
          </a:p>
        </p:txBody>
      </p:sp>
      <p:pic>
        <p:nvPicPr>
          <p:cNvPr id="4" name="Graphic 3">
            <a:extLst>
              <a:ext uri="{FF2B5EF4-FFF2-40B4-BE49-F238E27FC236}">
                <a16:creationId xmlns:a16="http://schemas.microsoft.com/office/drawing/2014/main" id="{37F305E2-642E-1F46-D2A4-49E695E583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377439"/>
            <a:ext cx="2103120" cy="2103120"/>
          </a:xfrm>
          <a:prstGeom prst="rect">
            <a:avLst/>
          </a:prstGeom>
        </p:spPr>
      </p:pic>
      <p:pic>
        <p:nvPicPr>
          <p:cNvPr id="3" name="Graphic 2">
            <a:extLst>
              <a:ext uri="{FF2B5EF4-FFF2-40B4-BE49-F238E27FC236}">
                <a16:creationId xmlns:a16="http://schemas.microsoft.com/office/drawing/2014/main" id="{10DDC37A-42E7-951E-0442-3FF9E976907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8385660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Security</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3712329670"/>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Tools</a:t>
            </a:r>
          </a:p>
        </p:txBody>
      </p:sp>
      <p:pic>
        <p:nvPicPr>
          <p:cNvPr id="4" name="Graphic 3">
            <a:extLst>
              <a:ext uri="{FF2B5EF4-FFF2-40B4-BE49-F238E27FC236}">
                <a16:creationId xmlns:a16="http://schemas.microsoft.com/office/drawing/2014/main" id="{37F305E2-642E-1F46-D2A4-49E695E5837C}"/>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377439"/>
            <a:ext cx="2103120" cy="2103120"/>
          </a:xfrm>
          <a:prstGeom prst="rect">
            <a:avLst/>
          </a:prstGeom>
        </p:spPr>
      </p:pic>
      <p:pic>
        <p:nvPicPr>
          <p:cNvPr id="5" name="Graphic 4">
            <a:extLst>
              <a:ext uri="{FF2B5EF4-FFF2-40B4-BE49-F238E27FC236}">
                <a16:creationId xmlns:a16="http://schemas.microsoft.com/office/drawing/2014/main" id="{63C9FA20-CF7A-5474-B672-89358D0595C0}"/>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74921505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9C8782-E0E6-32BE-012F-6AC6172EA3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676" y="6382232"/>
            <a:ext cx="1249323" cy="443051"/>
          </a:xfrm>
          <a:prstGeom prst="rect">
            <a:avLst/>
          </a:prstGeom>
        </p:spPr>
      </p:pic>
      <p:pic>
        <p:nvPicPr>
          <p:cNvPr id="5" name="Picture 4">
            <a:extLst>
              <a:ext uri="{FF2B5EF4-FFF2-40B4-BE49-F238E27FC236}">
                <a16:creationId xmlns:a16="http://schemas.microsoft.com/office/drawing/2014/main" id="{B6F54C8C-C02C-14D6-AD24-C517AD198B90}"/>
              </a:ext>
            </a:extLst>
          </p:cNvPr>
          <p:cNvPicPr>
            <a:picLocks noChangeAspect="1"/>
          </p:cNvPicPr>
          <p:nvPr/>
        </p:nvPicPr>
        <p:blipFill>
          <a:blip r:embed="rId5"/>
          <a:stretch>
            <a:fillRect/>
          </a:stretch>
        </p:blipFill>
        <p:spPr>
          <a:xfrm>
            <a:off x="1" y="1876047"/>
            <a:ext cx="12191998" cy="3105906"/>
          </a:xfrm>
          <a:prstGeom prst="rect">
            <a:avLst/>
          </a:prstGeom>
        </p:spPr>
      </p:pic>
    </p:spTree>
    <p:extLst>
      <p:ext uri="{BB962C8B-B14F-4D97-AF65-F5344CB8AC3E}">
        <p14:creationId xmlns:p14="http://schemas.microsoft.com/office/powerpoint/2010/main" val="149249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a:xfrm>
            <a:off x="838200" y="365125"/>
            <a:ext cx="3209365" cy="1325563"/>
          </a:xfrm>
        </p:spPr>
        <p:txBody>
          <a:bodyPr>
            <a:normAutofit/>
          </a:bodyPr>
          <a:lstStyle/>
          <a:p>
            <a:r>
              <a:rPr lang="en-US" b="1" u="sng" dirty="0"/>
              <a:t>Alerting</a:t>
            </a:r>
          </a:p>
        </p:txBody>
      </p:sp>
      <p:sp>
        <p:nvSpPr>
          <p:cNvPr id="3" name="AutoShape 2" descr="Diagram showing complete logging and diagnostic information paths for Azure SQL products.">
            <a:extLst>
              <a:ext uri="{FF2B5EF4-FFF2-40B4-BE49-F238E27FC236}">
                <a16:creationId xmlns:a16="http://schemas.microsoft.com/office/drawing/2014/main" id="{85F37CDF-3CEC-74B9-C592-87D779E30486}"/>
              </a:ext>
            </a:extLst>
          </p:cNvPr>
          <p:cNvSpPr>
            <a:spLocks noChangeAspect="1" noChangeArrowheads="1"/>
          </p:cNvSpPr>
          <p:nvPr/>
        </p:nvSpPr>
        <p:spPr bwMode="auto">
          <a:xfrm>
            <a:off x="5943599" y="1766047"/>
            <a:ext cx="1815353" cy="1815353"/>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TextBox 8">
            <a:extLst>
              <a:ext uri="{FF2B5EF4-FFF2-40B4-BE49-F238E27FC236}">
                <a16:creationId xmlns:a16="http://schemas.microsoft.com/office/drawing/2014/main" id="{5F62A002-044E-422D-58EB-A13EDCFB59A5}"/>
              </a:ext>
            </a:extLst>
          </p:cNvPr>
          <p:cNvSpPr txBox="1"/>
          <p:nvPr/>
        </p:nvSpPr>
        <p:spPr>
          <a:xfrm>
            <a:off x="2850406" y="6000754"/>
            <a:ext cx="6098240" cy="215444"/>
          </a:xfrm>
          <a:prstGeom prst="rect">
            <a:avLst/>
          </a:prstGeom>
          <a:noFill/>
        </p:spPr>
        <p:txBody>
          <a:bodyPr wrap="square">
            <a:spAutoFit/>
          </a:bodyPr>
          <a:lstStyle/>
          <a:p>
            <a:r>
              <a:rPr lang="en-US" sz="800" dirty="0"/>
              <a:t>https://learn.microsoft.com/en-us/azure/azure-monitor/alerts/alerts-overview</a:t>
            </a:r>
          </a:p>
        </p:txBody>
      </p:sp>
      <p:pic>
        <p:nvPicPr>
          <p:cNvPr id="4098" name="Picture 2" descr="Diagram that explains Azure Monitor alerts.">
            <a:extLst>
              <a:ext uri="{FF2B5EF4-FFF2-40B4-BE49-F238E27FC236}">
                <a16:creationId xmlns:a16="http://schemas.microsoft.com/office/drawing/2014/main" id="{29DF50BD-814A-AD11-1EEB-274D91491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50406" y="681275"/>
            <a:ext cx="9341594" cy="5153446"/>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F259619E-D3AD-6927-4E36-4F4808E8A36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4673411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Alerting</a:t>
            </a:r>
          </a:p>
        </p:txBody>
      </p:sp>
      <p:sp>
        <p:nvSpPr>
          <p:cNvPr id="17" name="TextBox 16">
            <a:extLst>
              <a:ext uri="{FF2B5EF4-FFF2-40B4-BE49-F238E27FC236}">
                <a16:creationId xmlns:a16="http://schemas.microsoft.com/office/drawing/2014/main" id="{3B46CAA7-ED0E-8107-E763-DE85F09406D0}"/>
              </a:ext>
            </a:extLst>
          </p:cNvPr>
          <p:cNvSpPr txBox="1"/>
          <p:nvPr/>
        </p:nvSpPr>
        <p:spPr>
          <a:xfrm>
            <a:off x="910720"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Alerts and Actions</a:t>
            </a:r>
          </a:p>
        </p:txBody>
      </p:sp>
      <p:sp>
        <p:nvSpPr>
          <p:cNvPr id="18" name="TextBox 17">
            <a:hlinkClick r:id="rId3"/>
            <a:extLst>
              <a:ext uri="{FF2B5EF4-FFF2-40B4-BE49-F238E27FC236}">
                <a16:creationId xmlns:a16="http://schemas.microsoft.com/office/drawing/2014/main" id="{8FC0FB15-AB60-F5EA-2988-55E664DF6B94}"/>
              </a:ext>
            </a:extLst>
          </p:cNvPr>
          <p:cNvSpPr txBox="1"/>
          <p:nvPr/>
        </p:nvSpPr>
        <p:spPr>
          <a:xfrm>
            <a:off x="3769744"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Metrics</a:t>
            </a:r>
          </a:p>
        </p:txBody>
      </p:sp>
      <p:sp>
        <p:nvSpPr>
          <p:cNvPr id="19" name="TextBox 18">
            <a:hlinkClick r:id="rId4"/>
            <a:extLst>
              <a:ext uri="{FF2B5EF4-FFF2-40B4-BE49-F238E27FC236}">
                <a16:creationId xmlns:a16="http://schemas.microsoft.com/office/drawing/2014/main" id="{9E874ED8-378B-5D1A-3F31-F9772A6A778B}"/>
              </a:ext>
            </a:extLst>
          </p:cNvPr>
          <p:cNvSpPr txBox="1"/>
          <p:nvPr/>
        </p:nvSpPr>
        <p:spPr>
          <a:xfrm>
            <a:off x="6628768"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Diagnostic Settings</a:t>
            </a:r>
          </a:p>
        </p:txBody>
      </p:sp>
      <p:sp>
        <p:nvSpPr>
          <p:cNvPr id="20" name="TextBox 19">
            <a:hlinkClick r:id="rId5"/>
            <a:extLst>
              <a:ext uri="{FF2B5EF4-FFF2-40B4-BE49-F238E27FC236}">
                <a16:creationId xmlns:a16="http://schemas.microsoft.com/office/drawing/2014/main" id="{56E75A7C-6136-2DFF-6A7E-A795F5EE4B1D}"/>
              </a:ext>
            </a:extLst>
          </p:cNvPr>
          <p:cNvSpPr txBox="1"/>
          <p:nvPr/>
        </p:nvSpPr>
        <p:spPr>
          <a:xfrm>
            <a:off x="9487792"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Logs</a:t>
            </a:r>
          </a:p>
        </p:txBody>
      </p:sp>
      <p:pic>
        <p:nvPicPr>
          <p:cNvPr id="32" name="Graphic 31">
            <a:extLst>
              <a:ext uri="{FF2B5EF4-FFF2-40B4-BE49-F238E27FC236}">
                <a16:creationId xmlns:a16="http://schemas.microsoft.com/office/drawing/2014/main" id="{10E2A987-F8A7-C5AB-E0F8-48C0C1DB2EB3}"/>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55904" y="2377440"/>
            <a:ext cx="2103120" cy="2103120"/>
          </a:xfrm>
          <a:prstGeom prst="rect">
            <a:avLst/>
          </a:prstGeom>
        </p:spPr>
      </p:pic>
      <p:pic>
        <p:nvPicPr>
          <p:cNvPr id="34" name="Graphic 33">
            <a:extLst>
              <a:ext uri="{FF2B5EF4-FFF2-40B4-BE49-F238E27FC236}">
                <a16:creationId xmlns:a16="http://schemas.microsoft.com/office/drawing/2014/main" id="{79112E42-F885-02B4-599F-5EAEAB107F0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14928" y="2377440"/>
            <a:ext cx="2103120" cy="2103120"/>
          </a:xfrm>
          <a:prstGeom prst="rect">
            <a:avLst/>
          </a:prstGeom>
        </p:spPr>
      </p:pic>
      <p:pic>
        <p:nvPicPr>
          <p:cNvPr id="36" name="Graphic 35">
            <a:extLst>
              <a:ext uri="{FF2B5EF4-FFF2-40B4-BE49-F238E27FC236}">
                <a16:creationId xmlns:a16="http://schemas.microsoft.com/office/drawing/2014/main" id="{C44517BE-A0FF-2B45-C6DD-DF02E4B8F82F}"/>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73952" y="2377440"/>
            <a:ext cx="2103120" cy="2103120"/>
          </a:xfrm>
          <a:prstGeom prst="rect">
            <a:avLst/>
          </a:prstGeom>
        </p:spPr>
      </p:pic>
      <p:pic>
        <p:nvPicPr>
          <p:cNvPr id="38" name="Graphic 37">
            <a:extLst>
              <a:ext uri="{FF2B5EF4-FFF2-40B4-BE49-F238E27FC236}">
                <a16:creationId xmlns:a16="http://schemas.microsoft.com/office/drawing/2014/main" id="{118F2289-BDC9-D763-4562-6F941BB92DA2}"/>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32976" y="2173898"/>
            <a:ext cx="2103120" cy="2103120"/>
          </a:xfrm>
          <a:prstGeom prst="rect">
            <a:avLst/>
          </a:prstGeom>
        </p:spPr>
      </p:pic>
      <p:pic>
        <p:nvPicPr>
          <p:cNvPr id="3" name="Graphic 2">
            <a:extLst>
              <a:ext uri="{FF2B5EF4-FFF2-40B4-BE49-F238E27FC236}">
                <a16:creationId xmlns:a16="http://schemas.microsoft.com/office/drawing/2014/main" id="{4A3E6904-DCEA-1DA9-44C2-2D658420C8C6}"/>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16023160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Alerting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1918103221"/>
              </p:ext>
            </p:extLst>
          </p:nvPr>
        </p:nvGraphicFramePr>
        <p:xfrm>
          <a:off x="3267635" y="766482"/>
          <a:ext cx="8767483" cy="537185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3" name="Graphic 2">
            <a:extLst>
              <a:ext uri="{FF2B5EF4-FFF2-40B4-BE49-F238E27FC236}">
                <a16:creationId xmlns:a16="http://schemas.microsoft.com/office/drawing/2014/main" id="{948B3207-4888-CBFC-4647-A168560AF0C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135798"/>
            <a:ext cx="2103120" cy="2103120"/>
          </a:xfrm>
          <a:prstGeom prst="rect">
            <a:avLst/>
          </a:prstGeom>
        </p:spPr>
      </p:pic>
      <p:sp>
        <p:nvSpPr>
          <p:cNvPr id="4" name="TextBox 3">
            <a:extLst>
              <a:ext uri="{FF2B5EF4-FFF2-40B4-BE49-F238E27FC236}">
                <a16:creationId xmlns:a16="http://schemas.microsoft.com/office/drawing/2014/main" id="{4C65804A-CB51-8FF7-53B3-A368B87179D3}"/>
              </a:ext>
            </a:extLst>
          </p:cNvPr>
          <p:cNvSpPr txBox="1"/>
          <p:nvPr/>
        </p:nvSpPr>
        <p:spPr>
          <a:xfrm>
            <a:off x="910720" y="47602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Alerts and Actions</a:t>
            </a:r>
          </a:p>
        </p:txBody>
      </p:sp>
      <p:pic>
        <p:nvPicPr>
          <p:cNvPr id="5" name="Graphic 4">
            <a:extLst>
              <a:ext uri="{FF2B5EF4-FFF2-40B4-BE49-F238E27FC236}">
                <a16:creationId xmlns:a16="http://schemas.microsoft.com/office/drawing/2014/main" id="{F202D5E3-A26C-5F69-CCF3-5BFD3223D14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8662693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Networking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955678357"/>
              </p:ext>
            </p:extLst>
          </p:nvPr>
        </p:nvGraphicFramePr>
        <p:xfrm>
          <a:off x="4064000" y="719666"/>
          <a:ext cx="8128000" cy="551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a:extLst>
              <a:ext uri="{FF2B5EF4-FFF2-40B4-BE49-F238E27FC236}">
                <a16:creationId xmlns:a16="http://schemas.microsoft.com/office/drawing/2014/main" id="{8B52805E-80CC-EC58-8A9D-6F7EB86630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42676" y="6382232"/>
            <a:ext cx="1249323" cy="443051"/>
          </a:xfrm>
          <a:prstGeom prst="rect">
            <a:avLst/>
          </a:prstGeom>
        </p:spPr>
      </p:pic>
      <p:pic>
        <p:nvPicPr>
          <p:cNvPr id="4" name="Graphic 3">
            <a:extLst>
              <a:ext uri="{FF2B5EF4-FFF2-40B4-BE49-F238E27FC236}">
                <a16:creationId xmlns:a16="http://schemas.microsoft.com/office/drawing/2014/main" id="{852A8AFE-03C5-5FF5-5F56-F8DC518567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200" y="2424006"/>
            <a:ext cx="2103120" cy="2103120"/>
          </a:xfrm>
          <a:prstGeom prst="rect">
            <a:avLst/>
          </a:prstGeom>
        </p:spPr>
      </p:pic>
    </p:spTree>
    <p:extLst>
      <p:ext uri="{BB962C8B-B14F-4D97-AF65-F5344CB8AC3E}">
        <p14:creationId xmlns:p14="http://schemas.microsoft.com/office/powerpoint/2010/main" val="21003943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Networking</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433342126"/>
              </p:ext>
            </p:extLst>
          </p:nvPr>
        </p:nvGraphicFramePr>
        <p:xfrm>
          <a:off x="4064000" y="719666"/>
          <a:ext cx="8128000" cy="551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Graphic 4">
            <a:extLst>
              <a:ext uri="{FF2B5EF4-FFF2-40B4-BE49-F238E27FC236}">
                <a16:creationId xmlns:a16="http://schemas.microsoft.com/office/drawing/2014/main" id="{8B52805E-80CC-EC58-8A9D-6F7EB8663037}"/>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10942676" y="6382232"/>
            <a:ext cx="1249323" cy="443051"/>
          </a:xfrm>
          <a:prstGeom prst="rect">
            <a:avLst/>
          </a:prstGeom>
        </p:spPr>
      </p:pic>
      <p:pic>
        <p:nvPicPr>
          <p:cNvPr id="4" name="Graphic 3">
            <a:extLst>
              <a:ext uri="{FF2B5EF4-FFF2-40B4-BE49-F238E27FC236}">
                <a16:creationId xmlns:a16="http://schemas.microsoft.com/office/drawing/2014/main" id="{852A8AFE-03C5-5FF5-5F56-F8DC51856799}"/>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838200" y="2424006"/>
            <a:ext cx="2103120" cy="2103120"/>
          </a:xfrm>
          <a:prstGeom prst="rect">
            <a:avLst/>
          </a:prstGeom>
        </p:spPr>
      </p:pic>
    </p:spTree>
    <p:extLst>
      <p:ext uri="{BB962C8B-B14F-4D97-AF65-F5344CB8AC3E}">
        <p14:creationId xmlns:p14="http://schemas.microsoft.com/office/powerpoint/2010/main" val="2270400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C41A339-E429-9FE1-6E4B-7C345F2C0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7094" y="565982"/>
            <a:ext cx="2285998" cy="2285998"/>
          </a:xfrm>
          <a:prstGeom prst="rect">
            <a:avLst/>
          </a:prstGeom>
        </p:spPr>
      </p:pic>
    </p:spTree>
    <p:extLst>
      <p:ext uri="{BB962C8B-B14F-4D97-AF65-F5344CB8AC3E}">
        <p14:creationId xmlns:p14="http://schemas.microsoft.com/office/powerpoint/2010/main" val="3810910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Networking</a:t>
            </a:r>
          </a:p>
        </p:txBody>
      </p:sp>
      <p:graphicFrame>
        <p:nvGraphicFramePr>
          <p:cNvPr id="8" name="Diagram 7">
            <a:extLst>
              <a:ext uri="{FF2B5EF4-FFF2-40B4-BE49-F238E27FC236}">
                <a16:creationId xmlns:a16="http://schemas.microsoft.com/office/drawing/2014/main" id="{299423C6-18E6-E3F0-FAA8-4EF2FE9E6C92}"/>
              </a:ext>
            </a:extLst>
          </p:cNvPr>
          <p:cNvGraphicFramePr/>
          <p:nvPr/>
        </p:nvGraphicFramePr>
        <p:xfrm>
          <a:off x="4064000" y="719666"/>
          <a:ext cx="8128000" cy="551180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Azure SQL Database</a:t>
            </a:r>
          </a:p>
        </p:txBody>
      </p:sp>
      <p:pic>
        <p:nvPicPr>
          <p:cNvPr id="3" name="Graphic 2">
            <a:extLst>
              <a:ext uri="{FF2B5EF4-FFF2-40B4-BE49-F238E27FC236}">
                <a16:creationId xmlns:a16="http://schemas.microsoft.com/office/drawing/2014/main" id="{A3C3DF64-FC4F-9047-2BF4-12385B7CEE0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755904" y="2377439"/>
            <a:ext cx="2103120" cy="2103120"/>
          </a:xfrm>
          <a:prstGeom prst="rect">
            <a:avLst/>
          </a:prstGeom>
        </p:spPr>
      </p:pic>
      <p:pic>
        <p:nvPicPr>
          <p:cNvPr id="5" name="Graphic 4">
            <a:extLst>
              <a:ext uri="{FF2B5EF4-FFF2-40B4-BE49-F238E27FC236}">
                <a16:creationId xmlns:a16="http://schemas.microsoft.com/office/drawing/2014/main" id="{8B52805E-80CC-EC58-8A9D-6F7EB8663037}"/>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98140420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9C8782-E0E6-32BE-012F-6AC6172EA3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676" y="6382232"/>
            <a:ext cx="1249323" cy="443051"/>
          </a:xfrm>
          <a:prstGeom prst="rect">
            <a:avLst/>
          </a:prstGeom>
        </p:spPr>
      </p:pic>
      <p:pic>
        <p:nvPicPr>
          <p:cNvPr id="4" name="Picture 3">
            <a:extLst>
              <a:ext uri="{FF2B5EF4-FFF2-40B4-BE49-F238E27FC236}">
                <a16:creationId xmlns:a16="http://schemas.microsoft.com/office/drawing/2014/main" id="{91357F28-A418-9FAB-EF79-159C70526E6A}"/>
              </a:ext>
            </a:extLst>
          </p:cNvPr>
          <p:cNvPicPr>
            <a:picLocks noChangeAspect="1"/>
          </p:cNvPicPr>
          <p:nvPr/>
        </p:nvPicPr>
        <p:blipFill>
          <a:blip r:embed="rId5"/>
          <a:stretch>
            <a:fillRect/>
          </a:stretch>
        </p:blipFill>
        <p:spPr>
          <a:xfrm>
            <a:off x="0" y="1871477"/>
            <a:ext cx="12191999" cy="3115045"/>
          </a:xfrm>
          <a:prstGeom prst="rect">
            <a:avLst/>
          </a:prstGeom>
        </p:spPr>
      </p:pic>
    </p:spTree>
    <p:extLst>
      <p:ext uri="{BB962C8B-B14F-4D97-AF65-F5344CB8AC3E}">
        <p14:creationId xmlns:p14="http://schemas.microsoft.com/office/powerpoint/2010/main" val="23060327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Cost Control</a:t>
            </a:r>
          </a:p>
        </p:txBody>
      </p:sp>
      <p:sp>
        <p:nvSpPr>
          <p:cNvPr id="17" name="TextBox 16">
            <a:hlinkClick r:id="rId3"/>
            <a:extLst>
              <a:ext uri="{FF2B5EF4-FFF2-40B4-BE49-F238E27FC236}">
                <a16:creationId xmlns:a16="http://schemas.microsoft.com/office/drawing/2014/main" id="{3B46CAA7-ED0E-8107-E763-DE85F09406D0}"/>
              </a:ext>
            </a:extLst>
          </p:cNvPr>
          <p:cNvSpPr txBox="1"/>
          <p:nvPr/>
        </p:nvSpPr>
        <p:spPr>
          <a:xfrm>
            <a:off x="910720" y="4760228"/>
            <a:ext cx="1793488"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i="0" dirty="0">
                <a:solidFill>
                  <a:schemeClr val="bg1"/>
                </a:solidFill>
                <a:effectLst/>
                <a:latin typeface="system-ui"/>
              </a:rPr>
              <a:t>Cost Management And Billing</a:t>
            </a:r>
            <a:endParaRPr lang="en-US" sz="2000" b="1" dirty="0">
              <a:solidFill>
                <a:schemeClr val="bg1"/>
              </a:solidFill>
            </a:endParaRPr>
          </a:p>
        </p:txBody>
      </p:sp>
      <p:sp>
        <p:nvSpPr>
          <p:cNvPr id="18" name="TextBox 17">
            <a:hlinkClick r:id="rId4"/>
            <a:extLst>
              <a:ext uri="{FF2B5EF4-FFF2-40B4-BE49-F238E27FC236}">
                <a16:creationId xmlns:a16="http://schemas.microsoft.com/office/drawing/2014/main" id="{8FC0FB15-AB60-F5EA-2988-55E664DF6B94}"/>
              </a:ext>
            </a:extLst>
          </p:cNvPr>
          <p:cNvSpPr txBox="1"/>
          <p:nvPr/>
        </p:nvSpPr>
        <p:spPr>
          <a:xfrm>
            <a:off x="3769744"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Reservations</a:t>
            </a:r>
          </a:p>
        </p:txBody>
      </p:sp>
      <p:sp>
        <p:nvSpPr>
          <p:cNvPr id="19" name="TextBox 18">
            <a:hlinkClick r:id="rId5"/>
            <a:extLst>
              <a:ext uri="{FF2B5EF4-FFF2-40B4-BE49-F238E27FC236}">
                <a16:creationId xmlns:a16="http://schemas.microsoft.com/office/drawing/2014/main" id="{9E874ED8-378B-5D1A-3F31-F9772A6A778B}"/>
              </a:ext>
            </a:extLst>
          </p:cNvPr>
          <p:cNvSpPr txBox="1"/>
          <p:nvPr/>
        </p:nvSpPr>
        <p:spPr>
          <a:xfrm>
            <a:off x="6628768"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Savings Plans for Compute</a:t>
            </a:r>
          </a:p>
        </p:txBody>
      </p:sp>
      <p:sp>
        <p:nvSpPr>
          <p:cNvPr id="20" name="TextBox 19">
            <a:hlinkClick r:id="rId6"/>
            <a:extLst>
              <a:ext uri="{FF2B5EF4-FFF2-40B4-BE49-F238E27FC236}">
                <a16:creationId xmlns:a16="http://schemas.microsoft.com/office/drawing/2014/main" id="{56E75A7C-6136-2DFF-6A7E-A795F5EE4B1D}"/>
              </a:ext>
            </a:extLst>
          </p:cNvPr>
          <p:cNvSpPr txBox="1"/>
          <p:nvPr/>
        </p:nvSpPr>
        <p:spPr>
          <a:xfrm>
            <a:off x="9487792" y="4806395"/>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Hybrid Benefit</a:t>
            </a:r>
          </a:p>
        </p:txBody>
      </p:sp>
      <p:pic>
        <p:nvPicPr>
          <p:cNvPr id="4" name="Graphic 3">
            <a:extLst>
              <a:ext uri="{FF2B5EF4-FFF2-40B4-BE49-F238E27FC236}">
                <a16:creationId xmlns:a16="http://schemas.microsoft.com/office/drawing/2014/main" id="{4CC02F23-32E7-57ED-E1D2-147EF07BE3D9}"/>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14928" y="2377440"/>
            <a:ext cx="2103120" cy="2103120"/>
          </a:xfrm>
          <a:prstGeom prst="rect">
            <a:avLst/>
          </a:prstGeom>
        </p:spPr>
      </p:pic>
      <p:pic>
        <p:nvPicPr>
          <p:cNvPr id="6" name="Graphic 5">
            <a:extLst>
              <a:ext uri="{FF2B5EF4-FFF2-40B4-BE49-F238E27FC236}">
                <a16:creationId xmlns:a16="http://schemas.microsoft.com/office/drawing/2014/main" id="{4248CEB1-1E63-D939-FCAE-4C017298654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755904" y="2377440"/>
            <a:ext cx="2103120" cy="2103120"/>
          </a:xfrm>
          <a:prstGeom prst="rect">
            <a:avLst/>
          </a:prstGeom>
        </p:spPr>
      </p:pic>
      <p:pic>
        <p:nvPicPr>
          <p:cNvPr id="8" name="Graphic 7">
            <a:extLst>
              <a:ext uri="{FF2B5EF4-FFF2-40B4-BE49-F238E27FC236}">
                <a16:creationId xmlns:a16="http://schemas.microsoft.com/office/drawing/2014/main" id="{E73BCC28-8F32-E126-3045-A27B7E4B7340}"/>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473952" y="2377440"/>
            <a:ext cx="2103120" cy="2103120"/>
          </a:xfrm>
          <a:prstGeom prst="rect">
            <a:avLst/>
          </a:prstGeom>
        </p:spPr>
      </p:pic>
      <p:pic>
        <p:nvPicPr>
          <p:cNvPr id="21" name="Picture 20">
            <a:extLst>
              <a:ext uri="{FF2B5EF4-FFF2-40B4-BE49-F238E27FC236}">
                <a16:creationId xmlns:a16="http://schemas.microsoft.com/office/drawing/2014/main" id="{86EF31DE-F64E-66A9-4E79-70D80309A463}"/>
              </a:ext>
            </a:extLst>
          </p:cNvPr>
          <p:cNvPicPr>
            <a:picLocks/>
          </p:cNvPicPr>
          <p:nvPr/>
        </p:nvPicPr>
        <p:blipFill>
          <a:blip r:embed="rId13"/>
          <a:stretch>
            <a:fillRect/>
          </a:stretch>
        </p:blipFill>
        <p:spPr>
          <a:xfrm>
            <a:off x="9332976" y="2343443"/>
            <a:ext cx="2103120" cy="2103120"/>
          </a:xfrm>
          <a:prstGeom prst="rect">
            <a:avLst/>
          </a:prstGeom>
        </p:spPr>
      </p:pic>
      <p:pic>
        <p:nvPicPr>
          <p:cNvPr id="23" name="Picture 22">
            <a:extLst>
              <a:ext uri="{FF2B5EF4-FFF2-40B4-BE49-F238E27FC236}">
                <a16:creationId xmlns:a16="http://schemas.microsoft.com/office/drawing/2014/main" id="{098E3C3D-7C71-C27E-21A0-51413D392B32}"/>
              </a:ext>
            </a:extLst>
          </p:cNvPr>
          <p:cNvPicPr preferRelativeResize="0">
            <a:picLocks/>
          </p:cNvPicPr>
          <p:nvPr/>
        </p:nvPicPr>
        <p:blipFill>
          <a:blip r:embed="rId14"/>
          <a:stretch>
            <a:fillRect/>
          </a:stretch>
        </p:blipFill>
        <p:spPr>
          <a:xfrm>
            <a:off x="9250680" y="2377440"/>
            <a:ext cx="2103120" cy="2103120"/>
          </a:xfrm>
          <a:prstGeom prst="rect">
            <a:avLst/>
          </a:prstGeom>
        </p:spPr>
      </p:pic>
      <p:pic>
        <p:nvPicPr>
          <p:cNvPr id="3" name="Graphic 2">
            <a:extLst>
              <a:ext uri="{FF2B5EF4-FFF2-40B4-BE49-F238E27FC236}">
                <a16:creationId xmlns:a16="http://schemas.microsoft.com/office/drawing/2014/main" id="{C7EFB7E2-53D9-1892-7AAD-3DDEAB193BB3}"/>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6800781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Cost Control</a:t>
            </a:r>
          </a:p>
        </p:txBody>
      </p:sp>
      <p:sp>
        <p:nvSpPr>
          <p:cNvPr id="17" name="TextBox 16">
            <a:hlinkClick r:id="rId3"/>
            <a:extLst>
              <a:ext uri="{FF2B5EF4-FFF2-40B4-BE49-F238E27FC236}">
                <a16:creationId xmlns:a16="http://schemas.microsoft.com/office/drawing/2014/main" id="{3B46CAA7-ED0E-8107-E763-DE85F09406D0}"/>
              </a:ext>
            </a:extLst>
          </p:cNvPr>
          <p:cNvSpPr txBox="1"/>
          <p:nvPr/>
        </p:nvSpPr>
        <p:spPr>
          <a:xfrm>
            <a:off x="910720"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solidFill>
                  <a:schemeClr val="bg1"/>
                </a:solidFill>
              </a:rPr>
              <a:t>Dev/Test Pricing</a:t>
            </a:r>
          </a:p>
        </p:txBody>
      </p:sp>
      <p:sp>
        <p:nvSpPr>
          <p:cNvPr id="18" name="TextBox 17">
            <a:hlinkClick r:id="rId4"/>
            <a:extLst>
              <a:ext uri="{FF2B5EF4-FFF2-40B4-BE49-F238E27FC236}">
                <a16:creationId xmlns:a16="http://schemas.microsoft.com/office/drawing/2014/main" id="{8FC0FB15-AB60-F5EA-2988-55E664DF6B94}"/>
              </a:ext>
            </a:extLst>
          </p:cNvPr>
          <p:cNvSpPr txBox="1"/>
          <p:nvPr/>
        </p:nvSpPr>
        <p:spPr>
          <a:xfrm>
            <a:off x="3769744"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Auto Scale</a:t>
            </a:r>
          </a:p>
        </p:txBody>
      </p:sp>
      <p:sp>
        <p:nvSpPr>
          <p:cNvPr id="19" name="TextBox 18">
            <a:hlinkClick r:id="rId5"/>
            <a:extLst>
              <a:ext uri="{FF2B5EF4-FFF2-40B4-BE49-F238E27FC236}">
                <a16:creationId xmlns:a16="http://schemas.microsoft.com/office/drawing/2014/main" id="{9E874ED8-378B-5D1A-3F31-F9772A6A778B}"/>
              </a:ext>
            </a:extLst>
          </p:cNvPr>
          <p:cNvSpPr txBox="1"/>
          <p:nvPr/>
        </p:nvSpPr>
        <p:spPr>
          <a:xfrm>
            <a:off x="6628768"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Elastic Pools</a:t>
            </a:r>
          </a:p>
        </p:txBody>
      </p:sp>
      <p:sp>
        <p:nvSpPr>
          <p:cNvPr id="20" name="TextBox 19">
            <a:hlinkClick r:id="rId6"/>
            <a:extLst>
              <a:ext uri="{FF2B5EF4-FFF2-40B4-BE49-F238E27FC236}">
                <a16:creationId xmlns:a16="http://schemas.microsoft.com/office/drawing/2014/main" id="{56E75A7C-6136-2DFF-6A7E-A795F5EE4B1D}"/>
              </a:ext>
            </a:extLst>
          </p:cNvPr>
          <p:cNvSpPr txBox="1"/>
          <p:nvPr/>
        </p:nvSpPr>
        <p:spPr>
          <a:xfrm>
            <a:off x="9487792" y="4806395"/>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Advisor</a:t>
            </a:r>
          </a:p>
        </p:txBody>
      </p:sp>
      <p:pic>
        <p:nvPicPr>
          <p:cNvPr id="2050" name="Picture 2">
            <a:extLst>
              <a:ext uri="{FF2B5EF4-FFF2-40B4-BE49-F238E27FC236}">
                <a16:creationId xmlns:a16="http://schemas.microsoft.com/office/drawing/2014/main" id="{AB46F103-9C51-7267-14C2-B9AA4FDDFC54}"/>
              </a:ext>
            </a:extLst>
          </p:cNvPr>
          <p:cNvPicPr preferRelativeResize="0">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55904" y="2343443"/>
            <a:ext cx="2103120" cy="2103120"/>
          </a:xfrm>
          <a:prstGeom prst="rect">
            <a:avLst/>
          </a:prstGeom>
          <a:noFill/>
          <a:extLst>
            <a:ext uri="{909E8E84-426E-40DD-AFC4-6F175D3DCCD1}">
              <a14:hiddenFill xmlns:a14="http://schemas.microsoft.com/office/drawing/2010/main">
                <a:solidFill>
                  <a:srgbClr val="FFFFFF"/>
                </a:solidFill>
              </a14:hiddenFill>
            </a:ext>
          </a:extLst>
        </p:spPr>
      </p:pic>
      <p:pic>
        <p:nvPicPr>
          <p:cNvPr id="5" name="Graphic 4">
            <a:extLst>
              <a:ext uri="{FF2B5EF4-FFF2-40B4-BE49-F238E27FC236}">
                <a16:creationId xmlns:a16="http://schemas.microsoft.com/office/drawing/2014/main" id="{DE0621F3-631F-AAE0-D1E1-B887AB684A3D}"/>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3614928" y="2343443"/>
            <a:ext cx="2103120" cy="2103120"/>
          </a:xfrm>
          <a:prstGeom prst="rect">
            <a:avLst/>
          </a:prstGeom>
        </p:spPr>
      </p:pic>
      <p:pic>
        <p:nvPicPr>
          <p:cNvPr id="9" name="Graphic 8">
            <a:extLst>
              <a:ext uri="{FF2B5EF4-FFF2-40B4-BE49-F238E27FC236}">
                <a16:creationId xmlns:a16="http://schemas.microsoft.com/office/drawing/2014/main" id="{F27D627B-D123-A7EC-30C1-561C0B842382}"/>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6473952" y="2343443"/>
            <a:ext cx="2103120" cy="2103120"/>
          </a:xfrm>
          <a:prstGeom prst="rect">
            <a:avLst/>
          </a:prstGeom>
        </p:spPr>
      </p:pic>
      <p:pic>
        <p:nvPicPr>
          <p:cNvPr id="12" name="Graphic 11">
            <a:extLst>
              <a:ext uri="{FF2B5EF4-FFF2-40B4-BE49-F238E27FC236}">
                <a16:creationId xmlns:a16="http://schemas.microsoft.com/office/drawing/2014/main" id="{C8FFA2D1-1E86-6E1E-93A6-C0711E804A4E}"/>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9332976" y="2343443"/>
            <a:ext cx="2103120" cy="2103120"/>
          </a:xfrm>
          <a:prstGeom prst="rect">
            <a:avLst/>
          </a:prstGeom>
        </p:spPr>
      </p:pic>
      <p:pic>
        <p:nvPicPr>
          <p:cNvPr id="3" name="Graphic 2">
            <a:extLst>
              <a:ext uri="{FF2B5EF4-FFF2-40B4-BE49-F238E27FC236}">
                <a16:creationId xmlns:a16="http://schemas.microsoft.com/office/drawing/2014/main" id="{B970C92E-639C-D9EF-2744-FB13A34C11D5}"/>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28315821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Cost Control</a:t>
            </a:r>
          </a:p>
        </p:txBody>
      </p:sp>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2128989587"/>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910720" y="4684028"/>
            <a:ext cx="1793488" cy="52322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Calculator</a:t>
            </a:r>
          </a:p>
        </p:txBody>
      </p:sp>
      <p:pic>
        <p:nvPicPr>
          <p:cNvPr id="5" name="Picture 4">
            <a:extLst>
              <a:ext uri="{FF2B5EF4-FFF2-40B4-BE49-F238E27FC236}">
                <a16:creationId xmlns:a16="http://schemas.microsoft.com/office/drawing/2014/main" id="{99542B49-A72D-35E3-5593-446C63F2AA97}"/>
              </a:ext>
            </a:extLst>
          </p:cNvPr>
          <p:cNvPicPr preferRelativeResize="0">
            <a:picLocks/>
          </p:cNvPicPr>
          <p:nvPr/>
        </p:nvPicPr>
        <p:blipFill>
          <a:blip r:embed="rId8"/>
          <a:stretch>
            <a:fillRect/>
          </a:stretch>
        </p:blipFill>
        <p:spPr>
          <a:xfrm>
            <a:off x="755904" y="2030506"/>
            <a:ext cx="2103120" cy="2103120"/>
          </a:xfrm>
          <a:prstGeom prst="rect">
            <a:avLst/>
          </a:prstGeom>
        </p:spPr>
      </p:pic>
      <p:pic>
        <p:nvPicPr>
          <p:cNvPr id="3" name="Graphic 2">
            <a:extLst>
              <a:ext uri="{FF2B5EF4-FFF2-40B4-BE49-F238E27FC236}">
                <a16:creationId xmlns:a16="http://schemas.microsoft.com/office/drawing/2014/main" id="{FAF2055D-EC7B-9311-5D2E-72DEFCFA7064}"/>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167914241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phic 2">
            <a:extLst>
              <a:ext uri="{FF2B5EF4-FFF2-40B4-BE49-F238E27FC236}">
                <a16:creationId xmlns:a16="http://schemas.microsoft.com/office/drawing/2014/main" id="{8F9C8782-E0E6-32BE-012F-6AC6172EA3F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676" y="6382232"/>
            <a:ext cx="1249323" cy="443051"/>
          </a:xfrm>
          <a:prstGeom prst="rect">
            <a:avLst/>
          </a:prstGeom>
        </p:spPr>
      </p:pic>
      <p:pic>
        <p:nvPicPr>
          <p:cNvPr id="5" name="Picture 4">
            <a:extLst>
              <a:ext uri="{FF2B5EF4-FFF2-40B4-BE49-F238E27FC236}">
                <a16:creationId xmlns:a16="http://schemas.microsoft.com/office/drawing/2014/main" id="{7A318454-1DB4-3358-84BD-8CE3152E27BE}"/>
              </a:ext>
            </a:extLst>
          </p:cNvPr>
          <p:cNvPicPr>
            <a:picLocks noChangeAspect="1"/>
          </p:cNvPicPr>
          <p:nvPr/>
        </p:nvPicPr>
        <p:blipFill>
          <a:blip r:embed="rId5"/>
          <a:stretch>
            <a:fillRect/>
          </a:stretch>
        </p:blipFill>
        <p:spPr>
          <a:xfrm>
            <a:off x="-31842" y="1901019"/>
            <a:ext cx="12223841" cy="3055961"/>
          </a:xfrm>
          <a:prstGeom prst="rect">
            <a:avLst/>
          </a:prstGeom>
        </p:spPr>
      </p:pic>
    </p:spTree>
    <p:extLst>
      <p:ext uri="{BB962C8B-B14F-4D97-AF65-F5344CB8AC3E}">
        <p14:creationId xmlns:p14="http://schemas.microsoft.com/office/powerpoint/2010/main" val="33388301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phic 1">
            <a:extLst>
              <a:ext uri="{FF2B5EF4-FFF2-40B4-BE49-F238E27FC236}">
                <a16:creationId xmlns:a16="http://schemas.microsoft.com/office/drawing/2014/main" id="{3C41A339-E429-9FE1-6E4B-7C345F2C01D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267094" y="565982"/>
            <a:ext cx="2285998" cy="2285998"/>
          </a:xfrm>
          <a:prstGeom prst="rect">
            <a:avLst/>
          </a:prstGeom>
        </p:spPr>
      </p:pic>
    </p:spTree>
    <p:extLst>
      <p:ext uri="{BB962C8B-B14F-4D97-AF65-F5344CB8AC3E}">
        <p14:creationId xmlns:p14="http://schemas.microsoft.com/office/powerpoint/2010/main" val="177524735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7CB60-74E3-A041-9CE7-D7B61CA72CDF}"/>
              </a:ext>
            </a:extLst>
          </p:cNvPr>
          <p:cNvSpPr>
            <a:spLocks noGrp="1"/>
          </p:cNvSpPr>
          <p:nvPr>
            <p:ph type="title"/>
          </p:nvPr>
        </p:nvSpPr>
        <p:spPr/>
        <p:txBody>
          <a:bodyPr/>
          <a:lstStyle/>
          <a:p>
            <a:r>
              <a:rPr lang="en-US" dirty="0"/>
              <a:t>Attend other sessions of this Learning Pathway</a:t>
            </a:r>
          </a:p>
        </p:txBody>
      </p:sp>
      <p:sp>
        <p:nvSpPr>
          <p:cNvPr id="3" name="Content Placeholder 2">
            <a:extLst>
              <a:ext uri="{FF2B5EF4-FFF2-40B4-BE49-F238E27FC236}">
                <a16:creationId xmlns:a16="http://schemas.microsoft.com/office/drawing/2014/main" id="{3E3577B2-A7E4-824A-BCB3-D6B6A82E4FB4}"/>
              </a:ext>
            </a:extLst>
          </p:cNvPr>
          <p:cNvSpPr>
            <a:spLocks noGrp="1"/>
          </p:cNvSpPr>
          <p:nvPr>
            <p:ph idx="11"/>
          </p:nvPr>
        </p:nvSpPr>
        <p:spPr/>
        <p:txBody>
          <a:bodyPr/>
          <a:lstStyle/>
          <a:p>
            <a:r>
              <a:rPr lang="en-US" dirty="0"/>
              <a:t>Taiob Ali</a:t>
            </a:r>
          </a:p>
        </p:txBody>
      </p:sp>
      <p:sp>
        <p:nvSpPr>
          <p:cNvPr id="13" name="Content Placeholder 4">
            <a:extLst>
              <a:ext uri="{FF2B5EF4-FFF2-40B4-BE49-F238E27FC236}">
                <a16:creationId xmlns:a16="http://schemas.microsoft.com/office/drawing/2014/main" id="{0FC948FF-1D61-E2BF-D9A0-8AF408686112}"/>
              </a:ext>
            </a:extLst>
          </p:cNvPr>
          <p:cNvSpPr>
            <a:spLocks noGrp="1"/>
          </p:cNvSpPr>
          <p:nvPr>
            <p:ph idx="12"/>
          </p:nvPr>
        </p:nvSpPr>
        <p:spPr>
          <a:xfrm>
            <a:off x="858416" y="4673325"/>
            <a:ext cx="5601378" cy="553208"/>
          </a:xfrm>
        </p:spPr>
        <p:txBody>
          <a:bodyPr/>
          <a:lstStyle/>
          <a:p>
            <a:r>
              <a:rPr lang="en-US" dirty="0"/>
              <a:t>@sqlworldwide</a:t>
            </a:r>
          </a:p>
        </p:txBody>
      </p:sp>
      <p:sp>
        <p:nvSpPr>
          <p:cNvPr id="14" name="Content Placeholder 5">
            <a:extLst>
              <a:ext uri="{FF2B5EF4-FFF2-40B4-BE49-F238E27FC236}">
                <a16:creationId xmlns:a16="http://schemas.microsoft.com/office/drawing/2014/main" id="{E995D68E-B53E-E037-46CC-779C370DED68}"/>
              </a:ext>
            </a:extLst>
          </p:cNvPr>
          <p:cNvSpPr>
            <a:spLocks noGrp="1"/>
          </p:cNvSpPr>
          <p:nvPr>
            <p:ph idx="13"/>
          </p:nvPr>
        </p:nvSpPr>
        <p:spPr>
          <a:xfrm>
            <a:off x="858416" y="5244387"/>
            <a:ext cx="5601378" cy="553208"/>
          </a:xfrm>
        </p:spPr>
        <p:txBody>
          <a:bodyPr>
            <a:normAutofit/>
          </a:bodyPr>
          <a:lstStyle/>
          <a:p>
            <a:r>
              <a:rPr lang="en-US" dirty="0"/>
              <a:t>Taiob@sqlworldwide.com</a:t>
            </a:r>
          </a:p>
        </p:txBody>
      </p:sp>
      <p:sp>
        <p:nvSpPr>
          <p:cNvPr id="15" name="Content Placeholder 6">
            <a:extLst>
              <a:ext uri="{FF2B5EF4-FFF2-40B4-BE49-F238E27FC236}">
                <a16:creationId xmlns:a16="http://schemas.microsoft.com/office/drawing/2014/main" id="{D7217B01-C66E-0D03-0977-DAAF5EC5313B}"/>
              </a:ext>
            </a:extLst>
          </p:cNvPr>
          <p:cNvSpPr>
            <a:spLocks noGrp="1"/>
          </p:cNvSpPr>
          <p:nvPr>
            <p:ph idx="14"/>
          </p:nvPr>
        </p:nvSpPr>
        <p:spPr>
          <a:xfrm>
            <a:off x="858416" y="5815450"/>
            <a:ext cx="5601378" cy="553208"/>
          </a:xfrm>
        </p:spPr>
        <p:txBody>
          <a:bodyPr/>
          <a:lstStyle/>
          <a:p>
            <a:r>
              <a:rPr lang="en-US" dirty="0"/>
              <a:t>www.sqlworldwide.com</a:t>
            </a:r>
          </a:p>
        </p:txBody>
      </p:sp>
      <p:pic>
        <p:nvPicPr>
          <p:cNvPr id="16" name="Picture 15">
            <a:extLst>
              <a:ext uri="{FF2B5EF4-FFF2-40B4-BE49-F238E27FC236}">
                <a16:creationId xmlns:a16="http://schemas.microsoft.com/office/drawing/2014/main" id="{7312456E-626A-35F1-CE89-D14C790F078B}"/>
              </a:ext>
            </a:extLst>
          </p:cNvPr>
          <p:cNvPicPr>
            <a:picLocks noChangeAspect="1"/>
          </p:cNvPicPr>
          <p:nvPr/>
        </p:nvPicPr>
        <p:blipFill>
          <a:blip r:embed="rId2"/>
          <a:stretch>
            <a:fillRect/>
          </a:stretch>
        </p:blipFill>
        <p:spPr>
          <a:xfrm>
            <a:off x="498577" y="4810196"/>
            <a:ext cx="356952" cy="291306"/>
          </a:xfrm>
          <a:prstGeom prst="rect">
            <a:avLst/>
          </a:prstGeom>
        </p:spPr>
      </p:pic>
      <p:pic>
        <p:nvPicPr>
          <p:cNvPr id="17" name="Graphic 16">
            <a:extLst>
              <a:ext uri="{FF2B5EF4-FFF2-40B4-BE49-F238E27FC236}">
                <a16:creationId xmlns:a16="http://schemas.microsoft.com/office/drawing/2014/main" id="{F4B639B7-AE50-98A4-3432-28DAA7840D1D}"/>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6592" y="5363404"/>
            <a:ext cx="368937" cy="368937"/>
          </a:xfrm>
          <a:prstGeom prst="rect">
            <a:avLst/>
          </a:prstGeom>
        </p:spPr>
      </p:pic>
      <p:pic>
        <p:nvPicPr>
          <p:cNvPr id="18" name="Graphic 17">
            <a:extLst>
              <a:ext uri="{FF2B5EF4-FFF2-40B4-BE49-F238E27FC236}">
                <a16:creationId xmlns:a16="http://schemas.microsoft.com/office/drawing/2014/main" id="{F1169F5F-4F11-CADF-ABBA-4777ABC065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98577" y="5934466"/>
            <a:ext cx="368937" cy="368937"/>
          </a:xfrm>
          <a:prstGeom prst="rect">
            <a:avLst/>
          </a:prstGeom>
        </p:spPr>
      </p:pic>
    </p:spTree>
    <p:extLst>
      <p:ext uri="{BB962C8B-B14F-4D97-AF65-F5344CB8AC3E}">
        <p14:creationId xmlns:p14="http://schemas.microsoft.com/office/powerpoint/2010/main" val="4118828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30143A-1293-2048-AA93-6E3812A3634E}"/>
              </a:ext>
            </a:extLst>
          </p:cNvPr>
          <p:cNvSpPr>
            <a:spLocks noGrp="1"/>
          </p:cNvSpPr>
          <p:nvPr>
            <p:ph type="title"/>
          </p:nvPr>
        </p:nvSpPr>
        <p:spPr/>
        <p:txBody>
          <a:bodyPr>
            <a:normAutofit/>
          </a:bodyPr>
          <a:lstStyle/>
          <a:p>
            <a:r>
              <a:rPr lang="en-US" sz="5400" b="1" dirty="0"/>
              <a:t>Topics Covered</a:t>
            </a:r>
          </a:p>
        </p:txBody>
      </p:sp>
      <p:sp>
        <p:nvSpPr>
          <p:cNvPr id="4" name="Content Placeholder 3">
            <a:extLst>
              <a:ext uri="{FF2B5EF4-FFF2-40B4-BE49-F238E27FC236}">
                <a16:creationId xmlns:a16="http://schemas.microsoft.com/office/drawing/2014/main" id="{D7E580F4-3E9D-6638-57FB-0BF8D900B6E8}"/>
              </a:ext>
            </a:extLst>
          </p:cNvPr>
          <p:cNvSpPr>
            <a:spLocks noGrp="1"/>
          </p:cNvSpPr>
          <p:nvPr>
            <p:ph idx="1"/>
          </p:nvPr>
        </p:nvSpPr>
        <p:spPr>
          <a:xfrm>
            <a:off x="838200" y="1830320"/>
            <a:ext cx="10515600" cy="4351338"/>
          </a:xfrm>
        </p:spPr>
        <p:txBody>
          <a:bodyPr>
            <a:normAutofit/>
          </a:bodyPr>
          <a:lstStyle/>
          <a:p>
            <a:pPr marL="457200" lvl="1" indent="0">
              <a:buNone/>
            </a:pPr>
            <a:r>
              <a:rPr lang="en-US" sz="3200" dirty="0"/>
              <a:t> Provisioning</a:t>
            </a:r>
          </a:p>
          <a:p>
            <a:pPr marL="457200" lvl="1" indent="0">
              <a:buNone/>
            </a:pPr>
            <a:r>
              <a:rPr lang="en-US" sz="3200" dirty="0"/>
              <a:t> Migration</a:t>
            </a:r>
          </a:p>
          <a:p>
            <a:pPr marL="457200" lvl="1" indent="0">
              <a:buNone/>
            </a:pPr>
            <a:r>
              <a:rPr lang="en-US" sz="3200" dirty="0"/>
              <a:t> Monitoring - Performance Tuning</a:t>
            </a:r>
          </a:p>
          <a:p>
            <a:pPr marL="457200" lvl="1" indent="0">
              <a:buNone/>
            </a:pPr>
            <a:r>
              <a:rPr lang="en-US" sz="3200" dirty="0"/>
              <a:t> Security</a:t>
            </a:r>
          </a:p>
          <a:p>
            <a:pPr marL="457200" lvl="1" indent="0">
              <a:buNone/>
            </a:pPr>
            <a:r>
              <a:rPr lang="en-US" sz="3200" dirty="0"/>
              <a:t> Alerting</a:t>
            </a:r>
          </a:p>
          <a:p>
            <a:pPr marL="457200" lvl="1" indent="0">
              <a:buNone/>
            </a:pPr>
            <a:r>
              <a:rPr lang="en-US" sz="3200" dirty="0"/>
              <a:t> Network</a:t>
            </a:r>
          </a:p>
          <a:p>
            <a:pPr marL="457200" lvl="1" indent="0">
              <a:buNone/>
            </a:pPr>
            <a:r>
              <a:rPr lang="en-US" sz="3200" dirty="0"/>
              <a:t> Cost Control</a:t>
            </a:r>
            <a:endParaRPr lang="en-US" sz="2800" dirty="0"/>
          </a:p>
          <a:p>
            <a:pPr marL="0" indent="0">
              <a:buNone/>
            </a:pPr>
            <a:endParaRPr lang="en-US" sz="3200" dirty="0"/>
          </a:p>
        </p:txBody>
      </p:sp>
      <p:pic>
        <p:nvPicPr>
          <p:cNvPr id="5" name="Graphic 4">
            <a:extLst>
              <a:ext uri="{FF2B5EF4-FFF2-40B4-BE49-F238E27FC236}">
                <a16:creationId xmlns:a16="http://schemas.microsoft.com/office/drawing/2014/main" id="{DEE90285-15A3-C52F-9869-C1EFA712D7A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10942676" y="6382232"/>
            <a:ext cx="1249323" cy="443051"/>
          </a:xfrm>
          <a:prstGeom prst="rect">
            <a:avLst/>
          </a:prstGeom>
        </p:spPr>
      </p:pic>
      <p:pic>
        <p:nvPicPr>
          <p:cNvPr id="6" name="Graphic 5">
            <a:extLst>
              <a:ext uri="{FF2B5EF4-FFF2-40B4-BE49-F238E27FC236}">
                <a16:creationId xmlns:a16="http://schemas.microsoft.com/office/drawing/2014/main" id="{990840D5-EAE4-20B8-A58E-A366BD97BD7A}"/>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2369542"/>
            <a:ext cx="457200" cy="457200"/>
          </a:xfrm>
          <a:prstGeom prst="rect">
            <a:avLst/>
          </a:prstGeom>
        </p:spPr>
      </p:pic>
      <p:pic>
        <p:nvPicPr>
          <p:cNvPr id="7" name="Graphic 6">
            <a:extLst>
              <a:ext uri="{FF2B5EF4-FFF2-40B4-BE49-F238E27FC236}">
                <a16:creationId xmlns:a16="http://schemas.microsoft.com/office/drawing/2014/main" id="{C54E69C7-D7F5-9E09-BF52-B89E6EA9B35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1825625"/>
            <a:ext cx="457200" cy="457200"/>
          </a:xfrm>
          <a:prstGeom prst="rect">
            <a:avLst/>
          </a:prstGeom>
        </p:spPr>
      </p:pic>
      <p:pic>
        <p:nvPicPr>
          <p:cNvPr id="8" name="Graphic 7">
            <a:extLst>
              <a:ext uri="{FF2B5EF4-FFF2-40B4-BE49-F238E27FC236}">
                <a16:creationId xmlns:a16="http://schemas.microsoft.com/office/drawing/2014/main" id="{668776A3-A601-7B57-7146-8EAA3FB7E4CF}"/>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2913459"/>
            <a:ext cx="457200" cy="457200"/>
          </a:xfrm>
          <a:prstGeom prst="rect">
            <a:avLst/>
          </a:prstGeom>
        </p:spPr>
      </p:pic>
      <p:pic>
        <p:nvPicPr>
          <p:cNvPr id="9" name="Graphic 8">
            <a:extLst>
              <a:ext uri="{FF2B5EF4-FFF2-40B4-BE49-F238E27FC236}">
                <a16:creationId xmlns:a16="http://schemas.microsoft.com/office/drawing/2014/main" id="{E8D26655-5544-A7E1-EC31-4DBF1AEF2E6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3389596"/>
            <a:ext cx="457200" cy="457200"/>
          </a:xfrm>
          <a:prstGeom prst="rect">
            <a:avLst/>
          </a:prstGeom>
        </p:spPr>
      </p:pic>
      <p:pic>
        <p:nvPicPr>
          <p:cNvPr id="10" name="Graphic 9">
            <a:extLst>
              <a:ext uri="{FF2B5EF4-FFF2-40B4-BE49-F238E27FC236}">
                <a16:creationId xmlns:a16="http://schemas.microsoft.com/office/drawing/2014/main" id="{0B95370F-40DC-24A5-F242-13FCA6ED43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3890170"/>
            <a:ext cx="457200" cy="457200"/>
          </a:xfrm>
          <a:prstGeom prst="rect">
            <a:avLst/>
          </a:prstGeom>
        </p:spPr>
      </p:pic>
      <p:pic>
        <p:nvPicPr>
          <p:cNvPr id="11" name="Graphic 10">
            <a:extLst>
              <a:ext uri="{FF2B5EF4-FFF2-40B4-BE49-F238E27FC236}">
                <a16:creationId xmlns:a16="http://schemas.microsoft.com/office/drawing/2014/main" id="{C7C2D6E4-C674-B28A-587A-1E7350EDB033}"/>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4397036"/>
            <a:ext cx="457200" cy="457200"/>
          </a:xfrm>
          <a:prstGeom prst="rect">
            <a:avLst/>
          </a:prstGeom>
        </p:spPr>
      </p:pic>
      <p:pic>
        <p:nvPicPr>
          <p:cNvPr id="12" name="Graphic 11">
            <a:extLst>
              <a:ext uri="{FF2B5EF4-FFF2-40B4-BE49-F238E27FC236}">
                <a16:creationId xmlns:a16="http://schemas.microsoft.com/office/drawing/2014/main" id="{622655A4-E432-BCB6-44AB-CABBF01DAF1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48871" y="4918494"/>
            <a:ext cx="457200" cy="457200"/>
          </a:xfrm>
          <a:prstGeom prst="rect">
            <a:avLst/>
          </a:prstGeom>
        </p:spPr>
      </p:pic>
    </p:spTree>
    <p:extLst>
      <p:ext uri="{BB962C8B-B14F-4D97-AF65-F5344CB8AC3E}">
        <p14:creationId xmlns:p14="http://schemas.microsoft.com/office/powerpoint/2010/main" val="14676204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Graphic 7">
            <a:extLst>
              <a:ext uri="{FF2B5EF4-FFF2-40B4-BE49-F238E27FC236}">
                <a16:creationId xmlns:a16="http://schemas.microsoft.com/office/drawing/2014/main" id="{A1F50A90-EE9A-9B86-BD72-1C7284C977C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17008" y="16934"/>
            <a:ext cx="11621955" cy="6858000"/>
          </a:xfrm>
          <a:prstGeom prst="rect">
            <a:avLst/>
          </a:prstGeom>
        </p:spPr>
      </p:pic>
      <p:sp>
        <p:nvSpPr>
          <p:cNvPr id="10" name="TextBox 9">
            <a:extLst>
              <a:ext uri="{FF2B5EF4-FFF2-40B4-BE49-F238E27FC236}">
                <a16:creationId xmlns:a16="http://schemas.microsoft.com/office/drawing/2014/main" id="{2B37A28F-76DC-7F10-542A-90D830F8E0F4}"/>
              </a:ext>
            </a:extLst>
          </p:cNvPr>
          <p:cNvSpPr txBox="1"/>
          <p:nvPr/>
        </p:nvSpPr>
        <p:spPr>
          <a:xfrm>
            <a:off x="6653741" y="6115966"/>
            <a:ext cx="6110868" cy="230832"/>
          </a:xfrm>
          <a:prstGeom prst="rect">
            <a:avLst/>
          </a:prstGeom>
          <a:noFill/>
        </p:spPr>
        <p:txBody>
          <a:bodyPr wrap="square">
            <a:spAutoFit/>
          </a:bodyPr>
          <a:lstStyle/>
          <a:p>
            <a:r>
              <a:rPr lang="en-US" sz="900" dirty="0"/>
              <a:t>https://learn.microsoft.com/en-us/training/modules/describe-cloud-service-types/2-describe-infrastructure-service</a:t>
            </a:r>
          </a:p>
        </p:txBody>
      </p:sp>
      <p:pic>
        <p:nvPicPr>
          <p:cNvPr id="3" name="Graphic 2">
            <a:extLst>
              <a:ext uri="{FF2B5EF4-FFF2-40B4-BE49-F238E27FC236}">
                <a16:creationId xmlns:a16="http://schemas.microsoft.com/office/drawing/2014/main" id="{938D9B4D-2BBE-F3D1-097E-6206404B1E94}"/>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26075849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pic>
        <p:nvPicPr>
          <p:cNvPr id="10" name="Graphic 9">
            <a:extLst>
              <a:ext uri="{FF2B5EF4-FFF2-40B4-BE49-F238E27FC236}">
                <a16:creationId xmlns:a16="http://schemas.microsoft.com/office/drawing/2014/main" id="{3F6B871F-3282-1A77-D33E-E3145DBDE8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904" y="2377440"/>
            <a:ext cx="2103120" cy="2103120"/>
          </a:xfrm>
          <a:prstGeom prst="rect">
            <a:avLst/>
          </a:prstGeom>
        </p:spPr>
      </p:pic>
      <p:pic>
        <p:nvPicPr>
          <p:cNvPr id="12" name="Graphic 11">
            <a:extLst>
              <a:ext uri="{FF2B5EF4-FFF2-40B4-BE49-F238E27FC236}">
                <a16:creationId xmlns:a16="http://schemas.microsoft.com/office/drawing/2014/main" id="{F9B9B04D-93BF-6CDD-4FEA-1434016C88C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3614928" y="2377440"/>
            <a:ext cx="2103120" cy="2103120"/>
          </a:xfrm>
          <a:prstGeom prst="rect">
            <a:avLst/>
          </a:prstGeom>
        </p:spPr>
      </p:pic>
      <p:pic>
        <p:nvPicPr>
          <p:cNvPr id="14" name="Graphic 13">
            <a:extLst>
              <a:ext uri="{FF2B5EF4-FFF2-40B4-BE49-F238E27FC236}">
                <a16:creationId xmlns:a16="http://schemas.microsoft.com/office/drawing/2014/main" id="{7C9E6952-DA4D-DF4B-957C-BBEAB069702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473952" y="2377440"/>
            <a:ext cx="2103120" cy="2103120"/>
          </a:xfrm>
          <a:prstGeom prst="rect">
            <a:avLst/>
          </a:prstGeom>
        </p:spPr>
      </p:pic>
      <p:pic>
        <p:nvPicPr>
          <p:cNvPr id="16" name="Graphic 15">
            <a:extLst>
              <a:ext uri="{FF2B5EF4-FFF2-40B4-BE49-F238E27FC236}">
                <a16:creationId xmlns:a16="http://schemas.microsoft.com/office/drawing/2014/main" id="{72FE67DC-8B3A-7599-32B6-A4F1D23EA41E}"/>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332976" y="2377440"/>
            <a:ext cx="2103120" cy="2103120"/>
          </a:xfrm>
          <a:prstGeom prst="rect">
            <a:avLst/>
          </a:prstGeom>
        </p:spPr>
      </p:pic>
      <p:sp>
        <p:nvSpPr>
          <p:cNvPr id="17" name="TextBox 16">
            <a:hlinkClick r:id="rId11"/>
            <a:extLst>
              <a:ext uri="{FF2B5EF4-FFF2-40B4-BE49-F238E27FC236}">
                <a16:creationId xmlns:a16="http://schemas.microsoft.com/office/drawing/2014/main" id="{3B46CAA7-ED0E-8107-E763-DE85F09406D0}"/>
              </a:ext>
            </a:extLst>
          </p:cNvPr>
          <p:cNvSpPr txBox="1"/>
          <p:nvPr/>
        </p:nvSpPr>
        <p:spPr>
          <a:xfrm>
            <a:off x="910720" y="4760228"/>
            <a:ext cx="1793488"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Region (Availability Zones)</a:t>
            </a:r>
            <a:endParaRPr lang="en-US" sz="2800" b="1" dirty="0"/>
          </a:p>
        </p:txBody>
      </p:sp>
      <p:sp>
        <p:nvSpPr>
          <p:cNvPr id="18" name="TextBox 17">
            <a:hlinkClick r:id="rId12"/>
            <a:extLst>
              <a:ext uri="{FF2B5EF4-FFF2-40B4-BE49-F238E27FC236}">
                <a16:creationId xmlns:a16="http://schemas.microsoft.com/office/drawing/2014/main" id="{8FC0FB15-AB60-F5EA-2988-55E664DF6B94}"/>
              </a:ext>
            </a:extLst>
          </p:cNvPr>
          <p:cNvSpPr txBox="1"/>
          <p:nvPr/>
        </p:nvSpPr>
        <p:spPr>
          <a:xfrm>
            <a:off x="3769744"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Management Group</a:t>
            </a:r>
          </a:p>
        </p:txBody>
      </p:sp>
      <p:sp>
        <p:nvSpPr>
          <p:cNvPr id="19" name="TextBox 18">
            <a:hlinkClick r:id="rId13"/>
            <a:extLst>
              <a:ext uri="{FF2B5EF4-FFF2-40B4-BE49-F238E27FC236}">
                <a16:creationId xmlns:a16="http://schemas.microsoft.com/office/drawing/2014/main" id="{9E874ED8-378B-5D1A-3F31-F9772A6A778B}"/>
              </a:ext>
            </a:extLst>
          </p:cNvPr>
          <p:cNvSpPr txBox="1"/>
          <p:nvPr/>
        </p:nvSpPr>
        <p:spPr>
          <a:xfrm>
            <a:off x="6628768" y="4760228"/>
            <a:ext cx="1793488"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Subscription</a:t>
            </a:r>
          </a:p>
        </p:txBody>
      </p:sp>
      <p:sp>
        <p:nvSpPr>
          <p:cNvPr id="20" name="TextBox 19">
            <a:hlinkClick r:id="rId14"/>
            <a:extLst>
              <a:ext uri="{FF2B5EF4-FFF2-40B4-BE49-F238E27FC236}">
                <a16:creationId xmlns:a16="http://schemas.microsoft.com/office/drawing/2014/main" id="{56E75A7C-6136-2DFF-6A7E-A795F5EE4B1D}"/>
              </a:ext>
            </a:extLst>
          </p:cNvPr>
          <p:cNvSpPr txBox="1"/>
          <p:nvPr/>
        </p:nvSpPr>
        <p:spPr>
          <a:xfrm>
            <a:off x="9487792"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Resource Group</a:t>
            </a:r>
          </a:p>
        </p:txBody>
      </p:sp>
      <p:pic>
        <p:nvPicPr>
          <p:cNvPr id="4" name="Graphic 3">
            <a:extLst>
              <a:ext uri="{FF2B5EF4-FFF2-40B4-BE49-F238E27FC236}">
                <a16:creationId xmlns:a16="http://schemas.microsoft.com/office/drawing/2014/main" id="{48C44A3E-CA99-A86F-3474-7A0B03725459}"/>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4061111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pic>
        <p:nvPicPr>
          <p:cNvPr id="5122" name="Picture 2" descr="What is Microsoft Azure Subscription">
            <a:extLst>
              <a:ext uri="{FF2B5EF4-FFF2-40B4-BE49-F238E27FC236}">
                <a16:creationId xmlns:a16="http://schemas.microsoft.com/office/drawing/2014/main" id="{F0CF927D-DA02-5A2B-F04F-8E6D6EB9E0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7638" y="842963"/>
            <a:ext cx="7624863" cy="494823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81B8E2A7-9273-7144-959D-B6D415B6CF85}"/>
              </a:ext>
            </a:extLst>
          </p:cNvPr>
          <p:cNvSpPr txBox="1"/>
          <p:nvPr/>
        </p:nvSpPr>
        <p:spPr>
          <a:xfrm>
            <a:off x="3957638" y="5978994"/>
            <a:ext cx="6096000" cy="215444"/>
          </a:xfrm>
          <a:prstGeom prst="rect">
            <a:avLst/>
          </a:prstGeom>
          <a:noFill/>
        </p:spPr>
        <p:txBody>
          <a:bodyPr wrap="square">
            <a:spAutoFit/>
          </a:bodyPr>
          <a:lstStyle/>
          <a:p>
            <a:r>
              <a:rPr lang="en-US" sz="800" dirty="0"/>
              <a:t>https://www.javatpoint.com/what-is-microsoft-azure-subscription</a:t>
            </a:r>
          </a:p>
        </p:txBody>
      </p:sp>
      <p:sp>
        <p:nvSpPr>
          <p:cNvPr id="11" name="AutoShape 4">
            <a:extLst>
              <a:ext uri="{FF2B5EF4-FFF2-40B4-BE49-F238E27FC236}">
                <a16:creationId xmlns:a16="http://schemas.microsoft.com/office/drawing/2014/main" id="{3DB4D038-03B6-1257-4792-D1313CA1C02D}"/>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3" name="Graphic 2">
            <a:extLst>
              <a:ext uri="{FF2B5EF4-FFF2-40B4-BE49-F238E27FC236}">
                <a16:creationId xmlns:a16="http://schemas.microsoft.com/office/drawing/2014/main" id="{7E40017E-DA88-A79D-BE14-7EE89AA98C2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15121529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sp>
        <p:nvSpPr>
          <p:cNvPr id="17" name="TextBox 16">
            <a:hlinkClick r:id="rId3"/>
            <a:extLst>
              <a:ext uri="{FF2B5EF4-FFF2-40B4-BE49-F238E27FC236}">
                <a16:creationId xmlns:a16="http://schemas.microsoft.com/office/drawing/2014/main" id="{3B46CAA7-ED0E-8107-E763-DE85F09406D0}"/>
              </a:ext>
            </a:extLst>
          </p:cNvPr>
          <p:cNvSpPr txBox="1"/>
          <p:nvPr/>
        </p:nvSpPr>
        <p:spPr>
          <a:xfrm>
            <a:off x="755904" y="4760228"/>
            <a:ext cx="2103120" cy="400110"/>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SQL on Azure VM</a:t>
            </a:r>
          </a:p>
        </p:txBody>
      </p:sp>
      <p:sp>
        <p:nvSpPr>
          <p:cNvPr id="18" name="TextBox 17">
            <a:hlinkClick r:id="rId4"/>
            <a:extLst>
              <a:ext uri="{FF2B5EF4-FFF2-40B4-BE49-F238E27FC236}">
                <a16:creationId xmlns:a16="http://schemas.microsoft.com/office/drawing/2014/main" id="{8FC0FB15-AB60-F5EA-2988-55E664DF6B94}"/>
              </a:ext>
            </a:extLst>
          </p:cNvPr>
          <p:cNvSpPr txBox="1"/>
          <p:nvPr/>
        </p:nvSpPr>
        <p:spPr>
          <a:xfrm>
            <a:off x="3769745" y="4760228"/>
            <a:ext cx="1793488" cy="1015663"/>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SQL Managed Instance</a:t>
            </a:r>
          </a:p>
        </p:txBody>
      </p:sp>
      <p:sp>
        <p:nvSpPr>
          <p:cNvPr id="19" name="TextBox 18">
            <a:hlinkClick r:id="rId5"/>
            <a:extLst>
              <a:ext uri="{FF2B5EF4-FFF2-40B4-BE49-F238E27FC236}">
                <a16:creationId xmlns:a16="http://schemas.microsoft.com/office/drawing/2014/main" id="{9E874ED8-378B-5D1A-3F31-F9772A6A778B}"/>
              </a:ext>
            </a:extLst>
          </p:cNvPr>
          <p:cNvSpPr txBox="1"/>
          <p:nvPr/>
        </p:nvSpPr>
        <p:spPr>
          <a:xfrm>
            <a:off x="6628768"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000" b="1" dirty="0"/>
              <a:t>Azure SQL Database</a:t>
            </a:r>
          </a:p>
        </p:txBody>
      </p:sp>
      <p:sp>
        <p:nvSpPr>
          <p:cNvPr id="20" name="TextBox 19">
            <a:hlinkClick r:id="rId6"/>
            <a:extLst>
              <a:ext uri="{FF2B5EF4-FFF2-40B4-BE49-F238E27FC236}">
                <a16:creationId xmlns:a16="http://schemas.microsoft.com/office/drawing/2014/main" id="{56E75A7C-6136-2DFF-6A7E-A795F5EE4B1D}"/>
              </a:ext>
            </a:extLst>
          </p:cNvPr>
          <p:cNvSpPr txBox="1"/>
          <p:nvPr/>
        </p:nvSpPr>
        <p:spPr>
          <a:xfrm>
            <a:off x="9487792" y="4760228"/>
            <a:ext cx="1793488" cy="707886"/>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defPPr>
              <a:defRPr lang="en-US"/>
            </a:defPPr>
            <a:lvl1pPr algn="ctr">
              <a:defRPr sz="2000" b="1"/>
            </a:lvl1pPr>
          </a:lstStyle>
          <a:p>
            <a:r>
              <a:rPr lang="en-US" dirty="0"/>
              <a:t>Azure SQL Edge</a:t>
            </a:r>
          </a:p>
        </p:txBody>
      </p:sp>
      <p:pic>
        <p:nvPicPr>
          <p:cNvPr id="3" name="Graphic 2">
            <a:extLst>
              <a:ext uri="{FF2B5EF4-FFF2-40B4-BE49-F238E27FC236}">
                <a16:creationId xmlns:a16="http://schemas.microsoft.com/office/drawing/2014/main" id="{0346EB60-D0BF-256C-A40C-EE26D0C4A33F}"/>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755904" y="2377440"/>
            <a:ext cx="2103120" cy="2103120"/>
          </a:xfrm>
          <a:prstGeom prst="rect">
            <a:avLst/>
          </a:prstGeom>
        </p:spPr>
      </p:pic>
      <p:pic>
        <p:nvPicPr>
          <p:cNvPr id="4" name="Graphic 3">
            <a:extLst>
              <a:ext uri="{FF2B5EF4-FFF2-40B4-BE49-F238E27FC236}">
                <a16:creationId xmlns:a16="http://schemas.microsoft.com/office/drawing/2014/main" id="{F0387AD7-AC6E-1713-2C1C-61DC8C8D1B8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614928" y="2377440"/>
            <a:ext cx="2103120" cy="2103120"/>
          </a:xfrm>
          <a:prstGeom prst="rect">
            <a:avLst/>
          </a:prstGeom>
        </p:spPr>
      </p:pic>
      <p:pic>
        <p:nvPicPr>
          <p:cNvPr id="5" name="Graphic 4">
            <a:extLst>
              <a:ext uri="{FF2B5EF4-FFF2-40B4-BE49-F238E27FC236}">
                <a16:creationId xmlns:a16="http://schemas.microsoft.com/office/drawing/2014/main" id="{9940CA9C-0FCE-D36E-96FF-5C8848D2BCA9}"/>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319136" y="2377440"/>
            <a:ext cx="2103120" cy="2103120"/>
          </a:xfrm>
          <a:prstGeom prst="rect">
            <a:avLst/>
          </a:prstGeom>
        </p:spPr>
      </p:pic>
      <p:pic>
        <p:nvPicPr>
          <p:cNvPr id="6" name="Graphic 5">
            <a:extLst>
              <a:ext uri="{FF2B5EF4-FFF2-40B4-BE49-F238E27FC236}">
                <a16:creationId xmlns:a16="http://schemas.microsoft.com/office/drawing/2014/main" id="{010E6D4D-7429-DD18-6D24-EB654D302525}"/>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9332976" y="2377440"/>
            <a:ext cx="2103120" cy="2103120"/>
          </a:xfrm>
          <a:prstGeom prst="rect">
            <a:avLst/>
          </a:prstGeom>
        </p:spPr>
      </p:pic>
      <p:pic>
        <p:nvPicPr>
          <p:cNvPr id="8" name="Graphic 7">
            <a:extLst>
              <a:ext uri="{FF2B5EF4-FFF2-40B4-BE49-F238E27FC236}">
                <a16:creationId xmlns:a16="http://schemas.microsoft.com/office/drawing/2014/main" id="{D65505C1-A379-DE61-90E0-4E3C7AA66D5B}"/>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30152274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201EF2-FFD3-CA07-87C8-9B523A3C13FB}"/>
              </a:ext>
            </a:extLst>
          </p:cNvPr>
          <p:cNvSpPr>
            <a:spLocks noGrp="1"/>
          </p:cNvSpPr>
          <p:nvPr>
            <p:ph type="title"/>
          </p:nvPr>
        </p:nvSpPr>
        <p:spPr/>
        <p:txBody>
          <a:bodyPr/>
          <a:lstStyle/>
          <a:p>
            <a:r>
              <a:rPr lang="en-US" b="1" u="sng" dirty="0"/>
              <a:t>Provisioning</a:t>
            </a:r>
          </a:p>
        </p:txBody>
      </p:sp>
      <p:pic>
        <p:nvPicPr>
          <p:cNvPr id="7" name="Graphic 6">
            <a:extLst>
              <a:ext uri="{FF2B5EF4-FFF2-40B4-BE49-F238E27FC236}">
                <a16:creationId xmlns:a16="http://schemas.microsoft.com/office/drawing/2014/main" id="{EA40EFF8-E670-54C8-4839-DC1467EA5967}"/>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5904" y="2377440"/>
            <a:ext cx="2103120" cy="2103120"/>
          </a:xfrm>
          <a:prstGeom prst="rect">
            <a:avLst/>
          </a:prstGeom>
        </p:spPr>
      </p:pic>
      <p:graphicFrame>
        <p:nvGraphicFramePr>
          <p:cNvPr id="8" name="Diagram 7">
            <a:extLst>
              <a:ext uri="{FF2B5EF4-FFF2-40B4-BE49-F238E27FC236}">
                <a16:creationId xmlns:a16="http://schemas.microsoft.com/office/drawing/2014/main" id="{299423C6-18E6-E3F0-FAA8-4EF2FE9E6C92}"/>
              </a:ext>
            </a:extLst>
          </p:cNvPr>
          <p:cNvGraphicFramePr/>
          <p:nvPr>
            <p:extLst>
              <p:ext uri="{D42A27DB-BD31-4B8C-83A1-F6EECF244321}">
                <p14:modId xmlns:p14="http://schemas.microsoft.com/office/powerpoint/2010/main" val="649210170"/>
              </p:ext>
            </p:extLst>
          </p:nvPr>
        </p:nvGraphicFramePr>
        <p:xfrm>
          <a:off x="4064000" y="719666"/>
          <a:ext cx="8128000" cy="5418667"/>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
        <p:nvSpPr>
          <p:cNvPr id="9" name="TextBox 8">
            <a:extLst>
              <a:ext uri="{FF2B5EF4-FFF2-40B4-BE49-F238E27FC236}">
                <a16:creationId xmlns:a16="http://schemas.microsoft.com/office/drawing/2014/main" id="{462989DE-BEB1-07FA-9857-105DE969F6DC}"/>
              </a:ext>
            </a:extLst>
          </p:cNvPr>
          <p:cNvSpPr txBox="1"/>
          <p:nvPr/>
        </p:nvSpPr>
        <p:spPr>
          <a:xfrm>
            <a:off x="755904" y="4684028"/>
            <a:ext cx="2103120" cy="954107"/>
          </a:xfrm>
          <a:prstGeom prst="rect">
            <a:avLst/>
          </a:prstGeom>
        </p:spPr>
        <p:style>
          <a:lnRef idx="3">
            <a:schemeClr val="lt1"/>
          </a:lnRef>
          <a:fillRef idx="1">
            <a:schemeClr val="accent1"/>
          </a:fillRef>
          <a:effectRef idx="1">
            <a:schemeClr val="accent1"/>
          </a:effectRef>
          <a:fontRef idx="minor">
            <a:schemeClr val="lt1"/>
          </a:fontRef>
        </p:style>
        <p:txBody>
          <a:bodyPr wrap="square" rtlCol="0">
            <a:spAutoFit/>
          </a:bodyPr>
          <a:lstStyle/>
          <a:p>
            <a:pPr algn="ctr"/>
            <a:r>
              <a:rPr lang="en-US" sz="2800" b="1" dirty="0"/>
              <a:t>SQL on Azure VM</a:t>
            </a:r>
          </a:p>
        </p:txBody>
      </p:sp>
      <p:pic>
        <p:nvPicPr>
          <p:cNvPr id="3" name="Graphic 2">
            <a:extLst>
              <a:ext uri="{FF2B5EF4-FFF2-40B4-BE49-F238E27FC236}">
                <a16:creationId xmlns:a16="http://schemas.microsoft.com/office/drawing/2014/main" id="{E2A9D46B-3A0F-6D0F-5625-DE842908FA9B}"/>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10942676" y="6382232"/>
            <a:ext cx="1249323" cy="443051"/>
          </a:xfrm>
          <a:prstGeom prst="rect">
            <a:avLst/>
          </a:prstGeom>
        </p:spPr>
      </p:pic>
    </p:spTree>
    <p:extLst>
      <p:ext uri="{BB962C8B-B14F-4D97-AF65-F5344CB8AC3E}">
        <p14:creationId xmlns:p14="http://schemas.microsoft.com/office/powerpoint/2010/main" val="29722999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10942</TotalTime>
  <Words>5088</Words>
  <Application>Microsoft Office PowerPoint</Application>
  <PresentationFormat>Widescreen</PresentationFormat>
  <Paragraphs>584</Paragraphs>
  <Slides>37</Slides>
  <Notes>36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37</vt:i4>
      </vt:variant>
    </vt:vector>
  </HeadingPairs>
  <TitlesOfParts>
    <vt:vector size="50" baseType="lpstr">
      <vt:lpstr>Arial</vt:lpstr>
      <vt:lpstr>az_ea_font</vt:lpstr>
      <vt:lpstr>Calibri</vt:lpstr>
      <vt:lpstr>Calibri Light</vt:lpstr>
      <vt:lpstr>Google Sans</vt:lpstr>
      <vt:lpstr>IBM Plex Sans</vt:lpstr>
      <vt:lpstr>IBM Plex Sans Medium</vt:lpstr>
      <vt:lpstr>IBM Plex Sans SemiBold</vt:lpstr>
      <vt:lpstr>IBM Plex Sans Text</vt:lpstr>
      <vt:lpstr>Roboto</vt:lpstr>
      <vt:lpstr>Segoe UI</vt:lpstr>
      <vt:lpstr>system-ui</vt:lpstr>
      <vt:lpstr>Office Theme</vt:lpstr>
      <vt:lpstr>Lifting your Data Skills to the Cloud</vt:lpstr>
      <vt:lpstr>Taiob</vt:lpstr>
      <vt:lpstr>PowerPoint Presentation</vt:lpstr>
      <vt:lpstr>Topics Covered</vt:lpstr>
      <vt:lpstr>PowerPoint Presentation</vt:lpstr>
      <vt:lpstr>Provisioning</vt:lpstr>
      <vt:lpstr>Provisioning</vt:lpstr>
      <vt:lpstr>Provisioning</vt:lpstr>
      <vt:lpstr>Provisioning</vt:lpstr>
      <vt:lpstr>Provisioning</vt:lpstr>
      <vt:lpstr>Migration</vt:lpstr>
      <vt:lpstr>Migration</vt:lpstr>
      <vt:lpstr>Migration</vt:lpstr>
      <vt:lpstr>Migration</vt:lpstr>
      <vt:lpstr>PowerPoint Presentation</vt:lpstr>
      <vt:lpstr>Monitoring - Performance Tuning</vt:lpstr>
      <vt:lpstr>Monitoring – Performance Tuning</vt:lpstr>
      <vt:lpstr>Monitoring – Performance Tuning</vt:lpstr>
      <vt:lpstr>PowerPoint Presentation</vt:lpstr>
      <vt:lpstr>Security</vt:lpstr>
      <vt:lpstr>Security</vt:lpstr>
      <vt:lpstr>Security</vt:lpstr>
      <vt:lpstr>Security</vt:lpstr>
      <vt:lpstr>PowerPoint Presentation</vt:lpstr>
      <vt:lpstr>Alerting</vt:lpstr>
      <vt:lpstr>Alerting</vt:lpstr>
      <vt:lpstr>Alerting</vt:lpstr>
      <vt:lpstr>Networking</vt:lpstr>
      <vt:lpstr>Networking</vt:lpstr>
      <vt:lpstr>Networking</vt:lpstr>
      <vt:lpstr>PowerPoint Presentation</vt:lpstr>
      <vt:lpstr>Cost Control</vt:lpstr>
      <vt:lpstr>Cost Control</vt:lpstr>
      <vt:lpstr>Cost Control</vt:lpstr>
      <vt:lpstr>PowerPoint Presentation</vt:lpstr>
      <vt:lpstr>PowerPoint Presentation</vt:lpstr>
      <vt:lpstr>Attend other sessions of this Learning Pathway</vt:lpstr>
    </vt:vector>
  </TitlesOfParts>
  <Company>GMO, LLC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Taiob Ali</dc:creator>
  <cp:lastModifiedBy>Taiob</cp:lastModifiedBy>
  <cp:revision>2</cp:revision>
  <dcterms:created xsi:type="dcterms:W3CDTF">2023-09-18T11:56:01Z</dcterms:created>
  <dcterms:modified xsi:type="dcterms:W3CDTF">2023-11-15T17:45:58Z</dcterms:modified>
</cp:coreProperties>
</file>