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84" r:id="rId6"/>
    <p:sldId id="402" r:id="rId7"/>
    <p:sldId id="394" r:id="rId8"/>
    <p:sldId id="285" r:id="rId9"/>
    <p:sldId id="403" r:id="rId10"/>
    <p:sldId id="395" r:id="rId11"/>
    <p:sldId id="286" r:id="rId12"/>
    <p:sldId id="401" r:id="rId13"/>
    <p:sldId id="404" r:id="rId14"/>
    <p:sldId id="405" r:id="rId15"/>
    <p:sldId id="406" r:id="rId16"/>
    <p:sldId id="287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6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7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168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902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17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9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Vinicius </a:t>
            </a: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Fragelli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Senff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CES – Center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Expert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Specialist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8733" y="2082168"/>
            <a:ext cx="8614251" cy="1406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Linguagem SQL</a:t>
            </a:r>
            <a:endParaRPr sz="54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Inserindo dados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Inserindo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138813"/>
            <a:ext cx="8478025" cy="4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Estrutura de um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Insert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4403DA-F052-4422-9B64-865DADD2D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101" y="2415671"/>
            <a:ext cx="5023875" cy="6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4: Buscando dados 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Buscar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138813"/>
            <a:ext cx="8478025" cy="4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Estrutura de um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Select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E21036-A7ED-4CAC-ADBF-59B020D55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564" y="2442343"/>
            <a:ext cx="5506651" cy="8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2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5: Removendo dados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59669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308545" y="237731"/>
            <a:ext cx="7265828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Removendo um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138813"/>
            <a:ext cx="8478025" cy="4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Estrutura de um Delete: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5194E8-305F-4CFB-A429-FE146C112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980" y="2561739"/>
            <a:ext cx="5017778" cy="4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7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5043471" y="2436732"/>
            <a:ext cx="3944679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23905" y="1333493"/>
            <a:ext cx="4548145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 a linguagem SQL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23905" y="3219989"/>
            <a:ext cx="5360437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Buscando dados (Select e Where)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23906" y="2570264"/>
            <a:ext cx="443594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Inserindo dados (Insert)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14"/>
          <p:cNvSpPr txBox="1">
            <a:spLocks/>
          </p:cNvSpPr>
          <p:nvPr/>
        </p:nvSpPr>
        <p:spPr>
          <a:xfrm>
            <a:off x="423906" y="1940350"/>
            <a:ext cx="4148094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noProof="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riando tabelas (Create)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Google Shape;68;p14">
            <a:extLst>
              <a:ext uri="{FF2B5EF4-FFF2-40B4-BE49-F238E27FC236}">
                <a16:creationId xmlns:a16="http://schemas.microsoft.com/office/drawing/2014/main" id="{080E880B-B257-4EBF-BFEE-3FE4417F443E}"/>
              </a:ext>
            </a:extLst>
          </p:cNvPr>
          <p:cNvSpPr txBox="1">
            <a:spLocks/>
          </p:cNvSpPr>
          <p:nvPr/>
        </p:nvSpPr>
        <p:spPr>
          <a:xfrm>
            <a:off x="423906" y="3929867"/>
            <a:ext cx="536043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Removendo dados (Delete)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  <p:bldP spid="8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 básico liguagem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Conhecimentos básicos em estrutura de um banco de dados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533246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Introdução a linguagem SQL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73458" y="281354"/>
            <a:ext cx="6470480" cy="801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a linguagem SQL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 Banco de dados?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linguagem SQL?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uma Query?</a:t>
            </a:r>
          </a:p>
        </p:txBody>
      </p:sp>
      <p:pic>
        <p:nvPicPr>
          <p:cNvPr id="32770" name="Picture 2" descr="SQLite – Wikipédia, a enciclopédia liv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623" y="3769252"/>
            <a:ext cx="2008972" cy="952587"/>
          </a:xfrm>
          <a:prstGeom prst="rect">
            <a:avLst/>
          </a:prstGeom>
          <a:noFill/>
        </p:spPr>
      </p:pic>
      <p:pic>
        <p:nvPicPr>
          <p:cNvPr id="1026" name="Picture 2" descr="GitHub - sqlitebrowser/sqlitebrowser: Official home of the DB Browser for  SQLite (DB4S) project. Previously known as &quot;SQLite Database Browser&quot; and &quot;Database  Browser for SQLite&quot;. Website at:">
            <a:extLst>
              <a:ext uri="{FF2B5EF4-FFF2-40B4-BE49-F238E27FC236}">
                <a16:creationId xmlns:a16="http://schemas.microsoft.com/office/drawing/2014/main" id="{356A8B83-5F08-4616-9F42-68F9C6DE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20" y="3643089"/>
            <a:ext cx="1204912" cy="1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73458" y="281354"/>
            <a:ext cx="6470480" cy="801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 a linguagem SQL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53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Programa para aprender Querys SQL para SQLLite</a:t>
            </a:r>
          </a:p>
        </p:txBody>
      </p:sp>
      <p:pic>
        <p:nvPicPr>
          <p:cNvPr id="1026" name="Picture 2" descr="GitHub - sqlitebrowser/sqlitebrowser: Official home of the DB Browser for  SQLite (DB4S) project. Previously known as &quot;SQLite Database Browser&quot; and &quot;Database  Browser for SQLite&quot;. Website at:">
            <a:extLst>
              <a:ext uri="{FF2B5EF4-FFF2-40B4-BE49-F238E27FC236}">
                <a16:creationId xmlns:a16="http://schemas.microsoft.com/office/drawing/2014/main" id="{356A8B83-5F08-4616-9F42-68F9C6DE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24" y="2110208"/>
            <a:ext cx="1204912" cy="1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FE9E7992-5636-4CDB-9CD2-A30504C6CF92}"/>
              </a:ext>
            </a:extLst>
          </p:cNvPr>
          <p:cNvSpPr txBox="1">
            <a:spLocks/>
          </p:cNvSpPr>
          <p:nvPr/>
        </p:nvSpPr>
        <p:spPr>
          <a:xfrm>
            <a:off x="2709240" y="3381474"/>
            <a:ext cx="2927180" cy="53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Clr>
                <a:srgbClr val="073763"/>
              </a:buClr>
              <a:buSzPts val="2400"/>
            </a:pP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DB Browser for SQLLite</a:t>
            </a:r>
          </a:p>
        </p:txBody>
      </p:sp>
    </p:spTree>
    <p:extLst>
      <p:ext uri="{BB962C8B-B14F-4D97-AF65-F5344CB8AC3E}">
        <p14:creationId xmlns:p14="http://schemas.microsoft.com/office/powerpoint/2010/main" val="12292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Criando tabelas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893818" y="8483"/>
            <a:ext cx="5511897" cy="1079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Criando uma tabela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uma tabela no Banco de dados?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4F3C8-32B6-42C7-85D3-C165D63F4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18" y="2246494"/>
            <a:ext cx="4824311" cy="19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893818" y="8483"/>
            <a:ext cx="5511897" cy="1079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Criando uma tabela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Estrutura de um Create no 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F03EC-9378-4A1F-BF2D-31F4F700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78" y="2028155"/>
            <a:ext cx="3374395" cy="22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949</Words>
  <Application>Microsoft Office PowerPoint</Application>
  <PresentationFormat>Apresentação na tela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Wingdings</vt:lpstr>
      <vt:lpstr>Century Gothic</vt:lpstr>
      <vt:lpstr>Arial</vt:lpstr>
      <vt:lpstr>Proxima Nova</vt:lpstr>
      <vt:lpstr>Simple Light</vt:lpstr>
      <vt:lpstr>Vinicius Fragelli Senff CES – Center Expert Specialist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vinicius fragelli</cp:lastModifiedBy>
  <cp:revision>38</cp:revision>
  <dcterms:modified xsi:type="dcterms:W3CDTF">2021-01-18T22:48:03Z</dcterms:modified>
</cp:coreProperties>
</file>