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TheAnalyst/PortfolioProjects/blob/main/CovidDeaths.xlsx" TargetMode="External"/><Relationship Id="rId2" Type="http://schemas.openxmlformats.org/officeDocument/2006/relationships/hyperlink" Target="https://ourworldindata.org/covid-death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B892-0768-45A9-9444-4B4B9213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715" y="729355"/>
            <a:ext cx="9728462" cy="2296649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COVID January 2020 to April 2021</a:t>
            </a:r>
            <a:br>
              <a:rPr lang="en-US" sz="5000" dirty="0"/>
            </a:br>
            <a:r>
              <a:rPr lang="en-US" sz="5000" dirty="0"/>
              <a:t>DATA Analysis</a:t>
            </a:r>
            <a:endParaRPr lang="en-C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E70BD-7145-4DC7-96C5-A0CFFB447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91" y="4625767"/>
            <a:ext cx="7197726" cy="1405467"/>
          </a:xfrm>
        </p:spPr>
        <p:txBody>
          <a:bodyPr/>
          <a:lstStyle/>
          <a:p>
            <a:pPr algn="l"/>
            <a:r>
              <a:rPr lang="en-US" dirty="0"/>
              <a:t>By </a:t>
            </a:r>
            <a:r>
              <a:rPr lang="en-US"/>
              <a:t>R</a:t>
            </a:r>
            <a:r>
              <a:rPr lang="en-US" cap="none"/>
              <a:t>aman Gill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46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B892-0768-45A9-9444-4B4B9213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715" y="729355"/>
            <a:ext cx="9728462" cy="656385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Project goals: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FFB93-31A5-446A-A6F4-FEB313238434}"/>
              </a:ext>
            </a:extLst>
          </p:cNvPr>
          <p:cNvSpPr txBox="1"/>
          <p:nvPr/>
        </p:nvSpPr>
        <p:spPr>
          <a:xfrm>
            <a:off x="1640264" y="2130458"/>
            <a:ext cx="65249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Maximum </a:t>
            </a:r>
            <a:r>
              <a:rPr lang="en-US" i="1" dirty="0" err="1"/>
              <a:t>covid</a:t>
            </a:r>
            <a:r>
              <a:rPr lang="en-US" i="1" dirty="0"/>
              <a:t> deaths trend on monthly basis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i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Countries with highest </a:t>
            </a:r>
            <a:r>
              <a:rPr lang="en-US" i="1" dirty="0" err="1"/>
              <a:t>covid</a:t>
            </a:r>
            <a:r>
              <a:rPr lang="en-US" i="1" dirty="0"/>
              <a:t> infections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i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Countries with highest </a:t>
            </a:r>
            <a:r>
              <a:rPr lang="en-US" i="1" dirty="0" err="1"/>
              <a:t>covid</a:t>
            </a:r>
            <a:r>
              <a:rPr lang="en-US" i="1" dirty="0"/>
              <a:t> deaths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i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What percentage of population is vaccinated in various countries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95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B892-0768-45A9-9444-4B4B9213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715" y="729355"/>
            <a:ext cx="9728462" cy="656385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 source: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FFB93-31A5-446A-A6F4-FEB313238434}"/>
              </a:ext>
            </a:extLst>
          </p:cNvPr>
          <p:cNvSpPr txBox="1"/>
          <p:nvPr/>
        </p:nvSpPr>
        <p:spPr>
          <a:xfrm>
            <a:off x="1640264" y="2130457"/>
            <a:ext cx="6796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https://ourworldindata.org/covid-deaths</a:t>
            </a:r>
            <a:endParaRPr lang="en-CA" dirty="0"/>
          </a:p>
          <a:p>
            <a:endParaRPr lang="en-US" dirty="0"/>
          </a:p>
          <a:p>
            <a:r>
              <a:rPr lang="en-CA" dirty="0">
                <a:hlinkClick r:id="rId3"/>
              </a:rPr>
              <a:t>https://github.com/AlexTheAnalyst/PortfolioProjects/blob/main/CovidDeaths.xlsx</a:t>
            </a:r>
            <a:endParaRPr lang="en-CA" dirty="0"/>
          </a:p>
          <a:p>
            <a:endParaRPr lang="en-US" dirty="0"/>
          </a:p>
          <a:p>
            <a:r>
              <a:rPr lang="en-CA" dirty="0"/>
              <a:t>https://github.com/AlexTheAnalyst/PortfolioProjects/blob/main/CovidVaccinations.xlsx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366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B892-0768-45A9-9444-4B4B9213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715" y="729355"/>
            <a:ext cx="9728462" cy="656385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 Review and Cleaning: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FFB93-31A5-446A-A6F4-FEB313238434}"/>
              </a:ext>
            </a:extLst>
          </p:cNvPr>
          <p:cNvSpPr txBox="1"/>
          <p:nvPr/>
        </p:nvSpPr>
        <p:spPr>
          <a:xfrm>
            <a:off x="1640264" y="2130457"/>
            <a:ext cx="7079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Performed in excel and Power Query</a:t>
            </a:r>
          </a:p>
          <a:p>
            <a:endParaRPr lang="en-US" i="1" dirty="0"/>
          </a:p>
          <a:p>
            <a:r>
              <a:rPr lang="en-US" i="1" dirty="0"/>
              <a:t>Duplicates</a:t>
            </a:r>
          </a:p>
          <a:p>
            <a:endParaRPr lang="en-US" i="1" dirty="0"/>
          </a:p>
          <a:p>
            <a:r>
              <a:rPr lang="en-US" i="1" dirty="0"/>
              <a:t>Blank Cells</a:t>
            </a:r>
          </a:p>
          <a:p>
            <a:endParaRPr lang="en-US" i="1" dirty="0"/>
          </a:p>
          <a:p>
            <a:r>
              <a:rPr lang="en-US" i="1" dirty="0"/>
              <a:t>Merging of two separate datasets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868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B892-0768-45A9-9444-4B4B9213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715" y="729355"/>
            <a:ext cx="9728462" cy="656385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Maximum </a:t>
            </a:r>
            <a:r>
              <a:rPr lang="en-US" sz="2800" dirty="0" err="1"/>
              <a:t>Covid</a:t>
            </a:r>
            <a:r>
              <a:rPr lang="en-US" sz="2800" dirty="0"/>
              <a:t> deaths MONTHLY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FA177-AC72-4921-9A0C-C1DED410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93" y="1963426"/>
            <a:ext cx="8769358" cy="315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7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B892-0768-45A9-9444-4B4B9213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715" y="729355"/>
            <a:ext cx="9728462" cy="656385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Countries with highest </a:t>
            </a:r>
            <a:r>
              <a:rPr lang="en-US" sz="2800" dirty="0" err="1"/>
              <a:t>covid</a:t>
            </a:r>
            <a:r>
              <a:rPr lang="en-US" sz="2800" dirty="0"/>
              <a:t> infections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D2155-6213-4CAC-8A7B-70DF4AFB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39" y="2085576"/>
            <a:ext cx="8330122" cy="26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9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B892-0768-45A9-9444-4B4B9213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715" y="729355"/>
            <a:ext cx="9728462" cy="656385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Countries with highest </a:t>
            </a:r>
            <a:r>
              <a:rPr lang="en-US" sz="2800" dirty="0" err="1"/>
              <a:t>covid</a:t>
            </a:r>
            <a:r>
              <a:rPr lang="en-US" sz="2800" dirty="0"/>
              <a:t> deaths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15891-44BD-4F5E-803A-1EB50FFC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30" y="2281782"/>
            <a:ext cx="9052539" cy="277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4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B892-0768-45A9-9444-4B4B9213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715" y="729355"/>
            <a:ext cx="9728462" cy="96747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What percentage of population is vaccinated in various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1A706-C409-49D5-AACF-126A74B6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19" y="2213012"/>
            <a:ext cx="6870666" cy="21233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8973DF-EF48-44EA-9F7F-976C9EE0499D}"/>
              </a:ext>
            </a:extLst>
          </p:cNvPr>
          <p:cNvSpPr txBox="1">
            <a:spLocks/>
          </p:cNvSpPr>
          <p:nvPr/>
        </p:nvSpPr>
        <p:spPr>
          <a:xfrm>
            <a:off x="8587819" y="2656072"/>
            <a:ext cx="2941163" cy="19724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i="1" cap="none" dirty="0"/>
              <a:t>Cayman Islands were leading with high percentage of population vaccinated.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71962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502</TotalTime>
  <Words>138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Celestial</vt:lpstr>
      <vt:lpstr>COVID January 2020 to April 2021 DATA Analysis</vt:lpstr>
      <vt:lpstr>Project goals:</vt:lpstr>
      <vt:lpstr>Data source:</vt:lpstr>
      <vt:lpstr>Data Review and Cleaning:</vt:lpstr>
      <vt:lpstr>Maximum Covid deaths MONTHLY</vt:lpstr>
      <vt:lpstr>Countries with highest covid infections</vt:lpstr>
      <vt:lpstr>Countries with highest covid deaths</vt:lpstr>
      <vt:lpstr>What percentage of population is vaccinated in various countries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January 2020 to April 2021 DATA Analysis</dc:title>
  <dc:creator>Ramandeep Singh Gill</dc:creator>
  <cp:lastModifiedBy>Ramandeep Singh Gill</cp:lastModifiedBy>
  <cp:revision>10</cp:revision>
  <dcterms:created xsi:type="dcterms:W3CDTF">2023-07-10T17:54:10Z</dcterms:created>
  <dcterms:modified xsi:type="dcterms:W3CDTF">2023-08-14T18:35:40Z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6d35-9428-45a2-885e-7b22f796d882_Enabled">
    <vt:lpwstr>true</vt:lpwstr>
  </property>
  <property fmtid="{D5CDD505-2E9C-101B-9397-08002B2CF9AE}" pid="3" name="MSIP_Label_569b6d35-9428-45a2-885e-7b22f796d882_SetDate">
    <vt:lpwstr>2023-07-10T17:59:35Z</vt:lpwstr>
  </property>
  <property fmtid="{D5CDD505-2E9C-101B-9397-08002B2CF9AE}" pid="4" name="MSIP_Label_569b6d35-9428-45a2-885e-7b22f796d882_Method">
    <vt:lpwstr>Privileged</vt:lpwstr>
  </property>
  <property fmtid="{D5CDD505-2E9C-101B-9397-08002B2CF9AE}" pid="5" name="MSIP_Label_569b6d35-9428-45a2-885e-7b22f796d882_Name">
    <vt:lpwstr>Internal</vt:lpwstr>
  </property>
  <property fmtid="{D5CDD505-2E9C-101B-9397-08002B2CF9AE}" pid="6" name="MSIP_Label_569b6d35-9428-45a2-885e-7b22f796d882_SiteId">
    <vt:lpwstr>cecf09d6-44f1-4c40-95a1-cbafb9319d75</vt:lpwstr>
  </property>
  <property fmtid="{D5CDD505-2E9C-101B-9397-08002B2CF9AE}" pid="7" name="MSIP_Label_569b6d35-9428-45a2-885e-7b22f796d882_ActionId">
    <vt:lpwstr>665b10d5-a6d0-4ae8-90f7-f871a9269dd6</vt:lpwstr>
  </property>
  <property fmtid="{D5CDD505-2E9C-101B-9397-08002B2CF9AE}" pid="8" name="MSIP_Label_569b6d35-9428-45a2-885e-7b22f796d882_ContentBits">
    <vt:lpwstr>0</vt:lpwstr>
  </property>
</Properties>
</file>