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482" y="107535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Seattle Building Permits 2005 to 2018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9475C-A69E-42CC-95C1-268FE9D7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493" y="4493893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By Raman Gill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7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5229"/>
            <a:ext cx="7467251" cy="886120"/>
          </a:xfrm>
        </p:spPr>
        <p:txBody>
          <a:bodyPr/>
          <a:lstStyle/>
          <a:p>
            <a:pPr algn="l"/>
            <a:r>
              <a:rPr lang="en-US" sz="3200" dirty="0"/>
              <a:t>Project goals: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9475C-A69E-42CC-95C1-268FE9D7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03179"/>
            <a:ext cx="7766936" cy="88612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/>
              <a:t>To analyze building permits for City of Seattle, Washington, USA through from 1920s to 2020s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9BED66-C6B6-488B-8B35-B20A174A820A}"/>
              </a:ext>
            </a:extLst>
          </p:cNvPr>
          <p:cNvSpPr txBox="1">
            <a:spLocks/>
          </p:cNvSpPr>
          <p:nvPr/>
        </p:nvSpPr>
        <p:spPr>
          <a:xfrm>
            <a:off x="2592371" y="3418452"/>
            <a:ext cx="7022968" cy="163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1" dirty="0"/>
              <a:t>Which permit applicants has highest value.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1" dirty="0"/>
              <a:t>What is the maximum value of permit in each category.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i="1" dirty="0"/>
              <a:t>How many permits filed and issued each year.</a:t>
            </a:r>
          </a:p>
          <a:p>
            <a:pPr algn="l"/>
            <a:r>
              <a:rPr lang="en-US" i="1" dirty="0"/>
              <a:t>    </a:t>
            </a:r>
          </a:p>
          <a:p>
            <a:pPr algn="l"/>
            <a:endParaRPr lang="en-US" i="1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0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5229"/>
            <a:ext cx="7467251" cy="886120"/>
          </a:xfrm>
        </p:spPr>
        <p:txBody>
          <a:bodyPr/>
          <a:lstStyle/>
          <a:p>
            <a:pPr algn="l"/>
            <a:r>
              <a:rPr lang="en-US" sz="3200" dirty="0"/>
              <a:t>Data Source: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9475C-A69E-42CC-95C1-268FE9D7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03179"/>
            <a:ext cx="7766936" cy="88612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i="1" dirty="0"/>
              <a:t>Kaggle</a:t>
            </a:r>
          </a:p>
          <a:p>
            <a:pPr algn="l"/>
            <a:endParaRPr lang="en-US" i="1" dirty="0"/>
          </a:p>
          <a:p>
            <a:pPr algn="l"/>
            <a:r>
              <a:rPr lang="en-US" i="1" dirty="0"/>
              <a:t>https://www.kaggle.com/datasets/city-of-seattle/seattle-building-permits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1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5229"/>
            <a:ext cx="7467251" cy="886120"/>
          </a:xfrm>
        </p:spPr>
        <p:txBody>
          <a:bodyPr/>
          <a:lstStyle/>
          <a:p>
            <a:pPr algn="l"/>
            <a:r>
              <a:rPr lang="en-US" sz="3200" dirty="0"/>
              <a:t>Data Review and Cleaning:</a:t>
            </a:r>
            <a:endParaRPr lang="en-CA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9BED66-C6B6-488B-8B35-B20A174A820A}"/>
              </a:ext>
            </a:extLst>
          </p:cNvPr>
          <p:cNvSpPr txBox="1">
            <a:spLocks/>
          </p:cNvSpPr>
          <p:nvPr/>
        </p:nvSpPr>
        <p:spPr>
          <a:xfrm>
            <a:off x="1507067" y="2598319"/>
            <a:ext cx="8108273" cy="27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Performed In excel and Power Query</a:t>
            </a:r>
          </a:p>
          <a:p>
            <a:pPr algn="l"/>
            <a:endParaRPr lang="en-US" i="1" dirty="0"/>
          </a:p>
          <a:p>
            <a:pPr algn="l"/>
            <a:r>
              <a:rPr lang="en-US" i="1" dirty="0"/>
              <a:t>	Duplicates</a:t>
            </a:r>
          </a:p>
          <a:p>
            <a:pPr algn="l"/>
            <a:r>
              <a:rPr lang="en-US" i="1" dirty="0"/>
              <a:t>	Blank Cells</a:t>
            </a:r>
          </a:p>
          <a:p>
            <a:pPr algn="l"/>
            <a:r>
              <a:rPr lang="en-US" i="1" dirty="0"/>
              <a:t>	Conditional columns in power query for permit issued values.</a:t>
            </a:r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83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0450"/>
            <a:ext cx="7467251" cy="886120"/>
          </a:xfrm>
        </p:spPr>
        <p:txBody>
          <a:bodyPr/>
          <a:lstStyle/>
          <a:p>
            <a:pPr algn="l"/>
            <a:r>
              <a:rPr lang="en-US" sz="2800" dirty="0"/>
              <a:t>Who are the top applicants by total value of the permits?</a:t>
            </a:r>
            <a:endParaRPr lang="en-CA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9BED66-C6B6-488B-8B35-B20A174A820A}"/>
              </a:ext>
            </a:extLst>
          </p:cNvPr>
          <p:cNvSpPr txBox="1">
            <a:spLocks/>
          </p:cNvSpPr>
          <p:nvPr/>
        </p:nvSpPr>
        <p:spPr>
          <a:xfrm>
            <a:off x="6730738" y="2598319"/>
            <a:ext cx="2884602" cy="27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The top applicants with highest total value of permits are</a:t>
            </a:r>
          </a:p>
          <a:p>
            <a:pPr algn="l"/>
            <a:r>
              <a:rPr lang="en-US" i="1" dirty="0"/>
              <a:t>Jodi Patterson</a:t>
            </a:r>
          </a:p>
          <a:p>
            <a:pPr algn="l"/>
            <a:r>
              <a:rPr lang="en-US" i="1" dirty="0"/>
              <a:t>Craig Belcher</a:t>
            </a:r>
          </a:p>
          <a:p>
            <a:pPr algn="l"/>
            <a:r>
              <a:rPr lang="en-US" i="1" dirty="0" err="1"/>
              <a:t>Mancong</a:t>
            </a:r>
            <a:r>
              <a:rPr lang="en-US" i="1" dirty="0"/>
              <a:t> Lin</a:t>
            </a:r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F4179-95FF-467B-BB05-F67FB308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912622"/>
            <a:ext cx="4834517" cy="38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0450"/>
            <a:ext cx="7467251" cy="886120"/>
          </a:xfrm>
        </p:spPr>
        <p:txBody>
          <a:bodyPr/>
          <a:lstStyle/>
          <a:p>
            <a:pPr algn="l"/>
            <a:r>
              <a:rPr lang="en-US" sz="2800" dirty="0"/>
              <a:t>Which category has the maximum permit value?</a:t>
            </a:r>
            <a:endParaRPr lang="en-CA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29BED66-C6B6-488B-8B35-B20A174A820A}"/>
              </a:ext>
            </a:extLst>
          </p:cNvPr>
          <p:cNvSpPr txBox="1">
            <a:spLocks/>
          </p:cNvSpPr>
          <p:nvPr/>
        </p:nvSpPr>
        <p:spPr>
          <a:xfrm>
            <a:off x="6730738" y="2598319"/>
            <a:ext cx="2884602" cy="27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The maximum permit value is under commercial building and is about 280 million.</a:t>
            </a:r>
          </a:p>
          <a:p>
            <a:pPr algn="l"/>
            <a:endParaRPr lang="en-US" i="1" dirty="0"/>
          </a:p>
          <a:p>
            <a:pPr algn="l"/>
            <a:endParaRPr lang="en-US" i="1" dirty="0"/>
          </a:p>
          <a:p>
            <a:pPr algn="l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87B12-B606-4CDD-9923-8D71AC45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53" y="1940969"/>
            <a:ext cx="3745237" cy="38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3C2-2188-4149-8072-B3627172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0450"/>
            <a:ext cx="7561519" cy="650449"/>
          </a:xfrm>
        </p:spPr>
        <p:txBody>
          <a:bodyPr/>
          <a:lstStyle/>
          <a:p>
            <a:pPr algn="l"/>
            <a:r>
              <a:rPr lang="en-US" sz="2800" dirty="0"/>
              <a:t>How many permits filed and issued each year?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1472-787E-4CF5-9772-3A4062A1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2208604"/>
            <a:ext cx="8754577" cy="24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2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160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Trebuchet MS</vt:lpstr>
      <vt:lpstr>Wingdings 3</vt:lpstr>
      <vt:lpstr>Facet</vt:lpstr>
      <vt:lpstr>Seattle Building Permits 2005 to 2018</vt:lpstr>
      <vt:lpstr>Project goals:</vt:lpstr>
      <vt:lpstr>Data Source:</vt:lpstr>
      <vt:lpstr>Data Review and Cleaning:</vt:lpstr>
      <vt:lpstr>Who are the top applicants by total value of the permits?</vt:lpstr>
      <vt:lpstr>Which category has the maximum permit value?</vt:lpstr>
      <vt:lpstr>How many permits filed and issued each year?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Building Permits Data Analysis</dc:title>
  <dc:creator>Ramandeep Singh Gill</dc:creator>
  <cp:lastModifiedBy>Ramandeep Singh Gill</cp:lastModifiedBy>
  <cp:revision>13</cp:revision>
  <dcterms:created xsi:type="dcterms:W3CDTF">2023-07-07T18:35:57Z</dcterms:created>
  <dcterms:modified xsi:type="dcterms:W3CDTF">2023-07-19T16:20:46Z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6d35-9428-45a2-885e-7b22f796d882_Enabled">
    <vt:lpwstr>true</vt:lpwstr>
  </property>
  <property fmtid="{D5CDD505-2E9C-101B-9397-08002B2CF9AE}" pid="3" name="MSIP_Label_569b6d35-9428-45a2-885e-7b22f796d882_SetDate">
    <vt:lpwstr>2023-07-07T18:40:07Z</vt:lpwstr>
  </property>
  <property fmtid="{D5CDD505-2E9C-101B-9397-08002B2CF9AE}" pid="4" name="MSIP_Label_569b6d35-9428-45a2-885e-7b22f796d882_Method">
    <vt:lpwstr>Privileged</vt:lpwstr>
  </property>
  <property fmtid="{D5CDD505-2E9C-101B-9397-08002B2CF9AE}" pid="5" name="MSIP_Label_569b6d35-9428-45a2-885e-7b22f796d882_Name">
    <vt:lpwstr>Internal</vt:lpwstr>
  </property>
  <property fmtid="{D5CDD505-2E9C-101B-9397-08002B2CF9AE}" pid="6" name="MSIP_Label_569b6d35-9428-45a2-885e-7b22f796d882_SiteId">
    <vt:lpwstr>cecf09d6-44f1-4c40-95a1-cbafb9319d75</vt:lpwstr>
  </property>
  <property fmtid="{D5CDD505-2E9C-101B-9397-08002B2CF9AE}" pid="7" name="MSIP_Label_569b6d35-9428-45a2-885e-7b22f796d882_ActionId">
    <vt:lpwstr>bc9b145b-aeae-48c4-aabd-77c68893f9f6</vt:lpwstr>
  </property>
  <property fmtid="{D5CDD505-2E9C-101B-9397-08002B2CF9AE}" pid="8" name="MSIP_Label_569b6d35-9428-45a2-885e-7b22f796d882_ContentBits">
    <vt:lpwstr>0</vt:lpwstr>
  </property>
</Properties>
</file>