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0" r:id="rId4"/>
    <p:sldId id="257" r:id="rId5"/>
    <p:sldId id="269" r:id="rId6"/>
    <p:sldId id="263" r:id="rId7"/>
    <p:sldId id="260" r:id="rId8"/>
    <p:sldId id="264" r:id="rId9"/>
    <p:sldId id="272" r:id="rId10"/>
    <p:sldId id="273" r:id="rId11"/>
    <p:sldId id="274" r:id="rId12"/>
    <p:sldId id="265" r:id="rId13"/>
    <p:sldId id="266" r:id="rId14"/>
    <p:sldId id="26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girish ramachandruni" userId="e8382a0997abe267" providerId="LiveId" clId="{996DB870-F97E-4508-9ADB-0BC6E9625038}"/>
    <pc:docChg chg="undo custSel modSld">
      <pc:chgData name="srinivas girish ramachandruni" userId="e8382a0997abe267" providerId="LiveId" clId="{996DB870-F97E-4508-9ADB-0BC6E9625038}" dt="2021-12-06T18:19:17.475" v="24" actId="20577"/>
      <pc:docMkLst>
        <pc:docMk/>
      </pc:docMkLst>
      <pc:sldChg chg="addSp delSp modSp mod modAnim">
        <pc:chgData name="srinivas girish ramachandruni" userId="e8382a0997abe267" providerId="LiveId" clId="{996DB870-F97E-4508-9ADB-0BC6E9625038}" dt="2021-12-06T18:19:17.475" v="24" actId="20577"/>
        <pc:sldMkLst>
          <pc:docMk/>
          <pc:sldMk cId="286924513" sldId="257"/>
        </pc:sldMkLst>
        <pc:spChg chg="mod topLvl">
          <ac:chgData name="srinivas girish ramachandruni" userId="e8382a0997abe267" providerId="LiveId" clId="{996DB870-F97E-4508-9ADB-0BC6E9625038}" dt="2021-12-06T18:07:17.264" v="1" actId="338"/>
          <ac:spMkLst>
            <pc:docMk/>
            <pc:sldMk cId="286924513" sldId="257"/>
            <ac:spMk id="9" creationId="{3BA8150C-B7D6-4263-B6A0-793202A6241B}"/>
          </ac:spMkLst>
        </pc:spChg>
        <pc:spChg chg="mod topLvl">
          <ac:chgData name="srinivas girish ramachandruni" userId="e8382a0997abe267" providerId="LiveId" clId="{996DB870-F97E-4508-9ADB-0BC6E9625038}" dt="2021-12-06T18:07:17.264" v="1" actId="338"/>
          <ac:spMkLst>
            <pc:docMk/>
            <pc:sldMk cId="286924513" sldId="257"/>
            <ac:spMk id="10" creationId="{F8CB4524-39AB-4B7D-A704-5E95C75B82CB}"/>
          </ac:spMkLst>
        </pc:spChg>
        <pc:grpChg chg="add mod">
          <ac:chgData name="srinivas girish ramachandruni" userId="e8382a0997abe267" providerId="LiveId" clId="{996DB870-F97E-4508-9ADB-0BC6E9625038}" dt="2021-12-06T18:08:32.963" v="6" actId="14861"/>
          <ac:grpSpMkLst>
            <pc:docMk/>
            <pc:sldMk cId="286924513" sldId="257"/>
            <ac:grpSpMk id="4" creationId="{BE52A028-E780-4CE8-B62F-709075DC1C55}"/>
          </ac:grpSpMkLst>
        </pc:grpChg>
        <pc:grpChg chg="del">
          <ac:chgData name="srinivas girish ramachandruni" userId="e8382a0997abe267" providerId="LiveId" clId="{996DB870-F97E-4508-9ADB-0BC6E9625038}" dt="2021-12-06T18:07:09.629" v="0" actId="165"/>
          <ac:grpSpMkLst>
            <pc:docMk/>
            <pc:sldMk cId="286924513" sldId="257"/>
            <ac:grpSpMk id="8" creationId="{4BD67C1C-346E-40ED-8C92-1CAB8EC3C764}"/>
          </ac:grpSpMkLst>
        </pc:grpChg>
        <pc:graphicFrameChg chg="mod">
          <ac:chgData name="srinivas girish ramachandruni" userId="e8382a0997abe267" providerId="LiveId" clId="{996DB870-F97E-4508-9ADB-0BC6E9625038}" dt="2021-12-06T18:19:17.475" v="24" actId="20577"/>
          <ac:graphicFrameMkLst>
            <pc:docMk/>
            <pc:sldMk cId="286924513" sldId="257"/>
            <ac:graphicFrameMk id="7" creationId="{393F63DC-909A-4C1C-A3EE-78A0000DDC3F}"/>
          </ac:graphicFrameMkLst>
        </pc:graphicFrameChg>
        <pc:inkChg chg="del">
          <ac:chgData name="srinivas girish ramachandruni" userId="e8382a0997abe267" providerId="LiveId" clId="{996DB870-F97E-4508-9ADB-0BC6E9625038}" dt="2021-12-06T18:07:31.652" v="4" actId="478"/>
          <ac:inkMkLst>
            <pc:docMk/>
            <pc:sldMk cId="286924513" sldId="257"/>
            <ac:inkMk id="3" creationId="{82ABF95A-F6DF-4E93-8357-BAE3819F8010}"/>
          </ac:inkMkLst>
        </pc:inkChg>
      </pc:sldChg>
    </pc:docChg>
  </pc:docChgLst>
  <pc:docChgLst>
    <pc:chgData name="srinivas girish ramachandruni" userId="e8382a0997abe267" providerId="LiveId" clId="{B2C0598E-F531-4934-A3BA-E342A543ABA0}"/>
    <pc:docChg chg="modSld">
      <pc:chgData name="srinivas girish ramachandruni" userId="e8382a0997abe267" providerId="LiveId" clId="{B2C0598E-F531-4934-A3BA-E342A543ABA0}" dt="2021-12-03T04:18:12.012" v="3"/>
      <pc:docMkLst>
        <pc:docMk/>
      </pc:docMkLst>
      <pc:sldChg chg="addSp modAnim">
        <pc:chgData name="srinivas girish ramachandruni" userId="e8382a0997abe267" providerId="LiveId" clId="{B2C0598E-F531-4934-A3BA-E342A543ABA0}" dt="2021-12-03T04:18:12.012" v="3"/>
        <pc:sldMkLst>
          <pc:docMk/>
          <pc:sldMk cId="286924513" sldId="257"/>
        </pc:sldMkLst>
        <pc:inkChg chg="add">
          <ac:chgData name="srinivas girish ramachandruni" userId="e8382a0997abe267" providerId="LiveId" clId="{B2C0598E-F531-4934-A3BA-E342A543ABA0}" dt="2021-12-03T04:18:12.012" v="3"/>
          <ac:inkMkLst>
            <pc:docMk/>
            <pc:sldMk cId="286924513" sldId="257"/>
            <ac:inkMk id="3" creationId="{82ABF95A-F6DF-4E93-8357-BAE3819F8010}"/>
          </ac:inkMkLst>
        </pc:inkChg>
      </pc:sldChg>
      <pc:sldChg chg="addSp">
        <pc:chgData name="srinivas girish ramachandruni" userId="e8382a0997abe267" providerId="LiveId" clId="{B2C0598E-F531-4934-A3BA-E342A543ABA0}" dt="2021-12-03T04:18:12.012" v="3"/>
        <pc:sldMkLst>
          <pc:docMk/>
          <pc:sldMk cId="3356470692" sldId="260"/>
        </pc:sldMkLst>
        <pc:inkChg chg="add">
          <ac:chgData name="srinivas girish ramachandruni" userId="e8382a0997abe267" providerId="LiveId" clId="{B2C0598E-F531-4934-A3BA-E342A543ABA0}" dt="2021-12-03T04:18:12.012" v="3"/>
          <ac:inkMkLst>
            <pc:docMk/>
            <pc:sldMk cId="3356470692" sldId="260"/>
            <ac:inkMk id="3" creationId="{CB0A023E-E4EC-4964-B1A8-83B844AB29AF}"/>
          </ac:inkMkLst>
        </pc:inkChg>
      </pc:sldChg>
      <pc:sldChg chg="addSp">
        <pc:chgData name="srinivas girish ramachandruni" userId="e8382a0997abe267" providerId="LiveId" clId="{B2C0598E-F531-4934-A3BA-E342A543ABA0}" dt="2021-12-03T04:18:12.012" v="3"/>
        <pc:sldMkLst>
          <pc:docMk/>
          <pc:sldMk cId="1402704942" sldId="263"/>
        </pc:sldMkLst>
        <pc:inkChg chg="add">
          <ac:chgData name="srinivas girish ramachandruni" userId="e8382a0997abe267" providerId="LiveId" clId="{B2C0598E-F531-4934-A3BA-E342A543ABA0}" dt="2021-12-03T04:18:12.012" v="3"/>
          <ac:inkMkLst>
            <pc:docMk/>
            <pc:sldMk cId="1402704942" sldId="263"/>
            <ac:inkMk id="2" creationId="{D5D159DD-C9F7-48B7-90B9-7B6ED6C1743D}"/>
          </ac:inkMkLst>
        </pc:inkChg>
      </pc:sldChg>
      <pc:sldChg chg="addSp">
        <pc:chgData name="srinivas girish ramachandruni" userId="e8382a0997abe267" providerId="LiveId" clId="{B2C0598E-F531-4934-A3BA-E342A543ABA0}" dt="2021-12-03T04:18:12.012" v="3"/>
        <pc:sldMkLst>
          <pc:docMk/>
          <pc:sldMk cId="755435684" sldId="265"/>
        </pc:sldMkLst>
        <pc:inkChg chg="add">
          <ac:chgData name="srinivas girish ramachandruni" userId="e8382a0997abe267" providerId="LiveId" clId="{B2C0598E-F531-4934-A3BA-E342A543ABA0}" dt="2021-12-03T04:18:12.012" v="3"/>
          <ac:inkMkLst>
            <pc:docMk/>
            <pc:sldMk cId="755435684" sldId="265"/>
            <ac:inkMk id="3" creationId="{26BA12A4-C507-441D-839E-DE5F0A310B32}"/>
          </ac:inkMkLst>
        </pc:inkChg>
      </pc:sldChg>
      <pc:sldChg chg="modSp mod">
        <pc:chgData name="srinivas girish ramachandruni" userId="e8382a0997abe267" providerId="LiveId" clId="{B2C0598E-F531-4934-A3BA-E342A543ABA0}" dt="2021-12-03T03:26:33.651" v="1" actId="14100"/>
        <pc:sldMkLst>
          <pc:docMk/>
          <pc:sldMk cId="208642126" sldId="268"/>
        </pc:sldMkLst>
        <pc:spChg chg="mod">
          <ac:chgData name="srinivas girish ramachandruni" userId="e8382a0997abe267" providerId="LiveId" clId="{B2C0598E-F531-4934-A3BA-E342A543ABA0}" dt="2021-12-03T03:26:33.651" v="1" actId="14100"/>
          <ac:spMkLst>
            <pc:docMk/>
            <pc:sldMk cId="208642126" sldId="268"/>
            <ac:spMk id="2" creationId="{F9E2403F-81F8-49FD-A234-FA9FB48BF85B}"/>
          </ac:spMkLst>
        </pc:spChg>
      </pc:sldChg>
    </pc:docChg>
  </pc:docChgLst>
  <pc:docChgLst>
    <pc:chgData name="srinivas girish ramachandruni" userId="e8382a0997abe267" providerId="LiveId" clId="{6A308369-4788-A646-B2D4-BBE6F31EA213}"/>
    <pc:docChg chg="delSld">
      <pc:chgData name="srinivas girish ramachandruni" userId="e8382a0997abe267" providerId="LiveId" clId="{6A308369-4788-A646-B2D4-BBE6F31EA213}" dt="2021-12-03T03:22:48.449" v="0" actId="2696"/>
      <pc:docMkLst>
        <pc:docMk/>
      </pc:docMkLst>
      <pc:sldChg chg="del">
        <pc:chgData name="srinivas girish ramachandruni" userId="e8382a0997abe267" providerId="LiveId" clId="{6A308369-4788-A646-B2D4-BBE6F31EA213}" dt="2021-12-03T03:22:48.449" v="0" actId="2696"/>
        <pc:sldMkLst>
          <pc:docMk/>
          <pc:sldMk cId="953547324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6956A-B747-4176-8111-359887257F0D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D8BC6CD-C7BE-450D-AC7D-454AA13BA0F7}">
      <dgm:prSet phldrT="[Text]"/>
      <dgm:spPr/>
      <dgm:t>
        <a:bodyPr/>
        <a:lstStyle/>
        <a:p>
          <a:r>
            <a:rPr lang="en-US" dirty="0"/>
            <a:t>NCMA MAC ERASURE CHANNEL ENCODER/ DECODER</a:t>
          </a:r>
          <a:endParaRPr lang="en-IN" dirty="0"/>
        </a:p>
      </dgm:t>
    </dgm:pt>
    <dgm:pt modelId="{53B8CE3C-13B0-400A-B287-F7EB9F51740B}" type="parTrans" cxnId="{BA5965A5-9AC1-4D2B-A501-C3ABFA11EC2F}">
      <dgm:prSet/>
      <dgm:spPr/>
      <dgm:t>
        <a:bodyPr/>
        <a:lstStyle/>
        <a:p>
          <a:endParaRPr lang="en-IN"/>
        </a:p>
      </dgm:t>
    </dgm:pt>
    <dgm:pt modelId="{BC7B9A67-3812-45DF-BD88-E891B4DFE02C}" type="sibTrans" cxnId="{BA5965A5-9AC1-4D2B-A501-C3ABFA11EC2F}">
      <dgm:prSet/>
      <dgm:spPr/>
      <dgm:t>
        <a:bodyPr/>
        <a:lstStyle/>
        <a:p>
          <a:endParaRPr lang="en-IN"/>
        </a:p>
      </dgm:t>
    </dgm:pt>
    <dgm:pt modelId="{52839BC9-7293-46C7-B57D-02EBE4190746}">
      <dgm:prSet/>
      <dgm:spPr/>
      <dgm:t>
        <a:bodyPr/>
        <a:lstStyle/>
        <a:p>
          <a:r>
            <a:rPr lang="en-US" dirty="0"/>
            <a:t>UPPER LAYERS</a:t>
          </a:r>
          <a:endParaRPr lang="en-IN" dirty="0"/>
        </a:p>
      </dgm:t>
    </dgm:pt>
    <dgm:pt modelId="{7BE24360-F871-4A18-874D-B3767F9CB889}" type="parTrans" cxnId="{9709AE44-E660-4FFC-B30F-15894ACFEFF1}">
      <dgm:prSet/>
      <dgm:spPr/>
      <dgm:t>
        <a:bodyPr/>
        <a:lstStyle/>
        <a:p>
          <a:endParaRPr lang="en-IN"/>
        </a:p>
      </dgm:t>
    </dgm:pt>
    <dgm:pt modelId="{2F83426D-3BE0-4EA6-B6B7-F6A6E5AAD935}" type="sibTrans" cxnId="{9709AE44-E660-4FFC-B30F-15894ACFEFF1}">
      <dgm:prSet/>
      <dgm:spPr/>
      <dgm:t>
        <a:bodyPr/>
        <a:lstStyle/>
        <a:p>
          <a:endParaRPr lang="en-IN"/>
        </a:p>
      </dgm:t>
    </dgm:pt>
    <dgm:pt modelId="{15B0F5BE-B405-45E5-B1B3-3641678EB18B}">
      <dgm:prSet phldrT="[Text]"/>
      <dgm:spPr/>
      <dgm:t>
        <a:bodyPr/>
        <a:lstStyle/>
        <a:p>
          <a:r>
            <a:rPr lang="en-US" dirty="0"/>
            <a:t>NCMA PHY CHANNEL ENCODER/ DECODER</a:t>
          </a:r>
          <a:endParaRPr lang="en-IN" dirty="0"/>
        </a:p>
      </dgm:t>
    </dgm:pt>
    <dgm:pt modelId="{3B57344B-89FF-4C2A-9FF0-AD7CE2523EB4}" type="parTrans" cxnId="{80D2CB5F-AF2E-4D5A-B5CE-95C276CABDE5}">
      <dgm:prSet/>
      <dgm:spPr/>
      <dgm:t>
        <a:bodyPr/>
        <a:lstStyle/>
        <a:p>
          <a:endParaRPr lang="en-IN"/>
        </a:p>
      </dgm:t>
    </dgm:pt>
    <dgm:pt modelId="{A96FB070-A1D5-48BB-B763-8A8D25341825}" type="sibTrans" cxnId="{80D2CB5F-AF2E-4D5A-B5CE-95C276CABDE5}">
      <dgm:prSet/>
      <dgm:spPr/>
      <dgm:t>
        <a:bodyPr/>
        <a:lstStyle/>
        <a:p>
          <a:endParaRPr lang="en-IN"/>
        </a:p>
      </dgm:t>
    </dgm:pt>
    <dgm:pt modelId="{21888C26-7A4F-461B-BCEF-86977E9B9605}">
      <dgm:prSet/>
      <dgm:spPr/>
      <dgm:t>
        <a:bodyPr/>
        <a:lstStyle/>
        <a:p>
          <a:r>
            <a:rPr lang="en-US" dirty="0"/>
            <a:t>802.11 MAC FRAME FRAGMENTATION/ DEFRAGMENTATION</a:t>
          </a:r>
          <a:endParaRPr lang="en-IN" dirty="0"/>
        </a:p>
      </dgm:t>
    </dgm:pt>
    <dgm:pt modelId="{9081E013-547F-4F85-9A3A-D55BB71D150B}" type="parTrans" cxnId="{10D2CB5E-ADEF-47CB-9502-E96A99A63509}">
      <dgm:prSet/>
      <dgm:spPr/>
      <dgm:t>
        <a:bodyPr/>
        <a:lstStyle/>
        <a:p>
          <a:endParaRPr lang="en-IN"/>
        </a:p>
      </dgm:t>
    </dgm:pt>
    <dgm:pt modelId="{9D3173DB-F946-4C97-BF09-D445F69085A7}" type="sibTrans" cxnId="{10D2CB5E-ADEF-47CB-9502-E96A99A63509}">
      <dgm:prSet/>
      <dgm:spPr/>
      <dgm:t>
        <a:bodyPr/>
        <a:lstStyle/>
        <a:p>
          <a:endParaRPr lang="en-IN"/>
        </a:p>
      </dgm:t>
    </dgm:pt>
    <dgm:pt modelId="{9E1F1C49-67E2-4C6E-89AE-7209415B1B4F}">
      <dgm:prSet/>
      <dgm:spPr/>
      <dgm:t>
        <a:bodyPr/>
        <a:lstStyle/>
        <a:p>
          <a:r>
            <a:rPr lang="en-US" dirty="0"/>
            <a:t>802.11 PHY CHANNEL ENCODER/ DECODER</a:t>
          </a:r>
          <a:endParaRPr lang="en-IN" dirty="0"/>
        </a:p>
      </dgm:t>
    </dgm:pt>
    <dgm:pt modelId="{AF0C1320-5ECB-422D-99F6-F69F914B732F}" type="parTrans" cxnId="{E215163F-1379-4198-A742-8F679B0F975A}">
      <dgm:prSet/>
      <dgm:spPr/>
      <dgm:t>
        <a:bodyPr/>
        <a:lstStyle/>
        <a:p>
          <a:endParaRPr lang="en-IN"/>
        </a:p>
      </dgm:t>
    </dgm:pt>
    <dgm:pt modelId="{2D66C459-10F8-4EE2-8D5B-C9B08FCD7F68}" type="sibTrans" cxnId="{E215163F-1379-4198-A742-8F679B0F975A}">
      <dgm:prSet/>
      <dgm:spPr/>
      <dgm:t>
        <a:bodyPr/>
        <a:lstStyle/>
        <a:p>
          <a:endParaRPr lang="en-IN"/>
        </a:p>
      </dgm:t>
    </dgm:pt>
    <dgm:pt modelId="{667E5788-3FB1-4163-8572-C3FE7A024BED}" type="pres">
      <dgm:prSet presAssocID="{8E56956A-B747-4176-8111-359887257F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B69724-2E3E-472E-A770-9F2A2C22C1BC}" type="pres">
      <dgm:prSet presAssocID="{52839BC9-7293-46C7-B57D-02EBE4190746}" presName="hierRoot1" presStyleCnt="0">
        <dgm:presLayoutVars>
          <dgm:hierBranch val="init"/>
        </dgm:presLayoutVars>
      </dgm:prSet>
      <dgm:spPr/>
    </dgm:pt>
    <dgm:pt modelId="{A01E4C26-DFAE-4A46-A966-D53AA0F99CFA}" type="pres">
      <dgm:prSet presAssocID="{52839BC9-7293-46C7-B57D-02EBE4190746}" presName="rootComposite1" presStyleCnt="0"/>
      <dgm:spPr/>
    </dgm:pt>
    <dgm:pt modelId="{1378E1AE-2A1B-46AD-8A03-61D1939F14D0}" type="pres">
      <dgm:prSet presAssocID="{52839BC9-7293-46C7-B57D-02EBE4190746}" presName="rootText1" presStyleLbl="node0" presStyleIdx="0" presStyleCnt="1" custScaleX="198344">
        <dgm:presLayoutVars>
          <dgm:chPref val="3"/>
        </dgm:presLayoutVars>
      </dgm:prSet>
      <dgm:spPr/>
    </dgm:pt>
    <dgm:pt modelId="{34F44472-EB39-489C-9052-DDFCA776F519}" type="pres">
      <dgm:prSet presAssocID="{52839BC9-7293-46C7-B57D-02EBE4190746}" presName="rootConnector1" presStyleLbl="node1" presStyleIdx="0" presStyleCnt="0"/>
      <dgm:spPr/>
    </dgm:pt>
    <dgm:pt modelId="{A5D205B1-15EF-4132-A9F2-CB2ECA954BEE}" type="pres">
      <dgm:prSet presAssocID="{52839BC9-7293-46C7-B57D-02EBE4190746}" presName="hierChild2" presStyleCnt="0"/>
      <dgm:spPr/>
    </dgm:pt>
    <dgm:pt modelId="{DA15C60B-7AAB-4110-B2F7-D0E92F94A907}" type="pres">
      <dgm:prSet presAssocID="{53B8CE3C-13B0-400A-B287-F7EB9F51740B}" presName="Name37" presStyleLbl="parChTrans1D2" presStyleIdx="0" presStyleCnt="2"/>
      <dgm:spPr/>
    </dgm:pt>
    <dgm:pt modelId="{2222364B-0ADC-43A0-BB2C-DCFF1F95EAE1}" type="pres">
      <dgm:prSet presAssocID="{4D8BC6CD-C7BE-450D-AC7D-454AA13BA0F7}" presName="hierRoot2" presStyleCnt="0">
        <dgm:presLayoutVars>
          <dgm:hierBranch val="init"/>
        </dgm:presLayoutVars>
      </dgm:prSet>
      <dgm:spPr/>
    </dgm:pt>
    <dgm:pt modelId="{7429BD06-3028-4CF2-85A0-6F2B43DD8FFF}" type="pres">
      <dgm:prSet presAssocID="{4D8BC6CD-C7BE-450D-AC7D-454AA13BA0F7}" presName="rootComposite" presStyleCnt="0"/>
      <dgm:spPr/>
    </dgm:pt>
    <dgm:pt modelId="{5CACD7DB-A03C-4029-B1BE-6FAD023D84B8}" type="pres">
      <dgm:prSet presAssocID="{4D8BC6CD-C7BE-450D-AC7D-454AA13BA0F7}" presName="rootText" presStyleLbl="node2" presStyleIdx="0" presStyleCnt="2">
        <dgm:presLayoutVars>
          <dgm:chPref val="3"/>
        </dgm:presLayoutVars>
      </dgm:prSet>
      <dgm:spPr/>
    </dgm:pt>
    <dgm:pt modelId="{D6108BE6-A736-4942-B911-81370F1C1CB9}" type="pres">
      <dgm:prSet presAssocID="{4D8BC6CD-C7BE-450D-AC7D-454AA13BA0F7}" presName="rootConnector" presStyleLbl="node2" presStyleIdx="0" presStyleCnt="2"/>
      <dgm:spPr/>
    </dgm:pt>
    <dgm:pt modelId="{D013A460-4651-4F38-8FFD-533BD660B94D}" type="pres">
      <dgm:prSet presAssocID="{4D8BC6CD-C7BE-450D-AC7D-454AA13BA0F7}" presName="hierChild4" presStyleCnt="0"/>
      <dgm:spPr/>
    </dgm:pt>
    <dgm:pt modelId="{BDEE9FA2-9A70-4253-9EFE-E1EE29D03363}" type="pres">
      <dgm:prSet presAssocID="{3B57344B-89FF-4C2A-9FF0-AD7CE2523EB4}" presName="Name37" presStyleLbl="parChTrans1D3" presStyleIdx="0" presStyleCnt="2"/>
      <dgm:spPr/>
    </dgm:pt>
    <dgm:pt modelId="{86A94AB9-5889-4D00-B29F-560D6D82098B}" type="pres">
      <dgm:prSet presAssocID="{15B0F5BE-B405-45E5-B1B3-3641678EB18B}" presName="hierRoot2" presStyleCnt="0">
        <dgm:presLayoutVars>
          <dgm:hierBranch val="init"/>
        </dgm:presLayoutVars>
      </dgm:prSet>
      <dgm:spPr/>
    </dgm:pt>
    <dgm:pt modelId="{E5DF165F-4519-4AEC-9111-BC2855C0CA05}" type="pres">
      <dgm:prSet presAssocID="{15B0F5BE-B405-45E5-B1B3-3641678EB18B}" presName="rootComposite" presStyleCnt="0"/>
      <dgm:spPr/>
    </dgm:pt>
    <dgm:pt modelId="{62CA8765-FC34-44AF-82F4-A578B3197588}" type="pres">
      <dgm:prSet presAssocID="{15B0F5BE-B405-45E5-B1B3-3641678EB18B}" presName="rootText" presStyleLbl="node3" presStyleIdx="0" presStyleCnt="2">
        <dgm:presLayoutVars>
          <dgm:chPref val="3"/>
        </dgm:presLayoutVars>
      </dgm:prSet>
      <dgm:spPr/>
    </dgm:pt>
    <dgm:pt modelId="{17F473A6-2EAE-46EF-8E45-CA1DC135D699}" type="pres">
      <dgm:prSet presAssocID="{15B0F5BE-B405-45E5-B1B3-3641678EB18B}" presName="rootConnector" presStyleLbl="node3" presStyleIdx="0" presStyleCnt="2"/>
      <dgm:spPr/>
    </dgm:pt>
    <dgm:pt modelId="{0BDDC83C-79CA-4C5F-8A1E-D15B8D6BADAB}" type="pres">
      <dgm:prSet presAssocID="{15B0F5BE-B405-45E5-B1B3-3641678EB18B}" presName="hierChild4" presStyleCnt="0"/>
      <dgm:spPr/>
    </dgm:pt>
    <dgm:pt modelId="{2F957D65-C90F-4A6D-ABB6-896D0E14B2E1}" type="pres">
      <dgm:prSet presAssocID="{15B0F5BE-B405-45E5-B1B3-3641678EB18B}" presName="hierChild5" presStyleCnt="0"/>
      <dgm:spPr/>
    </dgm:pt>
    <dgm:pt modelId="{9201D285-B8EA-4BC0-A7D7-5094224E525A}" type="pres">
      <dgm:prSet presAssocID="{4D8BC6CD-C7BE-450D-AC7D-454AA13BA0F7}" presName="hierChild5" presStyleCnt="0"/>
      <dgm:spPr/>
    </dgm:pt>
    <dgm:pt modelId="{65FCF9A6-6068-426E-98A5-E7BF536DDCAF}" type="pres">
      <dgm:prSet presAssocID="{9081E013-547F-4F85-9A3A-D55BB71D150B}" presName="Name37" presStyleLbl="parChTrans1D2" presStyleIdx="1" presStyleCnt="2"/>
      <dgm:spPr/>
    </dgm:pt>
    <dgm:pt modelId="{C01EBAF5-3EF8-4E5C-A831-5656A8118051}" type="pres">
      <dgm:prSet presAssocID="{21888C26-7A4F-461B-BCEF-86977E9B9605}" presName="hierRoot2" presStyleCnt="0">
        <dgm:presLayoutVars>
          <dgm:hierBranch val="init"/>
        </dgm:presLayoutVars>
      </dgm:prSet>
      <dgm:spPr/>
    </dgm:pt>
    <dgm:pt modelId="{C4A9FE96-F130-46C7-A38D-D99AE802A080}" type="pres">
      <dgm:prSet presAssocID="{21888C26-7A4F-461B-BCEF-86977E9B9605}" presName="rootComposite" presStyleCnt="0"/>
      <dgm:spPr/>
    </dgm:pt>
    <dgm:pt modelId="{67BBC937-AA6A-48A2-9FBE-C450AB357587}" type="pres">
      <dgm:prSet presAssocID="{21888C26-7A4F-461B-BCEF-86977E9B9605}" presName="rootText" presStyleLbl="node2" presStyleIdx="1" presStyleCnt="2">
        <dgm:presLayoutVars>
          <dgm:chPref val="3"/>
        </dgm:presLayoutVars>
      </dgm:prSet>
      <dgm:spPr/>
    </dgm:pt>
    <dgm:pt modelId="{75BDBD18-0C79-4BE4-BC87-AEE1A41BDFBC}" type="pres">
      <dgm:prSet presAssocID="{21888C26-7A4F-461B-BCEF-86977E9B9605}" presName="rootConnector" presStyleLbl="node2" presStyleIdx="1" presStyleCnt="2"/>
      <dgm:spPr/>
    </dgm:pt>
    <dgm:pt modelId="{6FF0C043-FC94-49E7-AE77-4E13DA738AA7}" type="pres">
      <dgm:prSet presAssocID="{21888C26-7A4F-461B-BCEF-86977E9B9605}" presName="hierChild4" presStyleCnt="0"/>
      <dgm:spPr/>
    </dgm:pt>
    <dgm:pt modelId="{E3EBB406-76DE-46F5-A4F0-E1DCC1CE47D6}" type="pres">
      <dgm:prSet presAssocID="{AF0C1320-5ECB-422D-99F6-F69F914B732F}" presName="Name37" presStyleLbl="parChTrans1D3" presStyleIdx="1" presStyleCnt="2"/>
      <dgm:spPr/>
    </dgm:pt>
    <dgm:pt modelId="{3C6A7FC6-256A-4708-AB29-FA05C0167641}" type="pres">
      <dgm:prSet presAssocID="{9E1F1C49-67E2-4C6E-89AE-7209415B1B4F}" presName="hierRoot2" presStyleCnt="0">
        <dgm:presLayoutVars>
          <dgm:hierBranch val="init"/>
        </dgm:presLayoutVars>
      </dgm:prSet>
      <dgm:spPr/>
    </dgm:pt>
    <dgm:pt modelId="{65AB7BB1-5D79-4E34-B8D8-7A42AF68C8FC}" type="pres">
      <dgm:prSet presAssocID="{9E1F1C49-67E2-4C6E-89AE-7209415B1B4F}" presName="rootComposite" presStyleCnt="0"/>
      <dgm:spPr/>
    </dgm:pt>
    <dgm:pt modelId="{B9EB018B-4ECA-4833-88F3-F1366827EEF5}" type="pres">
      <dgm:prSet presAssocID="{9E1F1C49-67E2-4C6E-89AE-7209415B1B4F}" presName="rootText" presStyleLbl="node3" presStyleIdx="1" presStyleCnt="2">
        <dgm:presLayoutVars>
          <dgm:chPref val="3"/>
        </dgm:presLayoutVars>
      </dgm:prSet>
      <dgm:spPr/>
    </dgm:pt>
    <dgm:pt modelId="{0F36B8F0-1B28-4F73-A518-15200B2A01FD}" type="pres">
      <dgm:prSet presAssocID="{9E1F1C49-67E2-4C6E-89AE-7209415B1B4F}" presName="rootConnector" presStyleLbl="node3" presStyleIdx="1" presStyleCnt="2"/>
      <dgm:spPr/>
    </dgm:pt>
    <dgm:pt modelId="{8B4B8A09-7132-4A3A-B4C0-8DA2CD7759C8}" type="pres">
      <dgm:prSet presAssocID="{9E1F1C49-67E2-4C6E-89AE-7209415B1B4F}" presName="hierChild4" presStyleCnt="0"/>
      <dgm:spPr/>
    </dgm:pt>
    <dgm:pt modelId="{2C84D530-BB90-46B2-A98A-45E7AAE4418D}" type="pres">
      <dgm:prSet presAssocID="{9E1F1C49-67E2-4C6E-89AE-7209415B1B4F}" presName="hierChild5" presStyleCnt="0"/>
      <dgm:spPr/>
    </dgm:pt>
    <dgm:pt modelId="{9BBCF5E3-5EF2-42CE-853B-C60CAEA637AE}" type="pres">
      <dgm:prSet presAssocID="{21888C26-7A4F-461B-BCEF-86977E9B9605}" presName="hierChild5" presStyleCnt="0"/>
      <dgm:spPr/>
    </dgm:pt>
    <dgm:pt modelId="{BA8AFCA3-560F-4E8B-BE99-AC1F1EBC6233}" type="pres">
      <dgm:prSet presAssocID="{52839BC9-7293-46C7-B57D-02EBE4190746}" presName="hierChild3" presStyleCnt="0"/>
      <dgm:spPr/>
    </dgm:pt>
  </dgm:ptLst>
  <dgm:cxnLst>
    <dgm:cxn modelId="{4655DF27-E31C-4772-960D-4DDC541B2399}" type="presOf" srcId="{15B0F5BE-B405-45E5-B1B3-3641678EB18B}" destId="{62CA8765-FC34-44AF-82F4-A578B3197588}" srcOrd="0" destOrd="0" presId="urn:microsoft.com/office/officeart/2005/8/layout/orgChart1"/>
    <dgm:cxn modelId="{E215163F-1379-4198-A742-8F679B0F975A}" srcId="{21888C26-7A4F-461B-BCEF-86977E9B9605}" destId="{9E1F1C49-67E2-4C6E-89AE-7209415B1B4F}" srcOrd="0" destOrd="0" parTransId="{AF0C1320-5ECB-422D-99F6-F69F914B732F}" sibTransId="{2D66C459-10F8-4EE2-8D5B-C9B08FCD7F68}"/>
    <dgm:cxn modelId="{10D2CB5E-ADEF-47CB-9502-E96A99A63509}" srcId="{52839BC9-7293-46C7-B57D-02EBE4190746}" destId="{21888C26-7A4F-461B-BCEF-86977E9B9605}" srcOrd="1" destOrd="0" parTransId="{9081E013-547F-4F85-9A3A-D55BB71D150B}" sibTransId="{9D3173DB-F946-4C97-BF09-D445F69085A7}"/>
    <dgm:cxn modelId="{80D2CB5F-AF2E-4D5A-B5CE-95C276CABDE5}" srcId="{4D8BC6CD-C7BE-450D-AC7D-454AA13BA0F7}" destId="{15B0F5BE-B405-45E5-B1B3-3641678EB18B}" srcOrd="0" destOrd="0" parTransId="{3B57344B-89FF-4C2A-9FF0-AD7CE2523EB4}" sibTransId="{A96FB070-A1D5-48BB-B763-8A8D25341825}"/>
    <dgm:cxn modelId="{9709AE44-E660-4FFC-B30F-15894ACFEFF1}" srcId="{8E56956A-B747-4176-8111-359887257F0D}" destId="{52839BC9-7293-46C7-B57D-02EBE4190746}" srcOrd="0" destOrd="0" parTransId="{7BE24360-F871-4A18-874D-B3767F9CB889}" sibTransId="{2F83426D-3BE0-4EA6-B6B7-F6A6E5AAD935}"/>
    <dgm:cxn modelId="{9A97D56A-9A34-463E-8676-027B5E66DCFB}" type="presOf" srcId="{9E1F1C49-67E2-4C6E-89AE-7209415B1B4F}" destId="{0F36B8F0-1B28-4F73-A518-15200B2A01FD}" srcOrd="1" destOrd="0" presId="urn:microsoft.com/office/officeart/2005/8/layout/orgChart1"/>
    <dgm:cxn modelId="{9806E14D-1544-43D6-9CF9-4BA541929F76}" type="presOf" srcId="{4D8BC6CD-C7BE-450D-AC7D-454AA13BA0F7}" destId="{D6108BE6-A736-4942-B911-81370F1C1CB9}" srcOrd="1" destOrd="0" presId="urn:microsoft.com/office/officeart/2005/8/layout/orgChart1"/>
    <dgm:cxn modelId="{115F8472-88B3-4440-B480-B1F0FA818FC8}" type="presOf" srcId="{21888C26-7A4F-461B-BCEF-86977E9B9605}" destId="{75BDBD18-0C79-4BE4-BC87-AEE1A41BDFBC}" srcOrd="1" destOrd="0" presId="urn:microsoft.com/office/officeart/2005/8/layout/orgChart1"/>
    <dgm:cxn modelId="{41FE179C-93EA-4953-87C4-2426C4C79FB4}" type="presOf" srcId="{3B57344B-89FF-4C2A-9FF0-AD7CE2523EB4}" destId="{BDEE9FA2-9A70-4253-9EFE-E1EE29D03363}" srcOrd="0" destOrd="0" presId="urn:microsoft.com/office/officeart/2005/8/layout/orgChart1"/>
    <dgm:cxn modelId="{6B24259D-8471-43C3-B11E-83A30C488B6D}" type="presOf" srcId="{4D8BC6CD-C7BE-450D-AC7D-454AA13BA0F7}" destId="{5CACD7DB-A03C-4029-B1BE-6FAD023D84B8}" srcOrd="0" destOrd="0" presId="urn:microsoft.com/office/officeart/2005/8/layout/orgChart1"/>
    <dgm:cxn modelId="{BA5965A5-9AC1-4D2B-A501-C3ABFA11EC2F}" srcId="{52839BC9-7293-46C7-B57D-02EBE4190746}" destId="{4D8BC6CD-C7BE-450D-AC7D-454AA13BA0F7}" srcOrd="0" destOrd="0" parTransId="{53B8CE3C-13B0-400A-B287-F7EB9F51740B}" sibTransId="{BC7B9A67-3812-45DF-BD88-E891B4DFE02C}"/>
    <dgm:cxn modelId="{58E80CBC-35A2-4FB9-8497-553EEBB45CAD}" type="presOf" srcId="{53B8CE3C-13B0-400A-B287-F7EB9F51740B}" destId="{DA15C60B-7AAB-4110-B2F7-D0E92F94A907}" srcOrd="0" destOrd="0" presId="urn:microsoft.com/office/officeart/2005/8/layout/orgChart1"/>
    <dgm:cxn modelId="{C76FE3BC-611D-43B2-BAEC-48FAF9F312BA}" type="presOf" srcId="{9081E013-547F-4F85-9A3A-D55BB71D150B}" destId="{65FCF9A6-6068-426E-98A5-E7BF536DDCAF}" srcOrd="0" destOrd="0" presId="urn:microsoft.com/office/officeart/2005/8/layout/orgChart1"/>
    <dgm:cxn modelId="{0386A1D5-D318-40FA-8FD5-22D8E86ABB51}" type="presOf" srcId="{9E1F1C49-67E2-4C6E-89AE-7209415B1B4F}" destId="{B9EB018B-4ECA-4833-88F3-F1366827EEF5}" srcOrd="0" destOrd="0" presId="urn:microsoft.com/office/officeart/2005/8/layout/orgChart1"/>
    <dgm:cxn modelId="{A4F770DB-9866-4B08-B0E5-8CFAFE395954}" type="presOf" srcId="{52839BC9-7293-46C7-B57D-02EBE4190746}" destId="{1378E1AE-2A1B-46AD-8A03-61D1939F14D0}" srcOrd="0" destOrd="0" presId="urn:microsoft.com/office/officeart/2005/8/layout/orgChart1"/>
    <dgm:cxn modelId="{50FECEE3-C75B-41B0-9382-879C69FC053C}" type="presOf" srcId="{15B0F5BE-B405-45E5-B1B3-3641678EB18B}" destId="{17F473A6-2EAE-46EF-8E45-CA1DC135D699}" srcOrd="1" destOrd="0" presId="urn:microsoft.com/office/officeart/2005/8/layout/orgChart1"/>
    <dgm:cxn modelId="{F44B79E9-A2A3-4065-9933-B0A260B75375}" type="presOf" srcId="{21888C26-7A4F-461B-BCEF-86977E9B9605}" destId="{67BBC937-AA6A-48A2-9FBE-C450AB357587}" srcOrd="0" destOrd="0" presId="urn:microsoft.com/office/officeart/2005/8/layout/orgChart1"/>
    <dgm:cxn modelId="{2F1CF7EA-7087-43E4-9D3E-4409C683548A}" type="presOf" srcId="{52839BC9-7293-46C7-B57D-02EBE4190746}" destId="{34F44472-EB39-489C-9052-DDFCA776F519}" srcOrd="1" destOrd="0" presId="urn:microsoft.com/office/officeart/2005/8/layout/orgChart1"/>
    <dgm:cxn modelId="{ACF433F2-47E5-4646-9D91-C9A93E91C852}" type="presOf" srcId="{AF0C1320-5ECB-422D-99F6-F69F914B732F}" destId="{E3EBB406-76DE-46F5-A4F0-E1DCC1CE47D6}" srcOrd="0" destOrd="0" presId="urn:microsoft.com/office/officeart/2005/8/layout/orgChart1"/>
    <dgm:cxn modelId="{145567FD-94DE-4253-AB36-BE1DB470D73D}" type="presOf" srcId="{8E56956A-B747-4176-8111-359887257F0D}" destId="{667E5788-3FB1-4163-8572-C3FE7A024BED}" srcOrd="0" destOrd="0" presId="urn:microsoft.com/office/officeart/2005/8/layout/orgChart1"/>
    <dgm:cxn modelId="{F74FFB94-9198-464B-AD9C-DB1FF1AC9F26}" type="presParOf" srcId="{667E5788-3FB1-4163-8572-C3FE7A024BED}" destId="{89B69724-2E3E-472E-A770-9F2A2C22C1BC}" srcOrd="0" destOrd="0" presId="urn:microsoft.com/office/officeart/2005/8/layout/orgChart1"/>
    <dgm:cxn modelId="{282ACA85-8600-48DF-B4F4-A55CECF67897}" type="presParOf" srcId="{89B69724-2E3E-472E-A770-9F2A2C22C1BC}" destId="{A01E4C26-DFAE-4A46-A966-D53AA0F99CFA}" srcOrd="0" destOrd="0" presId="urn:microsoft.com/office/officeart/2005/8/layout/orgChart1"/>
    <dgm:cxn modelId="{B53B07FB-A057-4BAA-9C04-DE62AA29F4C8}" type="presParOf" srcId="{A01E4C26-DFAE-4A46-A966-D53AA0F99CFA}" destId="{1378E1AE-2A1B-46AD-8A03-61D1939F14D0}" srcOrd="0" destOrd="0" presId="urn:microsoft.com/office/officeart/2005/8/layout/orgChart1"/>
    <dgm:cxn modelId="{C8FBD74E-A90F-4108-8337-C4103F7FF890}" type="presParOf" srcId="{A01E4C26-DFAE-4A46-A966-D53AA0F99CFA}" destId="{34F44472-EB39-489C-9052-DDFCA776F519}" srcOrd="1" destOrd="0" presId="urn:microsoft.com/office/officeart/2005/8/layout/orgChart1"/>
    <dgm:cxn modelId="{F50BE2D2-2E21-4985-9455-4B28C77D1C6C}" type="presParOf" srcId="{89B69724-2E3E-472E-A770-9F2A2C22C1BC}" destId="{A5D205B1-15EF-4132-A9F2-CB2ECA954BEE}" srcOrd="1" destOrd="0" presId="urn:microsoft.com/office/officeart/2005/8/layout/orgChart1"/>
    <dgm:cxn modelId="{CCF8F569-9204-4E86-80D0-1C2AB9D1934E}" type="presParOf" srcId="{A5D205B1-15EF-4132-A9F2-CB2ECA954BEE}" destId="{DA15C60B-7AAB-4110-B2F7-D0E92F94A907}" srcOrd="0" destOrd="0" presId="urn:microsoft.com/office/officeart/2005/8/layout/orgChart1"/>
    <dgm:cxn modelId="{AAFC5439-2A7B-4841-A9B4-1F8DA8B3DAF8}" type="presParOf" srcId="{A5D205B1-15EF-4132-A9F2-CB2ECA954BEE}" destId="{2222364B-0ADC-43A0-BB2C-DCFF1F95EAE1}" srcOrd="1" destOrd="0" presId="urn:microsoft.com/office/officeart/2005/8/layout/orgChart1"/>
    <dgm:cxn modelId="{5DBC10B5-425D-408B-8B1C-583ECFFA0D9B}" type="presParOf" srcId="{2222364B-0ADC-43A0-BB2C-DCFF1F95EAE1}" destId="{7429BD06-3028-4CF2-85A0-6F2B43DD8FFF}" srcOrd="0" destOrd="0" presId="urn:microsoft.com/office/officeart/2005/8/layout/orgChart1"/>
    <dgm:cxn modelId="{FDABD2BF-0EFE-4681-8C9E-BAA7C5F305D9}" type="presParOf" srcId="{7429BD06-3028-4CF2-85A0-6F2B43DD8FFF}" destId="{5CACD7DB-A03C-4029-B1BE-6FAD023D84B8}" srcOrd="0" destOrd="0" presId="urn:microsoft.com/office/officeart/2005/8/layout/orgChart1"/>
    <dgm:cxn modelId="{031AE6D6-DE38-40C2-93A5-B2170F60956B}" type="presParOf" srcId="{7429BD06-3028-4CF2-85A0-6F2B43DD8FFF}" destId="{D6108BE6-A736-4942-B911-81370F1C1CB9}" srcOrd="1" destOrd="0" presId="urn:microsoft.com/office/officeart/2005/8/layout/orgChart1"/>
    <dgm:cxn modelId="{3EC2628A-CB3D-439C-B5D4-A4631DEA41B8}" type="presParOf" srcId="{2222364B-0ADC-43A0-BB2C-DCFF1F95EAE1}" destId="{D013A460-4651-4F38-8FFD-533BD660B94D}" srcOrd="1" destOrd="0" presId="urn:microsoft.com/office/officeart/2005/8/layout/orgChart1"/>
    <dgm:cxn modelId="{1015BC64-C699-4814-8C39-EE38BAFAB9BF}" type="presParOf" srcId="{D013A460-4651-4F38-8FFD-533BD660B94D}" destId="{BDEE9FA2-9A70-4253-9EFE-E1EE29D03363}" srcOrd="0" destOrd="0" presId="urn:microsoft.com/office/officeart/2005/8/layout/orgChart1"/>
    <dgm:cxn modelId="{C1220DDA-13E9-4D2A-B7DF-58D2C89E6286}" type="presParOf" srcId="{D013A460-4651-4F38-8FFD-533BD660B94D}" destId="{86A94AB9-5889-4D00-B29F-560D6D82098B}" srcOrd="1" destOrd="0" presId="urn:microsoft.com/office/officeart/2005/8/layout/orgChart1"/>
    <dgm:cxn modelId="{78BC3DC2-8745-4A57-92D5-ADD48AC0CEE0}" type="presParOf" srcId="{86A94AB9-5889-4D00-B29F-560D6D82098B}" destId="{E5DF165F-4519-4AEC-9111-BC2855C0CA05}" srcOrd="0" destOrd="0" presId="urn:microsoft.com/office/officeart/2005/8/layout/orgChart1"/>
    <dgm:cxn modelId="{09DB8E0F-13BA-43B8-9BF1-3E6EEC4DC2D7}" type="presParOf" srcId="{E5DF165F-4519-4AEC-9111-BC2855C0CA05}" destId="{62CA8765-FC34-44AF-82F4-A578B3197588}" srcOrd="0" destOrd="0" presId="urn:microsoft.com/office/officeart/2005/8/layout/orgChart1"/>
    <dgm:cxn modelId="{D562732E-C15F-4889-BF87-87A5F416E580}" type="presParOf" srcId="{E5DF165F-4519-4AEC-9111-BC2855C0CA05}" destId="{17F473A6-2EAE-46EF-8E45-CA1DC135D699}" srcOrd="1" destOrd="0" presId="urn:microsoft.com/office/officeart/2005/8/layout/orgChart1"/>
    <dgm:cxn modelId="{767DE252-D1A3-4199-B357-8B1E654CA9DD}" type="presParOf" srcId="{86A94AB9-5889-4D00-B29F-560D6D82098B}" destId="{0BDDC83C-79CA-4C5F-8A1E-D15B8D6BADAB}" srcOrd="1" destOrd="0" presId="urn:microsoft.com/office/officeart/2005/8/layout/orgChart1"/>
    <dgm:cxn modelId="{640C02CB-18AA-4BA3-B8CE-26DE890AF5CA}" type="presParOf" srcId="{86A94AB9-5889-4D00-B29F-560D6D82098B}" destId="{2F957D65-C90F-4A6D-ABB6-896D0E14B2E1}" srcOrd="2" destOrd="0" presId="urn:microsoft.com/office/officeart/2005/8/layout/orgChart1"/>
    <dgm:cxn modelId="{7E6FDACB-D125-4B03-BE37-C00E88BB7570}" type="presParOf" srcId="{2222364B-0ADC-43A0-BB2C-DCFF1F95EAE1}" destId="{9201D285-B8EA-4BC0-A7D7-5094224E525A}" srcOrd="2" destOrd="0" presId="urn:microsoft.com/office/officeart/2005/8/layout/orgChart1"/>
    <dgm:cxn modelId="{3DD513C1-F6E9-470F-B560-263792D9646A}" type="presParOf" srcId="{A5D205B1-15EF-4132-A9F2-CB2ECA954BEE}" destId="{65FCF9A6-6068-426E-98A5-E7BF536DDCAF}" srcOrd="2" destOrd="0" presId="urn:microsoft.com/office/officeart/2005/8/layout/orgChart1"/>
    <dgm:cxn modelId="{B3C82279-4EFA-4CA3-967F-BFACA6A0434F}" type="presParOf" srcId="{A5D205B1-15EF-4132-A9F2-CB2ECA954BEE}" destId="{C01EBAF5-3EF8-4E5C-A831-5656A8118051}" srcOrd="3" destOrd="0" presId="urn:microsoft.com/office/officeart/2005/8/layout/orgChart1"/>
    <dgm:cxn modelId="{270FDCFE-2759-4831-BCE6-08B89735D0CC}" type="presParOf" srcId="{C01EBAF5-3EF8-4E5C-A831-5656A8118051}" destId="{C4A9FE96-F130-46C7-A38D-D99AE802A080}" srcOrd="0" destOrd="0" presId="urn:microsoft.com/office/officeart/2005/8/layout/orgChart1"/>
    <dgm:cxn modelId="{B79A76E1-ABC4-4EA0-9CD9-2095296EEEBF}" type="presParOf" srcId="{C4A9FE96-F130-46C7-A38D-D99AE802A080}" destId="{67BBC937-AA6A-48A2-9FBE-C450AB357587}" srcOrd="0" destOrd="0" presId="urn:microsoft.com/office/officeart/2005/8/layout/orgChart1"/>
    <dgm:cxn modelId="{F071A9E4-9767-4827-9160-53B2E2234407}" type="presParOf" srcId="{C4A9FE96-F130-46C7-A38D-D99AE802A080}" destId="{75BDBD18-0C79-4BE4-BC87-AEE1A41BDFBC}" srcOrd="1" destOrd="0" presId="urn:microsoft.com/office/officeart/2005/8/layout/orgChart1"/>
    <dgm:cxn modelId="{B801B9E9-1269-447D-A099-DD9FAFE9A54B}" type="presParOf" srcId="{C01EBAF5-3EF8-4E5C-A831-5656A8118051}" destId="{6FF0C043-FC94-49E7-AE77-4E13DA738AA7}" srcOrd="1" destOrd="0" presId="urn:microsoft.com/office/officeart/2005/8/layout/orgChart1"/>
    <dgm:cxn modelId="{687FFA89-370E-4379-BEA1-14FA2E64C420}" type="presParOf" srcId="{6FF0C043-FC94-49E7-AE77-4E13DA738AA7}" destId="{E3EBB406-76DE-46F5-A4F0-E1DCC1CE47D6}" srcOrd="0" destOrd="0" presId="urn:microsoft.com/office/officeart/2005/8/layout/orgChart1"/>
    <dgm:cxn modelId="{3DA4DF4A-4759-4B97-9D50-3DEB0D628340}" type="presParOf" srcId="{6FF0C043-FC94-49E7-AE77-4E13DA738AA7}" destId="{3C6A7FC6-256A-4708-AB29-FA05C0167641}" srcOrd="1" destOrd="0" presId="urn:microsoft.com/office/officeart/2005/8/layout/orgChart1"/>
    <dgm:cxn modelId="{AC9F47EA-6082-4E45-BD04-D9687FD1EE99}" type="presParOf" srcId="{3C6A7FC6-256A-4708-AB29-FA05C0167641}" destId="{65AB7BB1-5D79-4E34-B8D8-7A42AF68C8FC}" srcOrd="0" destOrd="0" presId="urn:microsoft.com/office/officeart/2005/8/layout/orgChart1"/>
    <dgm:cxn modelId="{4AD5E114-E3AF-435E-89E0-E48AFFFDF431}" type="presParOf" srcId="{65AB7BB1-5D79-4E34-B8D8-7A42AF68C8FC}" destId="{B9EB018B-4ECA-4833-88F3-F1366827EEF5}" srcOrd="0" destOrd="0" presId="urn:microsoft.com/office/officeart/2005/8/layout/orgChart1"/>
    <dgm:cxn modelId="{B9A16020-710D-4A51-A26A-54EFF6681D61}" type="presParOf" srcId="{65AB7BB1-5D79-4E34-B8D8-7A42AF68C8FC}" destId="{0F36B8F0-1B28-4F73-A518-15200B2A01FD}" srcOrd="1" destOrd="0" presId="urn:microsoft.com/office/officeart/2005/8/layout/orgChart1"/>
    <dgm:cxn modelId="{7723689B-EEBE-4160-BC67-205A13083C3F}" type="presParOf" srcId="{3C6A7FC6-256A-4708-AB29-FA05C0167641}" destId="{8B4B8A09-7132-4A3A-B4C0-8DA2CD7759C8}" srcOrd="1" destOrd="0" presId="urn:microsoft.com/office/officeart/2005/8/layout/orgChart1"/>
    <dgm:cxn modelId="{EE81F673-F96D-4BEE-9EC1-E2ACD94C5E79}" type="presParOf" srcId="{3C6A7FC6-256A-4708-AB29-FA05C0167641}" destId="{2C84D530-BB90-46B2-A98A-45E7AAE4418D}" srcOrd="2" destOrd="0" presId="urn:microsoft.com/office/officeart/2005/8/layout/orgChart1"/>
    <dgm:cxn modelId="{E8912BC6-9BF7-481C-99DA-1D4A105F5D95}" type="presParOf" srcId="{C01EBAF5-3EF8-4E5C-A831-5656A8118051}" destId="{9BBCF5E3-5EF2-42CE-853B-C60CAEA637AE}" srcOrd="2" destOrd="0" presId="urn:microsoft.com/office/officeart/2005/8/layout/orgChart1"/>
    <dgm:cxn modelId="{EB861137-8A03-4952-8A7D-EA85B6A03BEF}" type="presParOf" srcId="{89B69724-2E3E-472E-A770-9F2A2C22C1BC}" destId="{BA8AFCA3-560F-4E8B-BE99-AC1F1EBC62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EC570-7F68-4A5E-9D2B-F70BBCE409C2}" type="doc">
      <dgm:prSet loTypeId="urn:microsoft.com/office/officeart/2005/8/layout/hierarchy2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7366F43-0B3C-4214-B3D9-950015318130}">
      <dgm:prSet phldrT="[Text]"/>
      <dgm:spPr/>
      <dgm:t>
        <a:bodyPr/>
        <a:lstStyle/>
        <a:p>
          <a:r>
            <a:rPr lang="en-US" dirty="0"/>
            <a:t>USER DETECTOR</a:t>
          </a:r>
          <a:endParaRPr lang="en-IN" dirty="0"/>
        </a:p>
      </dgm:t>
    </dgm:pt>
    <dgm:pt modelId="{96BE7D09-BED2-4CFD-88DC-53B84E06FCA5}" type="parTrans" cxnId="{724871E3-3CF0-4247-AFA0-F6E3DD915968}">
      <dgm:prSet/>
      <dgm:spPr/>
      <dgm:t>
        <a:bodyPr/>
        <a:lstStyle/>
        <a:p>
          <a:endParaRPr lang="en-IN"/>
        </a:p>
      </dgm:t>
    </dgm:pt>
    <dgm:pt modelId="{6E2812E4-7556-450B-B03F-B21BF9F70AB3}" type="sibTrans" cxnId="{724871E3-3CF0-4247-AFA0-F6E3DD915968}">
      <dgm:prSet/>
      <dgm:spPr/>
      <dgm:t>
        <a:bodyPr/>
        <a:lstStyle/>
        <a:p>
          <a:endParaRPr lang="en-IN"/>
        </a:p>
      </dgm:t>
    </dgm:pt>
    <dgm:pt modelId="{260E2B86-AAFB-497B-BAB8-C8E1F3E11BE6}" type="asst">
      <dgm:prSet phldrT="[Text]"/>
      <dgm:spPr/>
      <dgm:t>
        <a:bodyPr/>
        <a:lstStyle/>
        <a:p>
          <a:r>
            <a:rPr lang="en-US" dirty="0"/>
            <a:t>SU SOFT DEMODULATOR</a:t>
          </a:r>
          <a:endParaRPr lang="en-IN" dirty="0"/>
        </a:p>
      </dgm:t>
    </dgm:pt>
    <dgm:pt modelId="{72CD06D0-7F06-412A-B81E-98D261733F3F}" type="parTrans" cxnId="{2D571083-9075-492B-9CE9-1DFA8E4A8E20}">
      <dgm:prSet/>
      <dgm:spPr/>
      <dgm:t>
        <a:bodyPr/>
        <a:lstStyle/>
        <a:p>
          <a:endParaRPr lang="en-IN"/>
        </a:p>
      </dgm:t>
    </dgm:pt>
    <dgm:pt modelId="{C9FA2135-4A94-4686-83A1-CC738CC2D206}" type="sibTrans" cxnId="{2D571083-9075-492B-9CE9-1DFA8E4A8E20}">
      <dgm:prSet/>
      <dgm:spPr/>
      <dgm:t>
        <a:bodyPr/>
        <a:lstStyle/>
        <a:p>
          <a:endParaRPr lang="en-IN"/>
        </a:p>
      </dgm:t>
    </dgm:pt>
    <dgm:pt modelId="{F4E9ECA6-A8C1-4DFA-9708-5969C903F8D8}">
      <dgm:prSet phldrT="[Text]"/>
      <dgm:spPr/>
      <dgm:t>
        <a:bodyPr/>
        <a:lstStyle/>
        <a:p>
          <a:r>
            <a:rPr lang="en-US"/>
            <a:t>RMUD DEMODULATOR</a:t>
          </a:r>
          <a:endParaRPr lang="en-IN" dirty="0"/>
        </a:p>
      </dgm:t>
    </dgm:pt>
    <dgm:pt modelId="{BA01133E-C3CB-4378-A05F-ED57486B39FA}" type="parTrans" cxnId="{1D9FE475-1F30-4E1C-83C6-4B7A15727F9A}">
      <dgm:prSet/>
      <dgm:spPr/>
      <dgm:t>
        <a:bodyPr/>
        <a:lstStyle/>
        <a:p>
          <a:endParaRPr lang="en-IN"/>
        </a:p>
      </dgm:t>
    </dgm:pt>
    <dgm:pt modelId="{F6E65B33-A04C-456F-BF62-36BD832FDB13}" type="sibTrans" cxnId="{1D9FE475-1F30-4E1C-83C6-4B7A15727F9A}">
      <dgm:prSet/>
      <dgm:spPr/>
      <dgm:t>
        <a:bodyPr/>
        <a:lstStyle/>
        <a:p>
          <a:endParaRPr lang="en-IN"/>
        </a:p>
      </dgm:t>
    </dgm:pt>
    <dgm:pt modelId="{B4BADF03-6007-4193-AFA7-4CF5436D5F6E}">
      <dgm:prSet phldrT="[Text]"/>
      <dgm:spPr/>
      <dgm:t>
        <a:bodyPr/>
        <a:lstStyle/>
        <a:p>
          <a:r>
            <a:rPr lang="en-US" dirty="0"/>
            <a:t>PNC SOFT DEMODULATOR</a:t>
          </a:r>
          <a:endParaRPr lang="en-IN" dirty="0"/>
        </a:p>
      </dgm:t>
    </dgm:pt>
    <dgm:pt modelId="{B9E80B02-5F2D-4B67-807A-1CC14535E054}" type="parTrans" cxnId="{C2B54F3D-4351-46EB-86FB-BDCF16E6F47D}">
      <dgm:prSet/>
      <dgm:spPr/>
      <dgm:t>
        <a:bodyPr/>
        <a:lstStyle/>
        <a:p>
          <a:endParaRPr lang="en-IN"/>
        </a:p>
      </dgm:t>
    </dgm:pt>
    <dgm:pt modelId="{184128E2-B55D-421E-845C-DCE5517C6CDE}" type="sibTrans" cxnId="{C2B54F3D-4351-46EB-86FB-BDCF16E6F47D}">
      <dgm:prSet/>
      <dgm:spPr/>
      <dgm:t>
        <a:bodyPr/>
        <a:lstStyle/>
        <a:p>
          <a:endParaRPr lang="en-IN"/>
        </a:p>
      </dgm:t>
    </dgm:pt>
    <dgm:pt modelId="{39C63EA7-86A1-4176-93ED-AAE89E8A1EDE}" type="asst">
      <dgm:prSet/>
      <dgm:spPr/>
      <dgm:t>
        <a:bodyPr/>
        <a:lstStyle/>
        <a:p>
          <a:r>
            <a:rPr lang="en-US" dirty="0"/>
            <a:t>BINARY VITERBI DECODER</a:t>
          </a:r>
          <a:endParaRPr lang="en-IN" dirty="0"/>
        </a:p>
      </dgm:t>
    </dgm:pt>
    <dgm:pt modelId="{F66EEFE8-6A31-45C6-BBD2-B309946206AD}" type="parTrans" cxnId="{F9B4DD1B-69F4-4BAC-8378-AE76F3B16CBD}">
      <dgm:prSet/>
      <dgm:spPr/>
      <dgm:t>
        <a:bodyPr/>
        <a:lstStyle/>
        <a:p>
          <a:endParaRPr lang="en-IN"/>
        </a:p>
      </dgm:t>
    </dgm:pt>
    <dgm:pt modelId="{6225796F-2958-47F4-99D4-FB9E77129496}" type="sibTrans" cxnId="{F9B4DD1B-69F4-4BAC-8378-AE76F3B16CBD}">
      <dgm:prSet/>
      <dgm:spPr/>
      <dgm:t>
        <a:bodyPr/>
        <a:lstStyle/>
        <a:p>
          <a:endParaRPr lang="en-IN"/>
        </a:p>
      </dgm:t>
    </dgm:pt>
    <dgm:pt modelId="{EAC336B1-98B1-48FA-A512-3906CF2FA953}">
      <dgm:prSet/>
      <dgm:spPr/>
      <dgm:t>
        <a:bodyPr/>
        <a:lstStyle/>
        <a:p>
          <a:r>
            <a:rPr lang="en-US" dirty="0"/>
            <a:t>SIC DECODER</a:t>
          </a:r>
          <a:endParaRPr lang="en-IN" dirty="0"/>
        </a:p>
      </dgm:t>
    </dgm:pt>
    <dgm:pt modelId="{2BC3B31E-67A3-441C-A322-A04AC4F57C41}" type="parTrans" cxnId="{F7052E74-BB58-4836-88AB-1D8EACA4B4AA}">
      <dgm:prSet/>
      <dgm:spPr/>
      <dgm:t>
        <a:bodyPr/>
        <a:lstStyle/>
        <a:p>
          <a:endParaRPr lang="en-IN"/>
        </a:p>
      </dgm:t>
    </dgm:pt>
    <dgm:pt modelId="{811BBF66-B57B-48D1-9B1D-E9E4498B2696}" type="sibTrans" cxnId="{F7052E74-BB58-4836-88AB-1D8EACA4B4AA}">
      <dgm:prSet/>
      <dgm:spPr/>
      <dgm:t>
        <a:bodyPr/>
        <a:lstStyle/>
        <a:p>
          <a:endParaRPr lang="en-IN"/>
        </a:p>
      </dgm:t>
    </dgm:pt>
    <dgm:pt modelId="{8A755550-1644-45E5-B450-9EC94D8BBDED}">
      <dgm:prSet/>
      <dgm:spPr/>
      <dgm:t>
        <a:bodyPr/>
        <a:lstStyle/>
        <a:p>
          <a:r>
            <a:rPr lang="en-US"/>
            <a:t>BINARY VITERBI DECODER</a:t>
          </a:r>
          <a:endParaRPr lang="en-IN" dirty="0"/>
        </a:p>
      </dgm:t>
    </dgm:pt>
    <dgm:pt modelId="{AD80E3B2-F059-4559-9FC9-E886E84325ED}" type="parTrans" cxnId="{462BD68D-2F54-49A7-A503-183419185E8B}">
      <dgm:prSet/>
      <dgm:spPr/>
      <dgm:t>
        <a:bodyPr/>
        <a:lstStyle/>
        <a:p>
          <a:endParaRPr lang="en-IN"/>
        </a:p>
      </dgm:t>
    </dgm:pt>
    <dgm:pt modelId="{7C41B3DA-7513-4004-A06F-80A12E4C3F9F}" type="sibTrans" cxnId="{462BD68D-2F54-49A7-A503-183419185E8B}">
      <dgm:prSet/>
      <dgm:spPr/>
      <dgm:t>
        <a:bodyPr/>
        <a:lstStyle/>
        <a:p>
          <a:endParaRPr lang="en-IN"/>
        </a:p>
      </dgm:t>
    </dgm:pt>
    <dgm:pt modelId="{3E9F875C-CCCF-4190-A37B-5A086BE5D1C0}">
      <dgm:prSet/>
      <dgm:spPr/>
      <dgm:t>
        <a:bodyPr/>
        <a:lstStyle/>
        <a:p>
          <a:r>
            <a:rPr lang="en-US" dirty="0"/>
            <a:t>BINARY VITERBI DECODER</a:t>
          </a:r>
          <a:endParaRPr lang="en-IN" dirty="0"/>
        </a:p>
      </dgm:t>
    </dgm:pt>
    <dgm:pt modelId="{6444307A-DD0A-4752-B813-626F5C109D71}" type="parTrans" cxnId="{22303F35-B627-4E9C-8DC2-E5A79023C3A6}">
      <dgm:prSet/>
      <dgm:spPr/>
      <dgm:t>
        <a:bodyPr/>
        <a:lstStyle/>
        <a:p>
          <a:endParaRPr lang="en-IN"/>
        </a:p>
      </dgm:t>
    </dgm:pt>
    <dgm:pt modelId="{0988305E-0E69-4FE0-8C97-1AAFEDE10070}" type="sibTrans" cxnId="{22303F35-B627-4E9C-8DC2-E5A79023C3A6}">
      <dgm:prSet/>
      <dgm:spPr/>
      <dgm:t>
        <a:bodyPr/>
        <a:lstStyle/>
        <a:p>
          <a:endParaRPr lang="en-IN"/>
        </a:p>
      </dgm:t>
    </dgm:pt>
    <dgm:pt modelId="{313AE9C1-61AE-40D6-A20F-39E66A0AEC7B}">
      <dgm:prSet/>
      <dgm:spPr/>
      <dgm:t>
        <a:bodyPr/>
        <a:lstStyle/>
        <a:p>
          <a:r>
            <a:rPr lang="en-US"/>
            <a:t>BINARY VITERBI DECODER</a:t>
          </a:r>
          <a:endParaRPr lang="en-IN" dirty="0"/>
        </a:p>
      </dgm:t>
    </dgm:pt>
    <dgm:pt modelId="{84A25579-AF1B-42DF-BA98-3A20A50DE06D}" type="parTrans" cxnId="{A48925D7-F044-4B8A-849C-32F8178F4582}">
      <dgm:prSet/>
      <dgm:spPr/>
      <dgm:t>
        <a:bodyPr/>
        <a:lstStyle/>
        <a:p>
          <a:endParaRPr lang="en-IN"/>
        </a:p>
      </dgm:t>
    </dgm:pt>
    <dgm:pt modelId="{35C1396E-4685-423A-AB49-70CE7AE81D5B}" type="sibTrans" cxnId="{A48925D7-F044-4B8A-849C-32F8178F4582}">
      <dgm:prSet/>
      <dgm:spPr/>
      <dgm:t>
        <a:bodyPr/>
        <a:lstStyle/>
        <a:p>
          <a:endParaRPr lang="en-IN"/>
        </a:p>
      </dgm:t>
    </dgm:pt>
    <dgm:pt modelId="{9EC7C4AB-53A6-4203-8F86-76A55CDE9D4D}" type="pres">
      <dgm:prSet presAssocID="{F7BEC570-7F68-4A5E-9D2B-F70BBCE409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627566-4C36-40A5-BB3E-CD81C8BC6EFF}" type="pres">
      <dgm:prSet presAssocID="{C7366F43-0B3C-4214-B3D9-950015318130}" presName="root1" presStyleCnt="0"/>
      <dgm:spPr/>
    </dgm:pt>
    <dgm:pt modelId="{F3FC5D46-6863-480F-9511-8C0EEC70DB70}" type="pres">
      <dgm:prSet presAssocID="{C7366F43-0B3C-4214-B3D9-950015318130}" presName="LevelOneTextNode" presStyleLbl="node0" presStyleIdx="0" presStyleCnt="1">
        <dgm:presLayoutVars>
          <dgm:chPref val="3"/>
        </dgm:presLayoutVars>
      </dgm:prSet>
      <dgm:spPr/>
    </dgm:pt>
    <dgm:pt modelId="{CDFE4FCB-C02D-431C-AFA7-8997DE55C9FE}" type="pres">
      <dgm:prSet presAssocID="{C7366F43-0B3C-4214-B3D9-950015318130}" presName="level2hierChild" presStyleCnt="0"/>
      <dgm:spPr/>
    </dgm:pt>
    <dgm:pt modelId="{9BAD90C1-D2F2-4326-9C50-023FD4AE5C04}" type="pres">
      <dgm:prSet presAssocID="{72CD06D0-7F06-412A-B81E-98D261733F3F}" presName="conn2-1" presStyleLbl="parChTrans1D2" presStyleIdx="0" presStyleCnt="4"/>
      <dgm:spPr/>
    </dgm:pt>
    <dgm:pt modelId="{EE65C352-6D71-4A6E-9D9F-5C0368B07BD7}" type="pres">
      <dgm:prSet presAssocID="{72CD06D0-7F06-412A-B81E-98D261733F3F}" presName="connTx" presStyleLbl="parChTrans1D2" presStyleIdx="0" presStyleCnt="4"/>
      <dgm:spPr/>
    </dgm:pt>
    <dgm:pt modelId="{4A689CB7-1B10-472E-9177-C189DE961575}" type="pres">
      <dgm:prSet presAssocID="{260E2B86-AAFB-497B-BAB8-C8E1F3E11BE6}" presName="root2" presStyleCnt="0"/>
      <dgm:spPr/>
    </dgm:pt>
    <dgm:pt modelId="{130A36DE-3AC3-4AD9-8E73-3CB0EB840EA3}" type="pres">
      <dgm:prSet presAssocID="{260E2B86-AAFB-497B-BAB8-C8E1F3E11BE6}" presName="LevelTwoTextNode" presStyleLbl="asst1" presStyleIdx="0" presStyleCnt="1">
        <dgm:presLayoutVars>
          <dgm:chPref val="3"/>
        </dgm:presLayoutVars>
      </dgm:prSet>
      <dgm:spPr/>
    </dgm:pt>
    <dgm:pt modelId="{4B41ABD1-49C3-4217-8F68-98DF7CD76CFB}" type="pres">
      <dgm:prSet presAssocID="{260E2B86-AAFB-497B-BAB8-C8E1F3E11BE6}" presName="level3hierChild" presStyleCnt="0"/>
      <dgm:spPr/>
    </dgm:pt>
    <dgm:pt modelId="{21EAA8FA-324D-4747-B086-26DEB0875ECF}" type="pres">
      <dgm:prSet presAssocID="{84A25579-AF1B-42DF-BA98-3A20A50DE06D}" presName="conn2-1" presStyleLbl="parChTrans1D3" presStyleIdx="0" presStyleCnt="4"/>
      <dgm:spPr/>
    </dgm:pt>
    <dgm:pt modelId="{56B88D62-DE7B-455F-BBCA-186D68D934A8}" type="pres">
      <dgm:prSet presAssocID="{84A25579-AF1B-42DF-BA98-3A20A50DE06D}" presName="connTx" presStyleLbl="parChTrans1D3" presStyleIdx="0" presStyleCnt="4"/>
      <dgm:spPr/>
    </dgm:pt>
    <dgm:pt modelId="{89458D39-E0B5-4386-B9C7-389D31110B70}" type="pres">
      <dgm:prSet presAssocID="{313AE9C1-61AE-40D6-A20F-39E66A0AEC7B}" presName="root2" presStyleCnt="0"/>
      <dgm:spPr/>
    </dgm:pt>
    <dgm:pt modelId="{1949CAD5-36AD-4C98-8DD2-7F0D52AF8018}" type="pres">
      <dgm:prSet presAssocID="{313AE9C1-61AE-40D6-A20F-39E66A0AEC7B}" presName="LevelTwoTextNode" presStyleLbl="node3" presStyleIdx="0" presStyleCnt="3">
        <dgm:presLayoutVars>
          <dgm:chPref val="3"/>
        </dgm:presLayoutVars>
      </dgm:prSet>
      <dgm:spPr/>
    </dgm:pt>
    <dgm:pt modelId="{3CC08462-42C6-4074-8326-3FCB7063C484}" type="pres">
      <dgm:prSet presAssocID="{313AE9C1-61AE-40D6-A20F-39E66A0AEC7B}" presName="level3hierChild" presStyleCnt="0"/>
      <dgm:spPr/>
    </dgm:pt>
    <dgm:pt modelId="{508F1278-E2CE-47D1-A415-182159E73EAC}" type="pres">
      <dgm:prSet presAssocID="{BA01133E-C3CB-4378-A05F-ED57486B39FA}" presName="conn2-1" presStyleLbl="parChTrans1D2" presStyleIdx="1" presStyleCnt="4"/>
      <dgm:spPr/>
    </dgm:pt>
    <dgm:pt modelId="{1C850EB8-094C-40BF-AE06-94CB1CBA0C4B}" type="pres">
      <dgm:prSet presAssocID="{BA01133E-C3CB-4378-A05F-ED57486B39FA}" presName="connTx" presStyleLbl="parChTrans1D2" presStyleIdx="1" presStyleCnt="4"/>
      <dgm:spPr/>
    </dgm:pt>
    <dgm:pt modelId="{BB867DBA-57F2-4C07-8D32-1EB21DF04759}" type="pres">
      <dgm:prSet presAssocID="{F4E9ECA6-A8C1-4DFA-9708-5969C903F8D8}" presName="root2" presStyleCnt="0"/>
      <dgm:spPr/>
    </dgm:pt>
    <dgm:pt modelId="{6DE44878-0BAB-4E0D-9E85-8B1270192F45}" type="pres">
      <dgm:prSet presAssocID="{F4E9ECA6-A8C1-4DFA-9708-5969C903F8D8}" presName="LevelTwoTextNode" presStyleLbl="node2" presStyleIdx="0" presStyleCnt="3">
        <dgm:presLayoutVars>
          <dgm:chPref val="3"/>
        </dgm:presLayoutVars>
      </dgm:prSet>
      <dgm:spPr/>
    </dgm:pt>
    <dgm:pt modelId="{1919689E-5BCB-4A57-862C-2D5665762A11}" type="pres">
      <dgm:prSet presAssocID="{F4E9ECA6-A8C1-4DFA-9708-5969C903F8D8}" presName="level3hierChild" presStyleCnt="0"/>
      <dgm:spPr/>
    </dgm:pt>
    <dgm:pt modelId="{81E4C900-5937-417B-82BF-D991A0B21B4A}" type="pres">
      <dgm:prSet presAssocID="{6444307A-DD0A-4752-B813-626F5C109D71}" presName="conn2-1" presStyleLbl="parChTrans1D3" presStyleIdx="1" presStyleCnt="4"/>
      <dgm:spPr/>
    </dgm:pt>
    <dgm:pt modelId="{6E8CB7D4-3A16-4DF9-B99E-2367A75722E9}" type="pres">
      <dgm:prSet presAssocID="{6444307A-DD0A-4752-B813-626F5C109D71}" presName="connTx" presStyleLbl="parChTrans1D3" presStyleIdx="1" presStyleCnt="4"/>
      <dgm:spPr/>
    </dgm:pt>
    <dgm:pt modelId="{F702945D-1997-4F34-A52A-C76CE793FC74}" type="pres">
      <dgm:prSet presAssocID="{3E9F875C-CCCF-4190-A37B-5A086BE5D1C0}" presName="root2" presStyleCnt="0"/>
      <dgm:spPr/>
    </dgm:pt>
    <dgm:pt modelId="{A53B9A2E-641C-4CF2-9613-9C09F6BAF9EE}" type="pres">
      <dgm:prSet presAssocID="{3E9F875C-CCCF-4190-A37B-5A086BE5D1C0}" presName="LevelTwoTextNode" presStyleLbl="node3" presStyleIdx="1" presStyleCnt="3">
        <dgm:presLayoutVars>
          <dgm:chPref val="3"/>
        </dgm:presLayoutVars>
      </dgm:prSet>
      <dgm:spPr/>
    </dgm:pt>
    <dgm:pt modelId="{8BD733A2-B770-4A68-9258-E18D8224592F}" type="pres">
      <dgm:prSet presAssocID="{3E9F875C-CCCF-4190-A37B-5A086BE5D1C0}" presName="level3hierChild" presStyleCnt="0"/>
      <dgm:spPr/>
    </dgm:pt>
    <dgm:pt modelId="{A55F0A0B-1FDA-4AEB-9F05-A43EDD05B41B}" type="pres">
      <dgm:prSet presAssocID="{AD80E3B2-F059-4559-9FC9-E886E84325ED}" presName="conn2-1" presStyleLbl="parChTrans1D3" presStyleIdx="2" presStyleCnt="4"/>
      <dgm:spPr/>
    </dgm:pt>
    <dgm:pt modelId="{1ADF03F5-4ED1-4FB2-B7EA-9C466E387565}" type="pres">
      <dgm:prSet presAssocID="{AD80E3B2-F059-4559-9FC9-E886E84325ED}" presName="connTx" presStyleLbl="parChTrans1D3" presStyleIdx="2" presStyleCnt="4"/>
      <dgm:spPr/>
    </dgm:pt>
    <dgm:pt modelId="{FF43123F-173D-4421-A9F3-9AE6D1FFEBD6}" type="pres">
      <dgm:prSet presAssocID="{8A755550-1644-45E5-B450-9EC94D8BBDED}" presName="root2" presStyleCnt="0"/>
      <dgm:spPr/>
    </dgm:pt>
    <dgm:pt modelId="{6CB61BDC-3223-476D-9FCA-CC55F33A39B4}" type="pres">
      <dgm:prSet presAssocID="{8A755550-1644-45E5-B450-9EC94D8BBDED}" presName="LevelTwoTextNode" presStyleLbl="node3" presStyleIdx="2" presStyleCnt="3">
        <dgm:presLayoutVars>
          <dgm:chPref val="3"/>
        </dgm:presLayoutVars>
      </dgm:prSet>
      <dgm:spPr/>
    </dgm:pt>
    <dgm:pt modelId="{0E52AAA7-9969-4DA7-9892-696C3B017317}" type="pres">
      <dgm:prSet presAssocID="{8A755550-1644-45E5-B450-9EC94D8BBDED}" presName="level3hierChild" presStyleCnt="0"/>
      <dgm:spPr/>
    </dgm:pt>
    <dgm:pt modelId="{66BC66C3-749A-4840-836F-63F573B8EF0D}" type="pres">
      <dgm:prSet presAssocID="{2BC3B31E-67A3-441C-A322-A04AC4F57C41}" presName="conn2-1" presStyleLbl="parChTrans1D2" presStyleIdx="2" presStyleCnt="4"/>
      <dgm:spPr/>
    </dgm:pt>
    <dgm:pt modelId="{0BB2A170-DCFA-4DBB-953C-81ABE74BAC00}" type="pres">
      <dgm:prSet presAssocID="{2BC3B31E-67A3-441C-A322-A04AC4F57C41}" presName="connTx" presStyleLbl="parChTrans1D2" presStyleIdx="2" presStyleCnt="4"/>
      <dgm:spPr/>
    </dgm:pt>
    <dgm:pt modelId="{1357F591-481F-46AE-97A6-00919C2F0331}" type="pres">
      <dgm:prSet presAssocID="{EAC336B1-98B1-48FA-A512-3906CF2FA953}" presName="root2" presStyleCnt="0"/>
      <dgm:spPr/>
    </dgm:pt>
    <dgm:pt modelId="{B7164735-DE52-4DF3-886B-C633B3E4367E}" type="pres">
      <dgm:prSet presAssocID="{EAC336B1-98B1-48FA-A512-3906CF2FA953}" presName="LevelTwoTextNode" presStyleLbl="node2" presStyleIdx="1" presStyleCnt="3">
        <dgm:presLayoutVars>
          <dgm:chPref val="3"/>
        </dgm:presLayoutVars>
      </dgm:prSet>
      <dgm:spPr/>
    </dgm:pt>
    <dgm:pt modelId="{2BB530B5-4383-4A06-9C5A-81A0932B268A}" type="pres">
      <dgm:prSet presAssocID="{EAC336B1-98B1-48FA-A512-3906CF2FA953}" presName="level3hierChild" presStyleCnt="0"/>
      <dgm:spPr/>
    </dgm:pt>
    <dgm:pt modelId="{0DABE6F1-65E1-4CFA-8DE7-67C2FD58C6F1}" type="pres">
      <dgm:prSet presAssocID="{B9E80B02-5F2D-4B67-807A-1CC14535E054}" presName="conn2-1" presStyleLbl="parChTrans1D2" presStyleIdx="3" presStyleCnt="4"/>
      <dgm:spPr/>
    </dgm:pt>
    <dgm:pt modelId="{EB401FD7-DD85-418C-BFEF-67CE1EEEA071}" type="pres">
      <dgm:prSet presAssocID="{B9E80B02-5F2D-4B67-807A-1CC14535E054}" presName="connTx" presStyleLbl="parChTrans1D2" presStyleIdx="3" presStyleCnt="4"/>
      <dgm:spPr/>
    </dgm:pt>
    <dgm:pt modelId="{6E708559-0ABE-472D-B096-B352A2D74047}" type="pres">
      <dgm:prSet presAssocID="{B4BADF03-6007-4193-AFA7-4CF5436D5F6E}" presName="root2" presStyleCnt="0"/>
      <dgm:spPr/>
    </dgm:pt>
    <dgm:pt modelId="{2233D7CB-2B7A-499A-BDFE-23DC4FD75E05}" type="pres">
      <dgm:prSet presAssocID="{B4BADF03-6007-4193-AFA7-4CF5436D5F6E}" presName="LevelTwoTextNode" presStyleLbl="node2" presStyleIdx="2" presStyleCnt="3">
        <dgm:presLayoutVars>
          <dgm:chPref val="3"/>
        </dgm:presLayoutVars>
      </dgm:prSet>
      <dgm:spPr/>
    </dgm:pt>
    <dgm:pt modelId="{5B4459D9-3C48-4B7A-852B-3B32C7438406}" type="pres">
      <dgm:prSet presAssocID="{B4BADF03-6007-4193-AFA7-4CF5436D5F6E}" presName="level3hierChild" presStyleCnt="0"/>
      <dgm:spPr/>
    </dgm:pt>
    <dgm:pt modelId="{B91EF19F-DC05-4D59-B54A-3072A6E41FE7}" type="pres">
      <dgm:prSet presAssocID="{F66EEFE8-6A31-45C6-BBD2-B309946206AD}" presName="conn2-1" presStyleLbl="parChTrans1D3" presStyleIdx="3" presStyleCnt="4"/>
      <dgm:spPr/>
    </dgm:pt>
    <dgm:pt modelId="{0C008AFA-5760-4C58-9EDC-788860E0787E}" type="pres">
      <dgm:prSet presAssocID="{F66EEFE8-6A31-45C6-BBD2-B309946206AD}" presName="connTx" presStyleLbl="parChTrans1D3" presStyleIdx="3" presStyleCnt="4"/>
      <dgm:spPr/>
    </dgm:pt>
    <dgm:pt modelId="{2A13879E-2065-42A2-9B2E-3D2768B4FB91}" type="pres">
      <dgm:prSet presAssocID="{39C63EA7-86A1-4176-93ED-AAE89E8A1EDE}" presName="root2" presStyleCnt="0"/>
      <dgm:spPr/>
    </dgm:pt>
    <dgm:pt modelId="{7A9AF05F-EAA7-4D51-8F83-62925A8B655C}" type="pres">
      <dgm:prSet presAssocID="{39C63EA7-86A1-4176-93ED-AAE89E8A1EDE}" presName="LevelTwoTextNode" presStyleLbl="asst2" presStyleIdx="0" presStyleCnt="1">
        <dgm:presLayoutVars>
          <dgm:chPref val="3"/>
        </dgm:presLayoutVars>
      </dgm:prSet>
      <dgm:spPr/>
    </dgm:pt>
    <dgm:pt modelId="{4E2FE8C5-7CA4-4789-8D60-002EC5DE735B}" type="pres">
      <dgm:prSet presAssocID="{39C63EA7-86A1-4176-93ED-AAE89E8A1EDE}" presName="level3hierChild" presStyleCnt="0"/>
      <dgm:spPr/>
    </dgm:pt>
  </dgm:ptLst>
  <dgm:cxnLst>
    <dgm:cxn modelId="{12B8151A-0F75-4AC4-A029-D441FF6E4C90}" type="presOf" srcId="{F7BEC570-7F68-4A5E-9D2B-F70BBCE409C2}" destId="{9EC7C4AB-53A6-4203-8F86-76A55CDE9D4D}" srcOrd="0" destOrd="0" presId="urn:microsoft.com/office/officeart/2005/8/layout/hierarchy2"/>
    <dgm:cxn modelId="{F9B4DD1B-69F4-4BAC-8378-AE76F3B16CBD}" srcId="{B4BADF03-6007-4193-AFA7-4CF5436D5F6E}" destId="{39C63EA7-86A1-4176-93ED-AAE89E8A1EDE}" srcOrd="0" destOrd="0" parTransId="{F66EEFE8-6A31-45C6-BBD2-B309946206AD}" sibTransId="{6225796F-2958-47F4-99D4-FB9E77129496}"/>
    <dgm:cxn modelId="{D9213B2B-4E4B-47D4-9D99-B4D83659400D}" type="presOf" srcId="{8A755550-1644-45E5-B450-9EC94D8BBDED}" destId="{6CB61BDC-3223-476D-9FCA-CC55F33A39B4}" srcOrd="0" destOrd="0" presId="urn:microsoft.com/office/officeart/2005/8/layout/hierarchy2"/>
    <dgm:cxn modelId="{22303F35-B627-4E9C-8DC2-E5A79023C3A6}" srcId="{F4E9ECA6-A8C1-4DFA-9708-5969C903F8D8}" destId="{3E9F875C-CCCF-4190-A37B-5A086BE5D1C0}" srcOrd="0" destOrd="0" parTransId="{6444307A-DD0A-4752-B813-626F5C109D71}" sibTransId="{0988305E-0E69-4FE0-8C97-1AAFEDE10070}"/>
    <dgm:cxn modelId="{0755B63B-12B4-473D-8FD0-794B879079B2}" type="presOf" srcId="{AD80E3B2-F059-4559-9FC9-E886E84325ED}" destId="{A55F0A0B-1FDA-4AEB-9F05-A43EDD05B41B}" srcOrd="0" destOrd="0" presId="urn:microsoft.com/office/officeart/2005/8/layout/hierarchy2"/>
    <dgm:cxn modelId="{A3337E3C-4374-4EC0-903B-BF1838E3BE8A}" type="presOf" srcId="{AD80E3B2-F059-4559-9FC9-E886E84325ED}" destId="{1ADF03F5-4ED1-4FB2-B7EA-9C466E387565}" srcOrd="1" destOrd="0" presId="urn:microsoft.com/office/officeart/2005/8/layout/hierarchy2"/>
    <dgm:cxn modelId="{C2B54F3D-4351-46EB-86FB-BDCF16E6F47D}" srcId="{C7366F43-0B3C-4214-B3D9-950015318130}" destId="{B4BADF03-6007-4193-AFA7-4CF5436D5F6E}" srcOrd="3" destOrd="0" parTransId="{B9E80B02-5F2D-4B67-807A-1CC14535E054}" sibTransId="{184128E2-B55D-421E-845C-DCE5517C6CDE}"/>
    <dgm:cxn modelId="{F7DB5F3F-B61A-4248-94DD-1E10A8BE7409}" type="presOf" srcId="{2BC3B31E-67A3-441C-A322-A04AC4F57C41}" destId="{0BB2A170-DCFA-4DBB-953C-81ABE74BAC00}" srcOrd="1" destOrd="0" presId="urn:microsoft.com/office/officeart/2005/8/layout/hierarchy2"/>
    <dgm:cxn modelId="{57646262-DB76-49E6-96EB-225F7332152C}" type="presOf" srcId="{F66EEFE8-6A31-45C6-BBD2-B309946206AD}" destId="{B91EF19F-DC05-4D59-B54A-3072A6E41FE7}" srcOrd="0" destOrd="0" presId="urn:microsoft.com/office/officeart/2005/8/layout/hierarchy2"/>
    <dgm:cxn modelId="{0261FE49-A910-4312-93B4-898FB7B2795A}" type="presOf" srcId="{2BC3B31E-67A3-441C-A322-A04AC4F57C41}" destId="{66BC66C3-749A-4840-836F-63F573B8EF0D}" srcOrd="0" destOrd="0" presId="urn:microsoft.com/office/officeart/2005/8/layout/hierarchy2"/>
    <dgm:cxn modelId="{4F9BAF4C-CF8E-400C-B28B-6DDDDA22B810}" type="presOf" srcId="{313AE9C1-61AE-40D6-A20F-39E66A0AEC7B}" destId="{1949CAD5-36AD-4C98-8DD2-7F0D52AF8018}" srcOrd="0" destOrd="0" presId="urn:microsoft.com/office/officeart/2005/8/layout/hierarchy2"/>
    <dgm:cxn modelId="{9C9EFB4E-609D-42CB-86F2-F675CCCEACA2}" type="presOf" srcId="{BA01133E-C3CB-4378-A05F-ED57486B39FA}" destId="{1C850EB8-094C-40BF-AE06-94CB1CBA0C4B}" srcOrd="1" destOrd="0" presId="urn:microsoft.com/office/officeart/2005/8/layout/hierarchy2"/>
    <dgm:cxn modelId="{93997573-54AE-4A49-AE36-7E11BFDB6709}" type="presOf" srcId="{260E2B86-AAFB-497B-BAB8-C8E1F3E11BE6}" destId="{130A36DE-3AC3-4AD9-8E73-3CB0EB840EA3}" srcOrd="0" destOrd="0" presId="urn:microsoft.com/office/officeart/2005/8/layout/hierarchy2"/>
    <dgm:cxn modelId="{F7052E74-BB58-4836-88AB-1D8EACA4B4AA}" srcId="{C7366F43-0B3C-4214-B3D9-950015318130}" destId="{EAC336B1-98B1-48FA-A512-3906CF2FA953}" srcOrd="2" destOrd="0" parTransId="{2BC3B31E-67A3-441C-A322-A04AC4F57C41}" sibTransId="{811BBF66-B57B-48D1-9B1D-E9E4498B2696}"/>
    <dgm:cxn modelId="{1D9FE475-1F30-4E1C-83C6-4B7A15727F9A}" srcId="{C7366F43-0B3C-4214-B3D9-950015318130}" destId="{F4E9ECA6-A8C1-4DFA-9708-5969C903F8D8}" srcOrd="1" destOrd="0" parTransId="{BA01133E-C3CB-4378-A05F-ED57486B39FA}" sibTransId="{F6E65B33-A04C-456F-BF62-36BD832FDB13}"/>
    <dgm:cxn modelId="{5223807A-8C3D-4627-8219-B89B4FBB750D}" type="presOf" srcId="{B4BADF03-6007-4193-AFA7-4CF5436D5F6E}" destId="{2233D7CB-2B7A-499A-BDFE-23DC4FD75E05}" srcOrd="0" destOrd="0" presId="urn:microsoft.com/office/officeart/2005/8/layout/hierarchy2"/>
    <dgm:cxn modelId="{2D571083-9075-492B-9CE9-1DFA8E4A8E20}" srcId="{C7366F43-0B3C-4214-B3D9-950015318130}" destId="{260E2B86-AAFB-497B-BAB8-C8E1F3E11BE6}" srcOrd="0" destOrd="0" parTransId="{72CD06D0-7F06-412A-B81E-98D261733F3F}" sibTransId="{C9FA2135-4A94-4686-83A1-CC738CC2D206}"/>
    <dgm:cxn modelId="{F6B04984-9AA3-4B74-A361-9DC3A3AFB41A}" type="presOf" srcId="{B9E80B02-5F2D-4B67-807A-1CC14535E054}" destId="{EB401FD7-DD85-418C-BFEF-67CE1EEEA071}" srcOrd="1" destOrd="0" presId="urn:microsoft.com/office/officeart/2005/8/layout/hierarchy2"/>
    <dgm:cxn modelId="{462BD68D-2F54-49A7-A503-183419185E8B}" srcId="{F4E9ECA6-A8C1-4DFA-9708-5969C903F8D8}" destId="{8A755550-1644-45E5-B450-9EC94D8BBDED}" srcOrd="1" destOrd="0" parTransId="{AD80E3B2-F059-4559-9FC9-E886E84325ED}" sibTransId="{7C41B3DA-7513-4004-A06F-80A12E4C3F9F}"/>
    <dgm:cxn modelId="{DBD3CB94-0E68-4581-819C-E44B4E6C1AFE}" type="presOf" srcId="{72CD06D0-7F06-412A-B81E-98D261733F3F}" destId="{9BAD90C1-D2F2-4326-9C50-023FD4AE5C04}" srcOrd="0" destOrd="0" presId="urn:microsoft.com/office/officeart/2005/8/layout/hierarchy2"/>
    <dgm:cxn modelId="{70E7C798-D4A5-4ECB-A053-5563F7EF551E}" type="presOf" srcId="{B9E80B02-5F2D-4B67-807A-1CC14535E054}" destId="{0DABE6F1-65E1-4CFA-8DE7-67C2FD58C6F1}" srcOrd="0" destOrd="0" presId="urn:microsoft.com/office/officeart/2005/8/layout/hierarchy2"/>
    <dgm:cxn modelId="{46C615AF-D47A-4870-8455-6F615B499949}" type="presOf" srcId="{6444307A-DD0A-4752-B813-626F5C109D71}" destId="{81E4C900-5937-417B-82BF-D991A0B21B4A}" srcOrd="0" destOrd="0" presId="urn:microsoft.com/office/officeart/2005/8/layout/hierarchy2"/>
    <dgm:cxn modelId="{E89865AF-FB72-4D00-99A6-7623D7F5BC6D}" type="presOf" srcId="{72CD06D0-7F06-412A-B81E-98D261733F3F}" destId="{EE65C352-6D71-4A6E-9D9F-5C0368B07BD7}" srcOrd="1" destOrd="0" presId="urn:microsoft.com/office/officeart/2005/8/layout/hierarchy2"/>
    <dgm:cxn modelId="{78201AB3-9D34-4D0A-B034-B1C3A3BD4EA4}" type="presOf" srcId="{F4E9ECA6-A8C1-4DFA-9708-5969C903F8D8}" destId="{6DE44878-0BAB-4E0D-9E85-8B1270192F45}" srcOrd="0" destOrd="0" presId="urn:microsoft.com/office/officeart/2005/8/layout/hierarchy2"/>
    <dgm:cxn modelId="{0746DAB7-8978-4C72-BC96-3F94988A934A}" type="presOf" srcId="{F66EEFE8-6A31-45C6-BBD2-B309946206AD}" destId="{0C008AFA-5760-4C58-9EDC-788860E0787E}" srcOrd="1" destOrd="0" presId="urn:microsoft.com/office/officeart/2005/8/layout/hierarchy2"/>
    <dgm:cxn modelId="{9CBEDABE-582A-46FB-938A-534B4084C9BD}" type="presOf" srcId="{39C63EA7-86A1-4176-93ED-AAE89E8A1EDE}" destId="{7A9AF05F-EAA7-4D51-8F83-62925A8B655C}" srcOrd="0" destOrd="0" presId="urn:microsoft.com/office/officeart/2005/8/layout/hierarchy2"/>
    <dgm:cxn modelId="{AE6C27C3-1BB8-424F-86F9-F176D2C643D5}" type="presOf" srcId="{BA01133E-C3CB-4378-A05F-ED57486B39FA}" destId="{508F1278-E2CE-47D1-A415-182159E73EAC}" srcOrd="0" destOrd="0" presId="urn:microsoft.com/office/officeart/2005/8/layout/hierarchy2"/>
    <dgm:cxn modelId="{949456C7-DB83-4F27-9C86-05A4F1C84E03}" type="presOf" srcId="{84A25579-AF1B-42DF-BA98-3A20A50DE06D}" destId="{21EAA8FA-324D-4747-B086-26DEB0875ECF}" srcOrd="0" destOrd="0" presId="urn:microsoft.com/office/officeart/2005/8/layout/hierarchy2"/>
    <dgm:cxn modelId="{6217F8CB-4EF1-4A09-8C75-69A68129DB78}" type="presOf" srcId="{84A25579-AF1B-42DF-BA98-3A20A50DE06D}" destId="{56B88D62-DE7B-455F-BBCA-186D68D934A8}" srcOrd="1" destOrd="0" presId="urn:microsoft.com/office/officeart/2005/8/layout/hierarchy2"/>
    <dgm:cxn modelId="{A4E849CC-A964-45B1-934C-874E33AEA9CF}" type="presOf" srcId="{C7366F43-0B3C-4214-B3D9-950015318130}" destId="{F3FC5D46-6863-480F-9511-8C0EEC70DB70}" srcOrd="0" destOrd="0" presId="urn:microsoft.com/office/officeart/2005/8/layout/hierarchy2"/>
    <dgm:cxn modelId="{87D940D2-3719-477A-A805-DCFEDC598FBD}" type="presOf" srcId="{3E9F875C-CCCF-4190-A37B-5A086BE5D1C0}" destId="{A53B9A2E-641C-4CF2-9613-9C09F6BAF9EE}" srcOrd="0" destOrd="0" presId="urn:microsoft.com/office/officeart/2005/8/layout/hierarchy2"/>
    <dgm:cxn modelId="{A48925D7-F044-4B8A-849C-32F8178F4582}" srcId="{260E2B86-AAFB-497B-BAB8-C8E1F3E11BE6}" destId="{313AE9C1-61AE-40D6-A20F-39E66A0AEC7B}" srcOrd="0" destOrd="0" parTransId="{84A25579-AF1B-42DF-BA98-3A20A50DE06D}" sibTransId="{35C1396E-4685-423A-AB49-70CE7AE81D5B}"/>
    <dgm:cxn modelId="{2E8C30E0-A241-44E4-A797-6390006F06A4}" type="presOf" srcId="{EAC336B1-98B1-48FA-A512-3906CF2FA953}" destId="{B7164735-DE52-4DF3-886B-C633B3E4367E}" srcOrd="0" destOrd="0" presId="urn:microsoft.com/office/officeart/2005/8/layout/hierarchy2"/>
    <dgm:cxn modelId="{724871E3-3CF0-4247-AFA0-F6E3DD915968}" srcId="{F7BEC570-7F68-4A5E-9D2B-F70BBCE409C2}" destId="{C7366F43-0B3C-4214-B3D9-950015318130}" srcOrd="0" destOrd="0" parTransId="{96BE7D09-BED2-4CFD-88DC-53B84E06FCA5}" sibTransId="{6E2812E4-7556-450B-B03F-B21BF9F70AB3}"/>
    <dgm:cxn modelId="{3F0810E7-0831-4B17-83CD-E0A21C6AEA97}" type="presOf" srcId="{6444307A-DD0A-4752-B813-626F5C109D71}" destId="{6E8CB7D4-3A16-4DF9-B99E-2367A75722E9}" srcOrd="1" destOrd="0" presId="urn:microsoft.com/office/officeart/2005/8/layout/hierarchy2"/>
    <dgm:cxn modelId="{E772078E-1FD6-4F70-9958-F5FB6CB52898}" type="presParOf" srcId="{9EC7C4AB-53A6-4203-8F86-76A55CDE9D4D}" destId="{31627566-4C36-40A5-BB3E-CD81C8BC6EFF}" srcOrd="0" destOrd="0" presId="urn:microsoft.com/office/officeart/2005/8/layout/hierarchy2"/>
    <dgm:cxn modelId="{C2F2B425-EBB2-4F49-AB55-7172FB8DA860}" type="presParOf" srcId="{31627566-4C36-40A5-BB3E-CD81C8BC6EFF}" destId="{F3FC5D46-6863-480F-9511-8C0EEC70DB70}" srcOrd="0" destOrd="0" presId="urn:microsoft.com/office/officeart/2005/8/layout/hierarchy2"/>
    <dgm:cxn modelId="{9D69E559-41C9-4554-9E93-229D7E947323}" type="presParOf" srcId="{31627566-4C36-40A5-BB3E-CD81C8BC6EFF}" destId="{CDFE4FCB-C02D-431C-AFA7-8997DE55C9FE}" srcOrd="1" destOrd="0" presId="urn:microsoft.com/office/officeart/2005/8/layout/hierarchy2"/>
    <dgm:cxn modelId="{B6B56C8E-FFBD-407C-904E-08D6EE82AE6F}" type="presParOf" srcId="{CDFE4FCB-C02D-431C-AFA7-8997DE55C9FE}" destId="{9BAD90C1-D2F2-4326-9C50-023FD4AE5C04}" srcOrd="0" destOrd="0" presId="urn:microsoft.com/office/officeart/2005/8/layout/hierarchy2"/>
    <dgm:cxn modelId="{1AE52BEA-898A-42E9-9758-34280C17FDA1}" type="presParOf" srcId="{9BAD90C1-D2F2-4326-9C50-023FD4AE5C04}" destId="{EE65C352-6D71-4A6E-9D9F-5C0368B07BD7}" srcOrd="0" destOrd="0" presId="urn:microsoft.com/office/officeart/2005/8/layout/hierarchy2"/>
    <dgm:cxn modelId="{6B522DEA-3341-40E2-92D9-DC07750AFC52}" type="presParOf" srcId="{CDFE4FCB-C02D-431C-AFA7-8997DE55C9FE}" destId="{4A689CB7-1B10-472E-9177-C189DE961575}" srcOrd="1" destOrd="0" presId="urn:microsoft.com/office/officeart/2005/8/layout/hierarchy2"/>
    <dgm:cxn modelId="{BEDC1DF0-E12F-44B9-9AB5-73331358E7D0}" type="presParOf" srcId="{4A689CB7-1B10-472E-9177-C189DE961575}" destId="{130A36DE-3AC3-4AD9-8E73-3CB0EB840EA3}" srcOrd="0" destOrd="0" presId="urn:microsoft.com/office/officeart/2005/8/layout/hierarchy2"/>
    <dgm:cxn modelId="{5D3EEB77-3527-4CD3-80D4-1866FD346D8B}" type="presParOf" srcId="{4A689CB7-1B10-472E-9177-C189DE961575}" destId="{4B41ABD1-49C3-4217-8F68-98DF7CD76CFB}" srcOrd="1" destOrd="0" presId="urn:microsoft.com/office/officeart/2005/8/layout/hierarchy2"/>
    <dgm:cxn modelId="{CF40C23A-1A60-41DD-9D8D-A9BB10DFA253}" type="presParOf" srcId="{4B41ABD1-49C3-4217-8F68-98DF7CD76CFB}" destId="{21EAA8FA-324D-4747-B086-26DEB0875ECF}" srcOrd="0" destOrd="0" presId="urn:microsoft.com/office/officeart/2005/8/layout/hierarchy2"/>
    <dgm:cxn modelId="{B96A2F0B-720D-42C1-A858-15CFC54F87F8}" type="presParOf" srcId="{21EAA8FA-324D-4747-B086-26DEB0875ECF}" destId="{56B88D62-DE7B-455F-BBCA-186D68D934A8}" srcOrd="0" destOrd="0" presId="urn:microsoft.com/office/officeart/2005/8/layout/hierarchy2"/>
    <dgm:cxn modelId="{6E2B7AEE-3C30-4C9E-970A-AEF2F37B2266}" type="presParOf" srcId="{4B41ABD1-49C3-4217-8F68-98DF7CD76CFB}" destId="{89458D39-E0B5-4386-B9C7-389D31110B70}" srcOrd="1" destOrd="0" presId="urn:microsoft.com/office/officeart/2005/8/layout/hierarchy2"/>
    <dgm:cxn modelId="{07B85ACA-A031-4385-8D29-B83D3B0CCAEF}" type="presParOf" srcId="{89458D39-E0B5-4386-B9C7-389D31110B70}" destId="{1949CAD5-36AD-4C98-8DD2-7F0D52AF8018}" srcOrd="0" destOrd="0" presId="urn:microsoft.com/office/officeart/2005/8/layout/hierarchy2"/>
    <dgm:cxn modelId="{E65A83B0-628D-4487-B3D5-12D80ED3AA0D}" type="presParOf" srcId="{89458D39-E0B5-4386-B9C7-389D31110B70}" destId="{3CC08462-42C6-4074-8326-3FCB7063C484}" srcOrd="1" destOrd="0" presId="urn:microsoft.com/office/officeart/2005/8/layout/hierarchy2"/>
    <dgm:cxn modelId="{A8EEA01E-DE70-4060-9176-C5014C9E7C82}" type="presParOf" srcId="{CDFE4FCB-C02D-431C-AFA7-8997DE55C9FE}" destId="{508F1278-E2CE-47D1-A415-182159E73EAC}" srcOrd="2" destOrd="0" presId="urn:microsoft.com/office/officeart/2005/8/layout/hierarchy2"/>
    <dgm:cxn modelId="{C56AF3F3-2812-4F00-BA23-EA4BD140EE9B}" type="presParOf" srcId="{508F1278-E2CE-47D1-A415-182159E73EAC}" destId="{1C850EB8-094C-40BF-AE06-94CB1CBA0C4B}" srcOrd="0" destOrd="0" presId="urn:microsoft.com/office/officeart/2005/8/layout/hierarchy2"/>
    <dgm:cxn modelId="{F3F1AA74-3BEC-42D8-A361-8205BD112E42}" type="presParOf" srcId="{CDFE4FCB-C02D-431C-AFA7-8997DE55C9FE}" destId="{BB867DBA-57F2-4C07-8D32-1EB21DF04759}" srcOrd="3" destOrd="0" presId="urn:microsoft.com/office/officeart/2005/8/layout/hierarchy2"/>
    <dgm:cxn modelId="{68470714-A10D-4447-BC95-5D2C7ADE8300}" type="presParOf" srcId="{BB867DBA-57F2-4C07-8D32-1EB21DF04759}" destId="{6DE44878-0BAB-4E0D-9E85-8B1270192F45}" srcOrd="0" destOrd="0" presId="urn:microsoft.com/office/officeart/2005/8/layout/hierarchy2"/>
    <dgm:cxn modelId="{3CAF0071-0AC1-4651-B898-C2BDAF22BE23}" type="presParOf" srcId="{BB867DBA-57F2-4C07-8D32-1EB21DF04759}" destId="{1919689E-5BCB-4A57-862C-2D5665762A11}" srcOrd="1" destOrd="0" presId="urn:microsoft.com/office/officeart/2005/8/layout/hierarchy2"/>
    <dgm:cxn modelId="{BB96A965-E8DC-4FEF-AB32-AFA2CE81CE88}" type="presParOf" srcId="{1919689E-5BCB-4A57-862C-2D5665762A11}" destId="{81E4C900-5937-417B-82BF-D991A0B21B4A}" srcOrd="0" destOrd="0" presId="urn:microsoft.com/office/officeart/2005/8/layout/hierarchy2"/>
    <dgm:cxn modelId="{EE8921F8-8EAA-457B-9276-8E062416EAA6}" type="presParOf" srcId="{81E4C900-5937-417B-82BF-D991A0B21B4A}" destId="{6E8CB7D4-3A16-4DF9-B99E-2367A75722E9}" srcOrd="0" destOrd="0" presId="urn:microsoft.com/office/officeart/2005/8/layout/hierarchy2"/>
    <dgm:cxn modelId="{4132E45A-211B-403D-8B79-3AC32B1907A8}" type="presParOf" srcId="{1919689E-5BCB-4A57-862C-2D5665762A11}" destId="{F702945D-1997-4F34-A52A-C76CE793FC74}" srcOrd="1" destOrd="0" presId="urn:microsoft.com/office/officeart/2005/8/layout/hierarchy2"/>
    <dgm:cxn modelId="{23ABB8E9-20BD-44D0-BE27-CE258DF51D9A}" type="presParOf" srcId="{F702945D-1997-4F34-A52A-C76CE793FC74}" destId="{A53B9A2E-641C-4CF2-9613-9C09F6BAF9EE}" srcOrd="0" destOrd="0" presId="urn:microsoft.com/office/officeart/2005/8/layout/hierarchy2"/>
    <dgm:cxn modelId="{0AEC336C-FEA8-454B-A60C-AA105D141449}" type="presParOf" srcId="{F702945D-1997-4F34-A52A-C76CE793FC74}" destId="{8BD733A2-B770-4A68-9258-E18D8224592F}" srcOrd="1" destOrd="0" presId="urn:microsoft.com/office/officeart/2005/8/layout/hierarchy2"/>
    <dgm:cxn modelId="{5B443231-579D-4F20-80DB-C9F1C394BA53}" type="presParOf" srcId="{1919689E-5BCB-4A57-862C-2D5665762A11}" destId="{A55F0A0B-1FDA-4AEB-9F05-A43EDD05B41B}" srcOrd="2" destOrd="0" presId="urn:microsoft.com/office/officeart/2005/8/layout/hierarchy2"/>
    <dgm:cxn modelId="{EA471C2D-E0D6-4AE0-80D4-83775BB3892A}" type="presParOf" srcId="{A55F0A0B-1FDA-4AEB-9F05-A43EDD05B41B}" destId="{1ADF03F5-4ED1-4FB2-B7EA-9C466E387565}" srcOrd="0" destOrd="0" presId="urn:microsoft.com/office/officeart/2005/8/layout/hierarchy2"/>
    <dgm:cxn modelId="{97410D5E-7802-4169-AAA9-EE14A5F81938}" type="presParOf" srcId="{1919689E-5BCB-4A57-862C-2D5665762A11}" destId="{FF43123F-173D-4421-A9F3-9AE6D1FFEBD6}" srcOrd="3" destOrd="0" presId="urn:microsoft.com/office/officeart/2005/8/layout/hierarchy2"/>
    <dgm:cxn modelId="{29BDDB3B-AD52-41E5-8ADE-937312B14B7B}" type="presParOf" srcId="{FF43123F-173D-4421-A9F3-9AE6D1FFEBD6}" destId="{6CB61BDC-3223-476D-9FCA-CC55F33A39B4}" srcOrd="0" destOrd="0" presId="urn:microsoft.com/office/officeart/2005/8/layout/hierarchy2"/>
    <dgm:cxn modelId="{E53D2FF9-F6BB-4356-8007-92FEF78AA68E}" type="presParOf" srcId="{FF43123F-173D-4421-A9F3-9AE6D1FFEBD6}" destId="{0E52AAA7-9969-4DA7-9892-696C3B017317}" srcOrd="1" destOrd="0" presId="urn:microsoft.com/office/officeart/2005/8/layout/hierarchy2"/>
    <dgm:cxn modelId="{02010A3D-EF04-4450-8062-03D6FE449726}" type="presParOf" srcId="{CDFE4FCB-C02D-431C-AFA7-8997DE55C9FE}" destId="{66BC66C3-749A-4840-836F-63F573B8EF0D}" srcOrd="4" destOrd="0" presId="urn:microsoft.com/office/officeart/2005/8/layout/hierarchy2"/>
    <dgm:cxn modelId="{69431227-8322-41FE-A3F0-F87BA1DF613A}" type="presParOf" srcId="{66BC66C3-749A-4840-836F-63F573B8EF0D}" destId="{0BB2A170-DCFA-4DBB-953C-81ABE74BAC00}" srcOrd="0" destOrd="0" presId="urn:microsoft.com/office/officeart/2005/8/layout/hierarchy2"/>
    <dgm:cxn modelId="{88D69145-7F00-45F0-B336-D422307AC038}" type="presParOf" srcId="{CDFE4FCB-C02D-431C-AFA7-8997DE55C9FE}" destId="{1357F591-481F-46AE-97A6-00919C2F0331}" srcOrd="5" destOrd="0" presId="urn:microsoft.com/office/officeart/2005/8/layout/hierarchy2"/>
    <dgm:cxn modelId="{BBD5E0C5-5A4C-46F5-A5C0-793E5918C9DC}" type="presParOf" srcId="{1357F591-481F-46AE-97A6-00919C2F0331}" destId="{B7164735-DE52-4DF3-886B-C633B3E4367E}" srcOrd="0" destOrd="0" presId="urn:microsoft.com/office/officeart/2005/8/layout/hierarchy2"/>
    <dgm:cxn modelId="{A14F3D27-D7D6-4514-B022-5110F9E7F889}" type="presParOf" srcId="{1357F591-481F-46AE-97A6-00919C2F0331}" destId="{2BB530B5-4383-4A06-9C5A-81A0932B268A}" srcOrd="1" destOrd="0" presId="urn:microsoft.com/office/officeart/2005/8/layout/hierarchy2"/>
    <dgm:cxn modelId="{2CEF6643-AB7D-4C83-BD81-E59424AD0E4D}" type="presParOf" srcId="{CDFE4FCB-C02D-431C-AFA7-8997DE55C9FE}" destId="{0DABE6F1-65E1-4CFA-8DE7-67C2FD58C6F1}" srcOrd="6" destOrd="0" presId="urn:microsoft.com/office/officeart/2005/8/layout/hierarchy2"/>
    <dgm:cxn modelId="{9E29BE7B-0589-471B-B18C-E4423FD37F24}" type="presParOf" srcId="{0DABE6F1-65E1-4CFA-8DE7-67C2FD58C6F1}" destId="{EB401FD7-DD85-418C-BFEF-67CE1EEEA071}" srcOrd="0" destOrd="0" presId="urn:microsoft.com/office/officeart/2005/8/layout/hierarchy2"/>
    <dgm:cxn modelId="{B333CD3A-2E25-4981-9A6B-62546FEBB2BC}" type="presParOf" srcId="{CDFE4FCB-C02D-431C-AFA7-8997DE55C9FE}" destId="{6E708559-0ABE-472D-B096-B352A2D74047}" srcOrd="7" destOrd="0" presId="urn:microsoft.com/office/officeart/2005/8/layout/hierarchy2"/>
    <dgm:cxn modelId="{BC44E59D-646B-435B-B465-F0629CF646BF}" type="presParOf" srcId="{6E708559-0ABE-472D-B096-B352A2D74047}" destId="{2233D7CB-2B7A-499A-BDFE-23DC4FD75E05}" srcOrd="0" destOrd="0" presId="urn:microsoft.com/office/officeart/2005/8/layout/hierarchy2"/>
    <dgm:cxn modelId="{2E20480B-2666-496A-928A-9DF4050C71C0}" type="presParOf" srcId="{6E708559-0ABE-472D-B096-B352A2D74047}" destId="{5B4459D9-3C48-4B7A-852B-3B32C7438406}" srcOrd="1" destOrd="0" presId="urn:microsoft.com/office/officeart/2005/8/layout/hierarchy2"/>
    <dgm:cxn modelId="{32BA0CD3-04F1-4510-906A-D3FCF120946B}" type="presParOf" srcId="{5B4459D9-3C48-4B7A-852B-3B32C7438406}" destId="{B91EF19F-DC05-4D59-B54A-3072A6E41FE7}" srcOrd="0" destOrd="0" presId="urn:microsoft.com/office/officeart/2005/8/layout/hierarchy2"/>
    <dgm:cxn modelId="{2E6205A4-66B5-41B2-B166-3C8A38300CB6}" type="presParOf" srcId="{B91EF19F-DC05-4D59-B54A-3072A6E41FE7}" destId="{0C008AFA-5760-4C58-9EDC-788860E0787E}" srcOrd="0" destOrd="0" presId="urn:microsoft.com/office/officeart/2005/8/layout/hierarchy2"/>
    <dgm:cxn modelId="{E0C316F1-5610-43D3-9CCD-7A89BB5982AB}" type="presParOf" srcId="{5B4459D9-3C48-4B7A-852B-3B32C7438406}" destId="{2A13879E-2065-42A2-9B2E-3D2768B4FB91}" srcOrd="1" destOrd="0" presId="urn:microsoft.com/office/officeart/2005/8/layout/hierarchy2"/>
    <dgm:cxn modelId="{D3900C59-63BB-4004-9AF7-E0349351D16F}" type="presParOf" srcId="{2A13879E-2065-42A2-9B2E-3D2768B4FB91}" destId="{7A9AF05F-EAA7-4D51-8F83-62925A8B655C}" srcOrd="0" destOrd="0" presId="urn:microsoft.com/office/officeart/2005/8/layout/hierarchy2"/>
    <dgm:cxn modelId="{6D21E2F9-CBEC-448E-9D4E-CDF9A9B10608}" type="presParOf" srcId="{2A13879E-2065-42A2-9B2E-3D2768B4FB91}" destId="{4E2FE8C5-7CA4-4789-8D60-002EC5DE735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BEC570-7F68-4A5E-9D2B-F70BBCE409C2}" type="doc">
      <dgm:prSet loTypeId="urn:microsoft.com/office/officeart/2005/8/layout/hierarchy2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7366F43-0B3C-4214-B3D9-950015318130}">
      <dgm:prSet phldrT="[Text]"/>
      <dgm:spPr/>
      <dgm:t>
        <a:bodyPr/>
        <a:lstStyle/>
        <a:p>
          <a:r>
            <a:rPr lang="en-US" dirty="0"/>
            <a:t>USER DETECTOR</a:t>
          </a:r>
          <a:endParaRPr lang="en-IN" dirty="0"/>
        </a:p>
      </dgm:t>
    </dgm:pt>
    <dgm:pt modelId="{96BE7D09-BED2-4CFD-88DC-53B84E06FCA5}" type="parTrans" cxnId="{724871E3-3CF0-4247-AFA0-F6E3DD915968}">
      <dgm:prSet/>
      <dgm:spPr/>
      <dgm:t>
        <a:bodyPr/>
        <a:lstStyle/>
        <a:p>
          <a:endParaRPr lang="en-IN"/>
        </a:p>
      </dgm:t>
    </dgm:pt>
    <dgm:pt modelId="{6E2812E4-7556-450B-B03F-B21BF9F70AB3}" type="sibTrans" cxnId="{724871E3-3CF0-4247-AFA0-F6E3DD915968}">
      <dgm:prSet/>
      <dgm:spPr/>
      <dgm:t>
        <a:bodyPr/>
        <a:lstStyle/>
        <a:p>
          <a:endParaRPr lang="en-IN"/>
        </a:p>
      </dgm:t>
    </dgm:pt>
    <dgm:pt modelId="{260E2B86-AAFB-497B-BAB8-C8E1F3E11BE6}" type="asst">
      <dgm:prSet phldrT="[Text]"/>
      <dgm:spPr/>
      <dgm:t>
        <a:bodyPr/>
        <a:lstStyle/>
        <a:p>
          <a:r>
            <a:rPr lang="en-US" dirty="0"/>
            <a:t>SU SOFT DEMODULATOR</a:t>
          </a:r>
          <a:endParaRPr lang="en-IN" dirty="0"/>
        </a:p>
      </dgm:t>
    </dgm:pt>
    <dgm:pt modelId="{72CD06D0-7F06-412A-B81E-98D261733F3F}" type="parTrans" cxnId="{2D571083-9075-492B-9CE9-1DFA8E4A8E20}">
      <dgm:prSet/>
      <dgm:spPr/>
      <dgm:t>
        <a:bodyPr/>
        <a:lstStyle/>
        <a:p>
          <a:endParaRPr lang="en-IN"/>
        </a:p>
      </dgm:t>
    </dgm:pt>
    <dgm:pt modelId="{C9FA2135-4A94-4686-83A1-CC738CC2D206}" type="sibTrans" cxnId="{2D571083-9075-492B-9CE9-1DFA8E4A8E20}">
      <dgm:prSet/>
      <dgm:spPr/>
      <dgm:t>
        <a:bodyPr/>
        <a:lstStyle/>
        <a:p>
          <a:endParaRPr lang="en-IN"/>
        </a:p>
      </dgm:t>
    </dgm:pt>
    <dgm:pt modelId="{F4E9ECA6-A8C1-4DFA-9708-5969C903F8D8}">
      <dgm:prSet phldrT="[Text]"/>
      <dgm:spPr/>
      <dgm:t>
        <a:bodyPr/>
        <a:lstStyle/>
        <a:p>
          <a:r>
            <a:rPr lang="en-US"/>
            <a:t>RMUD DEMODULATOR</a:t>
          </a:r>
          <a:endParaRPr lang="en-IN" dirty="0"/>
        </a:p>
      </dgm:t>
    </dgm:pt>
    <dgm:pt modelId="{BA01133E-C3CB-4378-A05F-ED57486B39FA}" type="parTrans" cxnId="{1D9FE475-1F30-4E1C-83C6-4B7A15727F9A}">
      <dgm:prSet/>
      <dgm:spPr/>
      <dgm:t>
        <a:bodyPr/>
        <a:lstStyle/>
        <a:p>
          <a:endParaRPr lang="en-IN"/>
        </a:p>
      </dgm:t>
    </dgm:pt>
    <dgm:pt modelId="{F6E65B33-A04C-456F-BF62-36BD832FDB13}" type="sibTrans" cxnId="{1D9FE475-1F30-4E1C-83C6-4B7A15727F9A}">
      <dgm:prSet/>
      <dgm:spPr/>
      <dgm:t>
        <a:bodyPr/>
        <a:lstStyle/>
        <a:p>
          <a:endParaRPr lang="en-IN"/>
        </a:p>
      </dgm:t>
    </dgm:pt>
    <dgm:pt modelId="{B4BADF03-6007-4193-AFA7-4CF5436D5F6E}">
      <dgm:prSet phldrT="[Text]"/>
      <dgm:spPr/>
      <dgm:t>
        <a:bodyPr/>
        <a:lstStyle/>
        <a:p>
          <a:r>
            <a:rPr lang="en-US" dirty="0"/>
            <a:t>PNC SOFT DEMODULATOR</a:t>
          </a:r>
          <a:endParaRPr lang="en-IN" dirty="0"/>
        </a:p>
      </dgm:t>
    </dgm:pt>
    <dgm:pt modelId="{B9E80B02-5F2D-4B67-807A-1CC14535E054}" type="parTrans" cxnId="{C2B54F3D-4351-46EB-86FB-BDCF16E6F47D}">
      <dgm:prSet/>
      <dgm:spPr/>
      <dgm:t>
        <a:bodyPr/>
        <a:lstStyle/>
        <a:p>
          <a:endParaRPr lang="en-IN"/>
        </a:p>
      </dgm:t>
    </dgm:pt>
    <dgm:pt modelId="{184128E2-B55D-421E-845C-DCE5517C6CDE}" type="sibTrans" cxnId="{C2B54F3D-4351-46EB-86FB-BDCF16E6F47D}">
      <dgm:prSet/>
      <dgm:spPr/>
      <dgm:t>
        <a:bodyPr/>
        <a:lstStyle/>
        <a:p>
          <a:endParaRPr lang="en-IN"/>
        </a:p>
      </dgm:t>
    </dgm:pt>
    <dgm:pt modelId="{39C63EA7-86A1-4176-93ED-AAE89E8A1EDE}" type="asst">
      <dgm:prSet/>
      <dgm:spPr/>
      <dgm:t>
        <a:bodyPr/>
        <a:lstStyle/>
        <a:p>
          <a:r>
            <a:rPr lang="en-US" dirty="0"/>
            <a:t>BINARY VITERBI DECODER</a:t>
          </a:r>
          <a:endParaRPr lang="en-IN" dirty="0"/>
        </a:p>
      </dgm:t>
    </dgm:pt>
    <dgm:pt modelId="{F66EEFE8-6A31-45C6-BBD2-B309946206AD}" type="parTrans" cxnId="{F9B4DD1B-69F4-4BAC-8378-AE76F3B16CBD}">
      <dgm:prSet/>
      <dgm:spPr/>
      <dgm:t>
        <a:bodyPr/>
        <a:lstStyle/>
        <a:p>
          <a:endParaRPr lang="en-IN"/>
        </a:p>
      </dgm:t>
    </dgm:pt>
    <dgm:pt modelId="{6225796F-2958-47F4-99D4-FB9E77129496}" type="sibTrans" cxnId="{F9B4DD1B-69F4-4BAC-8378-AE76F3B16CBD}">
      <dgm:prSet/>
      <dgm:spPr/>
      <dgm:t>
        <a:bodyPr/>
        <a:lstStyle/>
        <a:p>
          <a:endParaRPr lang="en-IN"/>
        </a:p>
      </dgm:t>
    </dgm:pt>
    <dgm:pt modelId="{EAC336B1-98B1-48FA-A512-3906CF2FA953}">
      <dgm:prSet/>
      <dgm:spPr/>
      <dgm:t>
        <a:bodyPr/>
        <a:lstStyle/>
        <a:p>
          <a:r>
            <a:rPr lang="en-US" dirty="0"/>
            <a:t>SIC DECODER</a:t>
          </a:r>
          <a:endParaRPr lang="en-IN" dirty="0"/>
        </a:p>
      </dgm:t>
    </dgm:pt>
    <dgm:pt modelId="{2BC3B31E-67A3-441C-A322-A04AC4F57C41}" type="parTrans" cxnId="{F7052E74-BB58-4836-88AB-1D8EACA4B4AA}">
      <dgm:prSet/>
      <dgm:spPr/>
      <dgm:t>
        <a:bodyPr/>
        <a:lstStyle/>
        <a:p>
          <a:endParaRPr lang="en-IN"/>
        </a:p>
      </dgm:t>
    </dgm:pt>
    <dgm:pt modelId="{811BBF66-B57B-48D1-9B1D-E9E4498B2696}" type="sibTrans" cxnId="{F7052E74-BB58-4836-88AB-1D8EACA4B4AA}">
      <dgm:prSet/>
      <dgm:spPr/>
      <dgm:t>
        <a:bodyPr/>
        <a:lstStyle/>
        <a:p>
          <a:endParaRPr lang="en-IN"/>
        </a:p>
      </dgm:t>
    </dgm:pt>
    <dgm:pt modelId="{8A755550-1644-45E5-B450-9EC94D8BBDED}">
      <dgm:prSet/>
      <dgm:spPr/>
      <dgm:t>
        <a:bodyPr/>
        <a:lstStyle/>
        <a:p>
          <a:r>
            <a:rPr lang="en-US"/>
            <a:t>BINARY VITERBI DECODER</a:t>
          </a:r>
          <a:endParaRPr lang="en-IN" dirty="0"/>
        </a:p>
      </dgm:t>
    </dgm:pt>
    <dgm:pt modelId="{AD80E3B2-F059-4559-9FC9-E886E84325ED}" type="parTrans" cxnId="{462BD68D-2F54-49A7-A503-183419185E8B}">
      <dgm:prSet/>
      <dgm:spPr/>
      <dgm:t>
        <a:bodyPr/>
        <a:lstStyle/>
        <a:p>
          <a:endParaRPr lang="en-IN"/>
        </a:p>
      </dgm:t>
    </dgm:pt>
    <dgm:pt modelId="{7C41B3DA-7513-4004-A06F-80A12E4C3F9F}" type="sibTrans" cxnId="{462BD68D-2F54-49A7-A503-183419185E8B}">
      <dgm:prSet/>
      <dgm:spPr/>
      <dgm:t>
        <a:bodyPr/>
        <a:lstStyle/>
        <a:p>
          <a:endParaRPr lang="en-IN"/>
        </a:p>
      </dgm:t>
    </dgm:pt>
    <dgm:pt modelId="{3E9F875C-CCCF-4190-A37B-5A086BE5D1C0}">
      <dgm:prSet/>
      <dgm:spPr/>
      <dgm:t>
        <a:bodyPr/>
        <a:lstStyle/>
        <a:p>
          <a:r>
            <a:rPr lang="en-US" dirty="0"/>
            <a:t>BINARY VITERBI DECODER</a:t>
          </a:r>
          <a:endParaRPr lang="en-IN" dirty="0"/>
        </a:p>
      </dgm:t>
    </dgm:pt>
    <dgm:pt modelId="{6444307A-DD0A-4752-B813-626F5C109D71}" type="parTrans" cxnId="{22303F35-B627-4E9C-8DC2-E5A79023C3A6}">
      <dgm:prSet/>
      <dgm:spPr/>
      <dgm:t>
        <a:bodyPr/>
        <a:lstStyle/>
        <a:p>
          <a:endParaRPr lang="en-IN"/>
        </a:p>
      </dgm:t>
    </dgm:pt>
    <dgm:pt modelId="{0988305E-0E69-4FE0-8C97-1AAFEDE10070}" type="sibTrans" cxnId="{22303F35-B627-4E9C-8DC2-E5A79023C3A6}">
      <dgm:prSet/>
      <dgm:spPr/>
      <dgm:t>
        <a:bodyPr/>
        <a:lstStyle/>
        <a:p>
          <a:endParaRPr lang="en-IN"/>
        </a:p>
      </dgm:t>
    </dgm:pt>
    <dgm:pt modelId="{313AE9C1-61AE-40D6-A20F-39E66A0AEC7B}">
      <dgm:prSet/>
      <dgm:spPr/>
      <dgm:t>
        <a:bodyPr/>
        <a:lstStyle/>
        <a:p>
          <a:r>
            <a:rPr lang="en-US"/>
            <a:t>BINARY VITERBI DECODER</a:t>
          </a:r>
          <a:endParaRPr lang="en-IN" dirty="0"/>
        </a:p>
      </dgm:t>
    </dgm:pt>
    <dgm:pt modelId="{84A25579-AF1B-42DF-BA98-3A20A50DE06D}" type="parTrans" cxnId="{A48925D7-F044-4B8A-849C-32F8178F4582}">
      <dgm:prSet/>
      <dgm:spPr/>
      <dgm:t>
        <a:bodyPr/>
        <a:lstStyle/>
        <a:p>
          <a:endParaRPr lang="en-IN"/>
        </a:p>
      </dgm:t>
    </dgm:pt>
    <dgm:pt modelId="{35C1396E-4685-423A-AB49-70CE7AE81D5B}" type="sibTrans" cxnId="{A48925D7-F044-4B8A-849C-32F8178F4582}">
      <dgm:prSet/>
      <dgm:spPr/>
      <dgm:t>
        <a:bodyPr/>
        <a:lstStyle/>
        <a:p>
          <a:endParaRPr lang="en-IN"/>
        </a:p>
      </dgm:t>
    </dgm:pt>
    <dgm:pt modelId="{9EC7C4AB-53A6-4203-8F86-76A55CDE9D4D}" type="pres">
      <dgm:prSet presAssocID="{F7BEC570-7F68-4A5E-9D2B-F70BBCE409C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627566-4C36-40A5-BB3E-CD81C8BC6EFF}" type="pres">
      <dgm:prSet presAssocID="{C7366F43-0B3C-4214-B3D9-950015318130}" presName="root1" presStyleCnt="0"/>
      <dgm:spPr/>
    </dgm:pt>
    <dgm:pt modelId="{F3FC5D46-6863-480F-9511-8C0EEC70DB70}" type="pres">
      <dgm:prSet presAssocID="{C7366F43-0B3C-4214-B3D9-950015318130}" presName="LevelOneTextNode" presStyleLbl="node0" presStyleIdx="0" presStyleCnt="1">
        <dgm:presLayoutVars>
          <dgm:chPref val="3"/>
        </dgm:presLayoutVars>
      </dgm:prSet>
      <dgm:spPr/>
    </dgm:pt>
    <dgm:pt modelId="{CDFE4FCB-C02D-431C-AFA7-8997DE55C9FE}" type="pres">
      <dgm:prSet presAssocID="{C7366F43-0B3C-4214-B3D9-950015318130}" presName="level2hierChild" presStyleCnt="0"/>
      <dgm:spPr/>
    </dgm:pt>
    <dgm:pt modelId="{9BAD90C1-D2F2-4326-9C50-023FD4AE5C04}" type="pres">
      <dgm:prSet presAssocID="{72CD06D0-7F06-412A-B81E-98D261733F3F}" presName="conn2-1" presStyleLbl="parChTrans1D2" presStyleIdx="0" presStyleCnt="4"/>
      <dgm:spPr/>
    </dgm:pt>
    <dgm:pt modelId="{EE65C352-6D71-4A6E-9D9F-5C0368B07BD7}" type="pres">
      <dgm:prSet presAssocID="{72CD06D0-7F06-412A-B81E-98D261733F3F}" presName="connTx" presStyleLbl="parChTrans1D2" presStyleIdx="0" presStyleCnt="4"/>
      <dgm:spPr/>
    </dgm:pt>
    <dgm:pt modelId="{4A689CB7-1B10-472E-9177-C189DE961575}" type="pres">
      <dgm:prSet presAssocID="{260E2B86-AAFB-497B-BAB8-C8E1F3E11BE6}" presName="root2" presStyleCnt="0"/>
      <dgm:spPr/>
    </dgm:pt>
    <dgm:pt modelId="{130A36DE-3AC3-4AD9-8E73-3CB0EB840EA3}" type="pres">
      <dgm:prSet presAssocID="{260E2B86-AAFB-497B-BAB8-C8E1F3E11BE6}" presName="LevelTwoTextNode" presStyleLbl="asst1" presStyleIdx="0" presStyleCnt="1">
        <dgm:presLayoutVars>
          <dgm:chPref val="3"/>
        </dgm:presLayoutVars>
      </dgm:prSet>
      <dgm:spPr/>
    </dgm:pt>
    <dgm:pt modelId="{4B41ABD1-49C3-4217-8F68-98DF7CD76CFB}" type="pres">
      <dgm:prSet presAssocID="{260E2B86-AAFB-497B-BAB8-C8E1F3E11BE6}" presName="level3hierChild" presStyleCnt="0"/>
      <dgm:spPr/>
    </dgm:pt>
    <dgm:pt modelId="{21EAA8FA-324D-4747-B086-26DEB0875ECF}" type="pres">
      <dgm:prSet presAssocID="{84A25579-AF1B-42DF-BA98-3A20A50DE06D}" presName="conn2-1" presStyleLbl="parChTrans1D3" presStyleIdx="0" presStyleCnt="4"/>
      <dgm:spPr/>
    </dgm:pt>
    <dgm:pt modelId="{56B88D62-DE7B-455F-BBCA-186D68D934A8}" type="pres">
      <dgm:prSet presAssocID="{84A25579-AF1B-42DF-BA98-3A20A50DE06D}" presName="connTx" presStyleLbl="parChTrans1D3" presStyleIdx="0" presStyleCnt="4"/>
      <dgm:spPr/>
    </dgm:pt>
    <dgm:pt modelId="{89458D39-E0B5-4386-B9C7-389D31110B70}" type="pres">
      <dgm:prSet presAssocID="{313AE9C1-61AE-40D6-A20F-39E66A0AEC7B}" presName="root2" presStyleCnt="0"/>
      <dgm:spPr/>
    </dgm:pt>
    <dgm:pt modelId="{1949CAD5-36AD-4C98-8DD2-7F0D52AF8018}" type="pres">
      <dgm:prSet presAssocID="{313AE9C1-61AE-40D6-A20F-39E66A0AEC7B}" presName="LevelTwoTextNode" presStyleLbl="node3" presStyleIdx="0" presStyleCnt="3">
        <dgm:presLayoutVars>
          <dgm:chPref val="3"/>
        </dgm:presLayoutVars>
      </dgm:prSet>
      <dgm:spPr/>
    </dgm:pt>
    <dgm:pt modelId="{3CC08462-42C6-4074-8326-3FCB7063C484}" type="pres">
      <dgm:prSet presAssocID="{313AE9C1-61AE-40D6-A20F-39E66A0AEC7B}" presName="level3hierChild" presStyleCnt="0"/>
      <dgm:spPr/>
    </dgm:pt>
    <dgm:pt modelId="{508F1278-E2CE-47D1-A415-182159E73EAC}" type="pres">
      <dgm:prSet presAssocID="{BA01133E-C3CB-4378-A05F-ED57486B39FA}" presName="conn2-1" presStyleLbl="parChTrans1D2" presStyleIdx="1" presStyleCnt="4"/>
      <dgm:spPr/>
    </dgm:pt>
    <dgm:pt modelId="{1C850EB8-094C-40BF-AE06-94CB1CBA0C4B}" type="pres">
      <dgm:prSet presAssocID="{BA01133E-C3CB-4378-A05F-ED57486B39FA}" presName="connTx" presStyleLbl="parChTrans1D2" presStyleIdx="1" presStyleCnt="4"/>
      <dgm:spPr/>
    </dgm:pt>
    <dgm:pt modelId="{BB867DBA-57F2-4C07-8D32-1EB21DF04759}" type="pres">
      <dgm:prSet presAssocID="{F4E9ECA6-A8C1-4DFA-9708-5969C903F8D8}" presName="root2" presStyleCnt="0"/>
      <dgm:spPr/>
    </dgm:pt>
    <dgm:pt modelId="{6DE44878-0BAB-4E0D-9E85-8B1270192F45}" type="pres">
      <dgm:prSet presAssocID="{F4E9ECA6-A8C1-4DFA-9708-5969C903F8D8}" presName="LevelTwoTextNode" presStyleLbl="node2" presStyleIdx="0" presStyleCnt="3">
        <dgm:presLayoutVars>
          <dgm:chPref val="3"/>
        </dgm:presLayoutVars>
      </dgm:prSet>
      <dgm:spPr/>
    </dgm:pt>
    <dgm:pt modelId="{1919689E-5BCB-4A57-862C-2D5665762A11}" type="pres">
      <dgm:prSet presAssocID="{F4E9ECA6-A8C1-4DFA-9708-5969C903F8D8}" presName="level3hierChild" presStyleCnt="0"/>
      <dgm:spPr/>
    </dgm:pt>
    <dgm:pt modelId="{81E4C900-5937-417B-82BF-D991A0B21B4A}" type="pres">
      <dgm:prSet presAssocID="{6444307A-DD0A-4752-B813-626F5C109D71}" presName="conn2-1" presStyleLbl="parChTrans1D3" presStyleIdx="1" presStyleCnt="4"/>
      <dgm:spPr/>
    </dgm:pt>
    <dgm:pt modelId="{6E8CB7D4-3A16-4DF9-B99E-2367A75722E9}" type="pres">
      <dgm:prSet presAssocID="{6444307A-DD0A-4752-B813-626F5C109D71}" presName="connTx" presStyleLbl="parChTrans1D3" presStyleIdx="1" presStyleCnt="4"/>
      <dgm:spPr/>
    </dgm:pt>
    <dgm:pt modelId="{F702945D-1997-4F34-A52A-C76CE793FC74}" type="pres">
      <dgm:prSet presAssocID="{3E9F875C-CCCF-4190-A37B-5A086BE5D1C0}" presName="root2" presStyleCnt="0"/>
      <dgm:spPr/>
    </dgm:pt>
    <dgm:pt modelId="{A53B9A2E-641C-4CF2-9613-9C09F6BAF9EE}" type="pres">
      <dgm:prSet presAssocID="{3E9F875C-CCCF-4190-A37B-5A086BE5D1C0}" presName="LevelTwoTextNode" presStyleLbl="node3" presStyleIdx="1" presStyleCnt="3">
        <dgm:presLayoutVars>
          <dgm:chPref val="3"/>
        </dgm:presLayoutVars>
      </dgm:prSet>
      <dgm:spPr/>
    </dgm:pt>
    <dgm:pt modelId="{8BD733A2-B770-4A68-9258-E18D8224592F}" type="pres">
      <dgm:prSet presAssocID="{3E9F875C-CCCF-4190-A37B-5A086BE5D1C0}" presName="level3hierChild" presStyleCnt="0"/>
      <dgm:spPr/>
    </dgm:pt>
    <dgm:pt modelId="{A55F0A0B-1FDA-4AEB-9F05-A43EDD05B41B}" type="pres">
      <dgm:prSet presAssocID="{AD80E3B2-F059-4559-9FC9-E886E84325ED}" presName="conn2-1" presStyleLbl="parChTrans1D3" presStyleIdx="2" presStyleCnt="4"/>
      <dgm:spPr/>
    </dgm:pt>
    <dgm:pt modelId="{1ADF03F5-4ED1-4FB2-B7EA-9C466E387565}" type="pres">
      <dgm:prSet presAssocID="{AD80E3B2-F059-4559-9FC9-E886E84325ED}" presName="connTx" presStyleLbl="parChTrans1D3" presStyleIdx="2" presStyleCnt="4"/>
      <dgm:spPr/>
    </dgm:pt>
    <dgm:pt modelId="{FF43123F-173D-4421-A9F3-9AE6D1FFEBD6}" type="pres">
      <dgm:prSet presAssocID="{8A755550-1644-45E5-B450-9EC94D8BBDED}" presName="root2" presStyleCnt="0"/>
      <dgm:spPr/>
    </dgm:pt>
    <dgm:pt modelId="{6CB61BDC-3223-476D-9FCA-CC55F33A39B4}" type="pres">
      <dgm:prSet presAssocID="{8A755550-1644-45E5-B450-9EC94D8BBDED}" presName="LevelTwoTextNode" presStyleLbl="node3" presStyleIdx="2" presStyleCnt="3">
        <dgm:presLayoutVars>
          <dgm:chPref val="3"/>
        </dgm:presLayoutVars>
      </dgm:prSet>
      <dgm:spPr/>
    </dgm:pt>
    <dgm:pt modelId="{0E52AAA7-9969-4DA7-9892-696C3B017317}" type="pres">
      <dgm:prSet presAssocID="{8A755550-1644-45E5-B450-9EC94D8BBDED}" presName="level3hierChild" presStyleCnt="0"/>
      <dgm:spPr/>
    </dgm:pt>
    <dgm:pt modelId="{66BC66C3-749A-4840-836F-63F573B8EF0D}" type="pres">
      <dgm:prSet presAssocID="{2BC3B31E-67A3-441C-A322-A04AC4F57C41}" presName="conn2-1" presStyleLbl="parChTrans1D2" presStyleIdx="2" presStyleCnt="4"/>
      <dgm:spPr/>
    </dgm:pt>
    <dgm:pt modelId="{0BB2A170-DCFA-4DBB-953C-81ABE74BAC00}" type="pres">
      <dgm:prSet presAssocID="{2BC3B31E-67A3-441C-A322-A04AC4F57C41}" presName="connTx" presStyleLbl="parChTrans1D2" presStyleIdx="2" presStyleCnt="4"/>
      <dgm:spPr/>
    </dgm:pt>
    <dgm:pt modelId="{1357F591-481F-46AE-97A6-00919C2F0331}" type="pres">
      <dgm:prSet presAssocID="{EAC336B1-98B1-48FA-A512-3906CF2FA953}" presName="root2" presStyleCnt="0"/>
      <dgm:spPr/>
    </dgm:pt>
    <dgm:pt modelId="{B7164735-DE52-4DF3-886B-C633B3E4367E}" type="pres">
      <dgm:prSet presAssocID="{EAC336B1-98B1-48FA-A512-3906CF2FA953}" presName="LevelTwoTextNode" presStyleLbl="node2" presStyleIdx="1" presStyleCnt="3">
        <dgm:presLayoutVars>
          <dgm:chPref val="3"/>
        </dgm:presLayoutVars>
      </dgm:prSet>
      <dgm:spPr/>
    </dgm:pt>
    <dgm:pt modelId="{2BB530B5-4383-4A06-9C5A-81A0932B268A}" type="pres">
      <dgm:prSet presAssocID="{EAC336B1-98B1-48FA-A512-3906CF2FA953}" presName="level3hierChild" presStyleCnt="0"/>
      <dgm:spPr/>
    </dgm:pt>
    <dgm:pt modelId="{0DABE6F1-65E1-4CFA-8DE7-67C2FD58C6F1}" type="pres">
      <dgm:prSet presAssocID="{B9E80B02-5F2D-4B67-807A-1CC14535E054}" presName="conn2-1" presStyleLbl="parChTrans1D2" presStyleIdx="3" presStyleCnt="4"/>
      <dgm:spPr/>
    </dgm:pt>
    <dgm:pt modelId="{EB401FD7-DD85-418C-BFEF-67CE1EEEA071}" type="pres">
      <dgm:prSet presAssocID="{B9E80B02-5F2D-4B67-807A-1CC14535E054}" presName="connTx" presStyleLbl="parChTrans1D2" presStyleIdx="3" presStyleCnt="4"/>
      <dgm:spPr/>
    </dgm:pt>
    <dgm:pt modelId="{6E708559-0ABE-472D-B096-B352A2D74047}" type="pres">
      <dgm:prSet presAssocID="{B4BADF03-6007-4193-AFA7-4CF5436D5F6E}" presName="root2" presStyleCnt="0"/>
      <dgm:spPr/>
    </dgm:pt>
    <dgm:pt modelId="{2233D7CB-2B7A-499A-BDFE-23DC4FD75E05}" type="pres">
      <dgm:prSet presAssocID="{B4BADF03-6007-4193-AFA7-4CF5436D5F6E}" presName="LevelTwoTextNode" presStyleLbl="node2" presStyleIdx="2" presStyleCnt="3">
        <dgm:presLayoutVars>
          <dgm:chPref val="3"/>
        </dgm:presLayoutVars>
      </dgm:prSet>
      <dgm:spPr/>
    </dgm:pt>
    <dgm:pt modelId="{5B4459D9-3C48-4B7A-852B-3B32C7438406}" type="pres">
      <dgm:prSet presAssocID="{B4BADF03-6007-4193-AFA7-4CF5436D5F6E}" presName="level3hierChild" presStyleCnt="0"/>
      <dgm:spPr/>
    </dgm:pt>
    <dgm:pt modelId="{B91EF19F-DC05-4D59-B54A-3072A6E41FE7}" type="pres">
      <dgm:prSet presAssocID="{F66EEFE8-6A31-45C6-BBD2-B309946206AD}" presName="conn2-1" presStyleLbl="parChTrans1D3" presStyleIdx="3" presStyleCnt="4"/>
      <dgm:spPr/>
    </dgm:pt>
    <dgm:pt modelId="{0C008AFA-5760-4C58-9EDC-788860E0787E}" type="pres">
      <dgm:prSet presAssocID="{F66EEFE8-6A31-45C6-BBD2-B309946206AD}" presName="connTx" presStyleLbl="parChTrans1D3" presStyleIdx="3" presStyleCnt="4"/>
      <dgm:spPr/>
    </dgm:pt>
    <dgm:pt modelId="{2A13879E-2065-42A2-9B2E-3D2768B4FB91}" type="pres">
      <dgm:prSet presAssocID="{39C63EA7-86A1-4176-93ED-AAE89E8A1EDE}" presName="root2" presStyleCnt="0"/>
      <dgm:spPr/>
    </dgm:pt>
    <dgm:pt modelId="{7A9AF05F-EAA7-4D51-8F83-62925A8B655C}" type="pres">
      <dgm:prSet presAssocID="{39C63EA7-86A1-4176-93ED-AAE89E8A1EDE}" presName="LevelTwoTextNode" presStyleLbl="asst2" presStyleIdx="0" presStyleCnt="1">
        <dgm:presLayoutVars>
          <dgm:chPref val="3"/>
        </dgm:presLayoutVars>
      </dgm:prSet>
      <dgm:spPr/>
    </dgm:pt>
    <dgm:pt modelId="{4E2FE8C5-7CA4-4789-8D60-002EC5DE735B}" type="pres">
      <dgm:prSet presAssocID="{39C63EA7-86A1-4176-93ED-AAE89E8A1EDE}" presName="level3hierChild" presStyleCnt="0"/>
      <dgm:spPr/>
    </dgm:pt>
  </dgm:ptLst>
  <dgm:cxnLst>
    <dgm:cxn modelId="{12B8151A-0F75-4AC4-A029-D441FF6E4C90}" type="presOf" srcId="{F7BEC570-7F68-4A5E-9D2B-F70BBCE409C2}" destId="{9EC7C4AB-53A6-4203-8F86-76A55CDE9D4D}" srcOrd="0" destOrd="0" presId="urn:microsoft.com/office/officeart/2005/8/layout/hierarchy2"/>
    <dgm:cxn modelId="{F9B4DD1B-69F4-4BAC-8378-AE76F3B16CBD}" srcId="{B4BADF03-6007-4193-AFA7-4CF5436D5F6E}" destId="{39C63EA7-86A1-4176-93ED-AAE89E8A1EDE}" srcOrd="0" destOrd="0" parTransId="{F66EEFE8-6A31-45C6-BBD2-B309946206AD}" sibTransId="{6225796F-2958-47F4-99D4-FB9E77129496}"/>
    <dgm:cxn modelId="{D9213B2B-4E4B-47D4-9D99-B4D83659400D}" type="presOf" srcId="{8A755550-1644-45E5-B450-9EC94D8BBDED}" destId="{6CB61BDC-3223-476D-9FCA-CC55F33A39B4}" srcOrd="0" destOrd="0" presId="urn:microsoft.com/office/officeart/2005/8/layout/hierarchy2"/>
    <dgm:cxn modelId="{22303F35-B627-4E9C-8DC2-E5A79023C3A6}" srcId="{F4E9ECA6-A8C1-4DFA-9708-5969C903F8D8}" destId="{3E9F875C-CCCF-4190-A37B-5A086BE5D1C0}" srcOrd="0" destOrd="0" parTransId="{6444307A-DD0A-4752-B813-626F5C109D71}" sibTransId="{0988305E-0E69-4FE0-8C97-1AAFEDE10070}"/>
    <dgm:cxn modelId="{0755B63B-12B4-473D-8FD0-794B879079B2}" type="presOf" srcId="{AD80E3B2-F059-4559-9FC9-E886E84325ED}" destId="{A55F0A0B-1FDA-4AEB-9F05-A43EDD05B41B}" srcOrd="0" destOrd="0" presId="urn:microsoft.com/office/officeart/2005/8/layout/hierarchy2"/>
    <dgm:cxn modelId="{A3337E3C-4374-4EC0-903B-BF1838E3BE8A}" type="presOf" srcId="{AD80E3B2-F059-4559-9FC9-E886E84325ED}" destId="{1ADF03F5-4ED1-4FB2-B7EA-9C466E387565}" srcOrd="1" destOrd="0" presId="urn:microsoft.com/office/officeart/2005/8/layout/hierarchy2"/>
    <dgm:cxn modelId="{C2B54F3D-4351-46EB-86FB-BDCF16E6F47D}" srcId="{C7366F43-0B3C-4214-B3D9-950015318130}" destId="{B4BADF03-6007-4193-AFA7-4CF5436D5F6E}" srcOrd="3" destOrd="0" parTransId="{B9E80B02-5F2D-4B67-807A-1CC14535E054}" sibTransId="{184128E2-B55D-421E-845C-DCE5517C6CDE}"/>
    <dgm:cxn modelId="{F7DB5F3F-B61A-4248-94DD-1E10A8BE7409}" type="presOf" srcId="{2BC3B31E-67A3-441C-A322-A04AC4F57C41}" destId="{0BB2A170-DCFA-4DBB-953C-81ABE74BAC00}" srcOrd="1" destOrd="0" presId="urn:microsoft.com/office/officeart/2005/8/layout/hierarchy2"/>
    <dgm:cxn modelId="{57646262-DB76-49E6-96EB-225F7332152C}" type="presOf" srcId="{F66EEFE8-6A31-45C6-BBD2-B309946206AD}" destId="{B91EF19F-DC05-4D59-B54A-3072A6E41FE7}" srcOrd="0" destOrd="0" presId="urn:microsoft.com/office/officeart/2005/8/layout/hierarchy2"/>
    <dgm:cxn modelId="{0261FE49-A910-4312-93B4-898FB7B2795A}" type="presOf" srcId="{2BC3B31E-67A3-441C-A322-A04AC4F57C41}" destId="{66BC66C3-749A-4840-836F-63F573B8EF0D}" srcOrd="0" destOrd="0" presId="urn:microsoft.com/office/officeart/2005/8/layout/hierarchy2"/>
    <dgm:cxn modelId="{4F9BAF4C-CF8E-400C-B28B-6DDDDA22B810}" type="presOf" srcId="{313AE9C1-61AE-40D6-A20F-39E66A0AEC7B}" destId="{1949CAD5-36AD-4C98-8DD2-7F0D52AF8018}" srcOrd="0" destOrd="0" presId="urn:microsoft.com/office/officeart/2005/8/layout/hierarchy2"/>
    <dgm:cxn modelId="{9C9EFB4E-609D-42CB-86F2-F675CCCEACA2}" type="presOf" srcId="{BA01133E-C3CB-4378-A05F-ED57486B39FA}" destId="{1C850EB8-094C-40BF-AE06-94CB1CBA0C4B}" srcOrd="1" destOrd="0" presId="urn:microsoft.com/office/officeart/2005/8/layout/hierarchy2"/>
    <dgm:cxn modelId="{93997573-54AE-4A49-AE36-7E11BFDB6709}" type="presOf" srcId="{260E2B86-AAFB-497B-BAB8-C8E1F3E11BE6}" destId="{130A36DE-3AC3-4AD9-8E73-3CB0EB840EA3}" srcOrd="0" destOrd="0" presId="urn:microsoft.com/office/officeart/2005/8/layout/hierarchy2"/>
    <dgm:cxn modelId="{F7052E74-BB58-4836-88AB-1D8EACA4B4AA}" srcId="{C7366F43-0B3C-4214-B3D9-950015318130}" destId="{EAC336B1-98B1-48FA-A512-3906CF2FA953}" srcOrd="2" destOrd="0" parTransId="{2BC3B31E-67A3-441C-A322-A04AC4F57C41}" sibTransId="{811BBF66-B57B-48D1-9B1D-E9E4498B2696}"/>
    <dgm:cxn modelId="{1D9FE475-1F30-4E1C-83C6-4B7A15727F9A}" srcId="{C7366F43-0B3C-4214-B3D9-950015318130}" destId="{F4E9ECA6-A8C1-4DFA-9708-5969C903F8D8}" srcOrd="1" destOrd="0" parTransId="{BA01133E-C3CB-4378-A05F-ED57486B39FA}" sibTransId="{F6E65B33-A04C-456F-BF62-36BD832FDB13}"/>
    <dgm:cxn modelId="{5223807A-8C3D-4627-8219-B89B4FBB750D}" type="presOf" srcId="{B4BADF03-6007-4193-AFA7-4CF5436D5F6E}" destId="{2233D7CB-2B7A-499A-BDFE-23DC4FD75E05}" srcOrd="0" destOrd="0" presId="urn:microsoft.com/office/officeart/2005/8/layout/hierarchy2"/>
    <dgm:cxn modelId="{2D571083-9075-492B-9CE9-1DFA8E4A8E20}" srcId="{C7366F43-0B3C-4214-B3D9-950015318130}" destId="{260E2B86-AAFB-497B-BAB8-C8E1F3E11BE6}" srcOrd="0" destOrd="0" parTransId="{72CD06D0-7F06-412A-B81E-98D261733F3F}" sibTransId="{C9FA2135-4A94-4686-83A1-CC738CC2D206}"/>
    <dgm:cxn modelId="{F6B04984-9AA3-4B74-A361-9DC3A3AFB41A}" type="presOf" srcId="{B9E80B02-5F2D-4B67-807A-1CC14535E054}" destId="{EB401FD7-DD85-418C-BFEF-67CE1EEEA071}" srcOrd="1" destOrd="0" presId="urn:microsoft.com/office/officeart/2005/8/layout/hierarchy2"/>
    <dgm:cxn modelId="{462BD68D-2F54-49A7-A503-183419185E8B}" srcId="{F4E9ECA6-A8C1-4DFA-9708-5969C903F8D8}" destId="{8A755550-1644-45E5-B450-9EC94D8BBDED}" srcOrd="1" destOrd="0" parTransId="{AD80E3B2-F059-4559-9FC9-E886E84325ED}" sibTransId="{7C41B3DA-7513-4004-A06F-80A12E4C3F9F}"/>
    <dgm:cxn modelId="{DBD3CB94-0E68-4581-819C-E44B4E6C1AFE}" type="presOf" srcId="{72CD06D0-7F06-412A-B81E-98D261733F3F}" destId="{9BAD90C1-D2F2-4326-9C50-023FD4AE5C04}" srcOrd="0" destOrd="0" presId="urn:microsoft.com/office/officeart/2005/8/layout/hierarchy2"/>
    <dgm:cxn modelId="{70E7C798-D4A5-4ECB-A053-5563F7EF551E}" type="presOf" srcId="{B9E80B02-5F2D-4B67-807A-1CC14535E054}" destId="{0DABE6F1-65E1-4CFA-8DE7-67C2FD58C6F1}" srcOrd="0" destOrd="0" presId="urn:microsoft.com/office/officeart/2005/8/layout/hierarchy2"/>
    <dgm:cxn modelId="{46C615AF-D47A-4870-8455-6F615B499949}" type="presOf" srcId="{6444307A-DD0A-4752-B813-626F5C109D71}" destId="{81E4C900-5937-417B-82BF-D991A0B21B4A}" srcOrd="0" destOrd="0" presId="urn:microsoft.com/office/officeart/2005/8/layout/hierarchy2"/>
    <dgm:cxn modelId="{E89865AF-FB72-4D00-99A6-7623D7F5BC6D}" type="presOf" srcId="{72CD06D0-7F06-412A-B81E-98D261733F3F}" destId="{EE65C352-6D71-4A6E-9D9F-5C0368B07BD7}" srcOrd="1" destOrd="0" presId="urn:microsoft.com/office/officeart/2005/8/layout/hierarchy2"/>
    <dgm:cxn modelId="{78201AB3-9D34-4D0A-B034-B1C3A3BD4EA4}" type="presOf" srcId="{F4E9ECA6-A8C1-4DFA-9708-5969C903F8D8}" destId="{6DE44878-0BAB-4E0D-9E85-8B1270192F45}" srcOrd="0" destOrd="0" presId="urn:microsoft.com/office/officeart/2005/8/layout/hierarchy2"/>
    <dgm:cxn modelId="{0746DAB7-8978-4C72-BC96-3F94988A934A}" type="presOf" srcId="{F66EEFE8-6A31-45C6-BBD2-B309946206AD}" destId="{0C008AFA-5760-4C58-9EDC-788860E0787E}" srcOrd="1" destOrd="0" presId="urn:microsoft.com/office/officeart/2005/8/layout/hierarchy2"/>
    <dgm:cxn modelId="{9CBEDABE-582A-46FB-938A-534B4084C9BD}" type="presOf" srcId="{39C63EA7-86A1-4176-93ED-AAE89E8A1EDE}" destId="{7A9AF05F-EAA7-4D51-8F83-62925A8B655C}" srcOrd="0" destOrd="0" presId="urn:microsoft.com/office/officeart/2005/8/layout/hierarchy2"/>
    <dgm:cxn modelId="{AE6C27C3-1BB8-424F-86F9-F176D2C643D5}" type="presOf" srcId="{BA01133E-C3CB-4378-A05F-ED57486B39FA}" destId="{508F1278-E2CE-47D1-A415-182159E73EAC}" srcOrd="0" destOrd="0" presId="urn:microsoft.com/office/officeart/2005/8/layout/hierarchy2"/>
    <dgm:cxn modelId="{949456C7-DB83-4F27-9C86-05A4F1C84E03}" type="presOf" srcId="{84A25579-AF1B-42DF-BA98-3A20A50DE06D}" destId="{21EAA8FA-324D-4747-B086-26DEB0875ECF}" srcOrd="0" destOrd="0" presId="urn:microsoft.com/office/officeart/2005/8/layout/hierarchy2"/>
    <dgm:cxn modelId="{6217F8CB-4EF1-4A09-8C75-69A68129DB78}" type="presOf" srcId="{84A25579-AF1B-42DF-BA98-3A20A50DE06D}" destId="{56B88D62-DE7B-455F-BBCA-186D68D934A8}" srcOrd="1" destOrd="0" presId="urn:microsoft.com/office/officeart/2005/8/layout/hierarchy2"/>
    <dgm:cxn modelId="{A4E849CC-A964-45B1-934C-874E33AEA9CF}" type="presOf" srcId="{C7366F43-0B3C-4214-B3D9-950015318130}" destId="{F3FC5D46-6863-480F-9511-8C0EEC70DB70}" srcOrd="0" destOrd="0" presId="urn:microsoft.com/office/officeart/2005/8/layout/hierarchy2"/>
    <dgm:cxn modelId="{87D940D2-3719-477A-A805-DCFEDC598FBD}" type="presOf" srcId="{3E9F875C-CCCF-4190-A37B-5A086BE5D1C0}" destId="{A53B9A2E-641C-4CF2-9613-9C09F6BAF9EE}" srcOrd="0" destOrd="0" presId="urn:microsoft.com/office/officeart/2005/8/layout/hierarchy2"/>
    <dgm:cxn modelId="{A48925D7-F044-4B8A-849C-32F8178F4582}" srcId="{260E2B86-AAFB-497B-BAB8-C8E1F3E11BE6}" destId="{313AE9C1-61AE-40D6-A20F-39E66A0AEC7B}" srcOrd="0" destOrd="0" parTransId="{84A25579-AF1B-42DF-BA98-3A20A50DE06D}" sibTransId="{35C1396E-4685-423A-AB49-70CE7AE81D5B}"/>
    <dgm:cxn modelId="{2E8C30E0-A241-44E4-A797-6390006F06A4}" type="presOf" srcId="{EAC336B1-98B1-48FA-A512-3906CF2FA953}" destId="{B7164735-DE52-4DF3-886B-C633B3E4367E}" srcOrd="0" destOrd="0" presId="urn:microsoft.com/office/officeart/2005/8/layout/hierarchy2"/>
    <dgm:cxn modelId="{724871E3-3CF0-4247-AFA0-F6E3DD915968}" srcId="{F7BEC570-7F68-4A5E-9D2B-F70BBCE409C2}" destId="{C7366F43-0B3C-4214-B3D9-950015318130}" srcOrd="0" destOrd="0" parTransId="{96BE7D09-BED2-4CFD-88DC-53B84E06FCA5}" sibTransId="{6E2812E4-7556-450B-B03F-B21BF9F70AB3}"/>
    <dgm:cxn modelId="{3F0810E7-0831-4B17-83CD-E0A21C6AEA97}" type="presOf" srcId="{6444307A-DD0A-4752-B813-626F5C109D71}" destId="{6E8CB7D4-3A16-4DF9-B99E-2367A75722E9}" srcOrd="1" destOrd="0" presId="urn:microsoft.com/office/officeart/2005/8/layout/hierarchy2"/>
    <dgm:cxn modelId="{E772078E-1FD6-4F70-9958-F5FB6CB52898}" type="presParOf" srcId="{9EC7C4AB-53A6-4203-8F86-76A55CDE9D4D}" destId="{31627566-4C36-40A5-BB3E-CD81C8BC6EFF}" srcOrd="0" destOrd="0" presId="urn:microsoft.com/office/officeart/2005/8/layout/hierarchy2"/>
    <dgm:cxn modelId="{C2F2B425-EBB2-4F49-AB55-7172FB8DA860}" type="presParOf" srcId="{31627566-4C36-40A5-BB3E-CD81C8BC6EFF}" destId="{F3FC5D46-6863-480F-9511-8C0EEC70DB70}" srcOrd="0" destOrd="0" presId="urn:microsoft.com/office/officeart/2005/8/layout/hierarchy2"/>
    <dgm:cxn modelId="{9D69E559-41C9-4554-9E93-229D7E947323}" type="presParOf" srcId="{31627566-4C36-40A5-BB3E-CD81C8BC6EFF}" destId="{CDFE4FCB-C02D-431C-AFA7-8997DE55C9FE}" srcOrd="1" destOrd="0" presId="urn:microsoft.com/office/officeart/2005/8/layout/hierarchy2"/>
    <dgm:cxn modelId="{B6B56C8E-FFBD-407C-904E-08D6EE82AE6F}" type="presParOf" srcId="{CDFE4FCB-C02D-431C-AFA7-8997DE55C9FE}" destId="{9BAD90C1-D2F2-4326-9C50-023FD4AE5C04}" srcOrd="0" destOrd="0" presId="urn:microsoft.com/office/officeart/2005/8/layout/hierarchy2"/>
    <dgm:cxn modelId="{1AE52BEA-898A-42E9-9758-34280C17FDA1}" type="presParOf" srcId="{9BAD90C1-D2F2-4326-9C50-023FD4AE5C04}" destId="{EE65C352-6D71-4A6E-9D9F-5C0368B07BD7}" srcOrd="0" destOrd="0" presId="urn:microsoft.com/office/officeart/2005/8/layout/hierarchy2"/>
    <dgm:cxn modelId="{6B522DEA-3341-40E2-92D9-DC07750AFC52}" type="presParOf" srcId="{CDFE4FCB-C02D-431C-AFA7-8997DE55C9FE}" destId="{4A689CB7-1B10-472E-9177-C189DE961575}" srcOrd="1" destOrd="0" presId="urn:microsoft.com/office/officeart/2005/8/layout/hierarchy2"/>
    <dgm:cxn modelId="{BEDC1DF0-E12F-44B9-9AB5-73331358E7D0}" type="presParOf" srcId="{4A689CB7-1B10-472E-9177-C189DE961575}" destId="{130A36DE-3AC3-4AD9-8E73-3CB0EB840EA3}" srcOrd="0" destOrd="0" presId="urn:microsoft.com/office/officeart/2005/8/layout/hierarchy2"/>
    <dgm:cxn modelId="{5D3EEB77-3527-4CD3-80D4-1866FD346D8B}" type="presParOf" srcId="{4A689CB7-1B10-472E-9177-C189DE961575}" destId="{4B41ABD1-49C3-4217-8F68-98DF7CD76CFB}" srcOrd="1" destOrd="0" presId="urn:microsoft.com/office/officeart/2005/8/layout/hierarchy2"/>
    <dgm:cxn modelId="{CF40C23A-1A60-41DD-9D8D-A9BB10DFA253}" type="presParOf" srcId="{4B41ABD1-49C3-4217-8F68-98DF7CD76CFB}" destId="{21EAA8FA-324D-4747-B086-26DEB0875ECF}" srcOrd="0" destOrd="0" presId="urn:microsoft.com/office/officeart/2005/8/layout/hierarchy2"/>
    <dgm:cxn modelId="{B96A2F0B-720D-42C1-A858-15CFC54F87F8}" type="presParOf" srcId="{21EAA8FA-324D-4747-B086-26DEB0875ECF}" destId="{56B88D62-DE7B-455F-BBCA-186D68D934A8}" srcOrd="0" destOrd="0" presId="urn:microsoft.com/office/officeart/2005/8/layout/hierarchy2"/>
    <dgm:cxn modelId="{6E2B7AEE-3C30-4C9E-970A-AEF2F37B2266}" type="presParOf" srcId="{4B41ABD1-49C3-4217-8F68-98DF7CD76CFB}" destId="{89458D39-E0B5-4386-B9C7-389D31110B70}" srcOrd="1" destOrd="0" presId="urn:microsoft.com/office/officeart/2005/8/layout/hierarchy2"/>
    <dgm:cxn modelId="{07B85ACA-A031-4385-8D29-B83D3B0CCAEF}" type="presParOf" srcId="{89458D39-E0B5-4386-B9C7-389D31110B70}" destId="{1949CAD5-36AD-4C98-8DD2-7F0D52AF8018}" srcOrd="0" destOrd="0" presId="urn:microsoft.com/office/officeart/2005/8/layout/hierarchy2"/>
    <dgm:cxn modelId="{E65A83B0-628D-4487-B3D5-12D80ED3AA0D}" type="presParOf" srcId="{89458D39-E0B5-4386-B9C7-389D31110B70}" destId="{3CC08462-42C6-4074-8326-3FCB7063C484}" srcOrd="1" destOrd="0" presId="urn:microsoft.com/office/officeart/2005/8/layout/hierarchy2"/>
    <dgm:cxn modelId="{A8EEA01E-DE70-4060-9176-C5014C9E7C82}" type="presParOf" srcId="{CDFE4FCB-C02D-431C-AFA7-8997DE55C9FE}" destId="{508F1278-E2CE-47D1-A415-182159E73EAC}" srcOrd="2" destOrd="0" presId="urn:microsoft.com/office/officeart/2005/8/layout/hierarchy2"/>
    <dgm:cxn modelId="{C56AF3F3-2812-4F00-BA23-EA4BD140EE9B}" type="presParOf" srcId="{508F1278-E2CE-47D1-A415-182159E73EAC}" destId="{1C850EB8-094C-40BF-AE06-94CB1CBA0C4B}" srcOrd="0" destOrd="0" presId="urn:microsoft.com/office/officeart/2005/8/layout/hierarchy2"/>
    <dgm:cxn modelId="{F3F1AA74-3BEC-42D8-A361-8205BD112E42}" type="presParOf" srcId="{CDFE4FCB-C02D-431C-AFA7-8997DE55C9FE}" destId="{BB867DBA-57F2-4C07-8D32-1EB21DF04759}" srcOrd="3" destOrd="0" presId="urn:microsoft.com/office/officeart/2005/8/layout/hierarchy2"/>
    <dgm:cxn modelId="{68470714-A10D-4447-BC95-5D2C7ADE8300}" type="presParOf" srcId="{BB867DBA-57F2-4C07-8D32-1EB21DF04759}" destId="{6DE44878-0BAB-4E0D-9E85-8B1270192F45}" srcOrd="0" destOrd="0" presId="urn:microsoft.com/office/officeart/2005/8/layout/hierarchy2"/>
    <dgm:cxn modelId="{3CAF0071-0AC1-4651-B898-C2BDAF22BE23}" type="presParOf" srcId="{BB867DBA-57F2-4C07-8D32-1EB21DF04759}" destId="{1919689E-5BCB-4A57-862C-2D5665762A11}" srcOrd="1" destOrd="0" presId="urn:microsoft.com/office/officeart/2005/8/layout/hierarchy2"/>
    <dgm:cxn modelId="{BB96A965-E8DC-4FEF-AB32-AFA2CE81CE88}" type="presParOf" srcId="{1919689E-5BCB-4A57-862C-2D5665762A11}" destId="{81E4C900-5937-417B-82BF-D991A0B21B4A}" srcOrd="0" destOrd="0" presId="urn:microsoft.com/office/officeart/2005/8/layout/hierarchy2"/>
    <dgm:cxn modelId="{EE8921F8-8EAA-457B-9276-8E062416EAA6}" type="presParOf" srcId="{81E4C900-5937-417B-82BF-D991A0B21B4A}" destId="{6E8CB7D4-3A16-4DF9-B99E-2367A75722E9}" srcOrd="0" destOrd="0" presId="urn:microsoft.com/office/officeart/2005/8/layout/hierarchy2"/>
    <dgm:cxn modelId="{4132E45A-211B-403D-8B79-3AC32B1907A8}" type="presParOf" srcId="{1919689E-5BCB-4A57-862C-2D5665762A11}" destId="{F702945D-1997-4F34-A52A-C76CE793FC74}" srcOrd="1" destOrd="0" presId="urn:microsoft.com/office/officeart/2005/8/layout/hierarchy2"/>
    <dgm:cxn modelId="{23ABB8E9-20BD-44D0-BE27-CE258DF51D9A}" type="presParOf" srcId="{F702945D-1997-4F34-A52A-C76CE793FC74}" destId="{A53B9A2E-641C-4CF2-9613-9C09F6BAF9EE}" srcOrd="0" destOrd="0" presId="urn:microsoft.com/office/officeart/2005/8/layout/hierarchy2"/>
    <dgm:cxn modelId="{0AEC336C-FEA8-454B-A60C-AA105D141449}" type="presParOf" srcId="{F702945D-1997-4F34-A52A-C76CE793FC74}" destId="{8BD733A2-B770-4A68-9258-E18D8224592F}" srcOrd="1" destOrd="0" presId="urn:microsoft.com/office/officeart/2005/8/layout/hierarchy2"/>
    <dgm:cxn modelId="{5B443231-579D-4F20-80DB-C9F1C394BA53}" type="presParOf" srcId="{1919689E-5BCB-4A57-862C-2D5665762A11}" destId="{A55F0A0B-1FDA-4AEB-9F05-A43EDD05B41B}" srcOrd="2" destOrd="0" presId="urn:microsoft.com/office/officeart/2005/8/layout/hierarchy2"/>
    <dgm:cxn modelId="{EA471C2D-E0D6-4AE0-80D4-83775BB3892A}" type="presParOf" srcId="{A55F0A0B-1FDA-4AEB-9F05-A43EDD05B41B}" destId="{1ADF03F5-4ED1-4FB2-B7EA-9C466E387565}" srcOrd="0" destOrd="0" presId="urn:microsoft.com/office/officeart/2005/8/layout/hierarchy2"/>
    <dgm:cxn modelId="{97410D5E-7802-4169-AAA9-EE14A5F81938}" type="presParOf" srcId="{1919689E-5BCB-4A57-862C-2D5665762A11}" destId="{FF43123F-173D-4421-A9F3-9AE6D1FFEBD6}" srcOrd="3" destOrd="0" presId="urn:microsoft.com/office/officeart/2005/8/layout/hierarchy2"/>
    <dgm:cxn modelId="{29BDDB3B-AD52-41E5-8ADE-937312B14B7B}" type="presParOf" srcId="{FF43123F-173D-4421-A9F3-9AE6D1FFEBD6}" destId="{6CB61BDC-3223-476D-9FCA-CC55F33A39B4}" srcOrd="0" destOrd="0" presId="urn:microsoft.com/office/officeart/2005/8/layout/hierarchy2"/>
    <dgm:cxn modelId="{E53D2FF9-F6BB-4356-8007-92FEF78AA68E}" type="presParOf" srcId="{FF43123F-173D-4421-A9F3-9AE6D1FFEBD6}" destId="{0E52AAA7-9969-4DA7-9892-696C3B017317}" srcOrd="1" destOrd="0" presId="urn:microsoft.com/office/officeart/2005/8/layout/hierarchy2"/>
    <dgm:cxn modelId="{02010A3D-EF04-4450-8062-03D6FE449726}" type="presParOf" srcId="{CDFE4FCB-C02D-431C-AFA7-8997DE55C9FE}" destId="{66BC66C3-749A-4840-836F-63F573B8EF0D}" srcOrd="4" destOrd="0" presId="urn:microsoft.com/office/officeart/2005/8/layout/hierarchy2"/>
    <dgm:cxn modelId="{69431227-8322-41FE-A3F0-F87BA1DF613A}" type="presParOf" srcId="{66BC66C3-749A-4840-836F-63F573B8EF0D}" destId="{0BB2A170-DCFA-4DBB-953C-81ABE74BAC00}" srcOrd="0" destOrd="0" presId="urn:microsoft.com/office/officeart/2005/8/layout/hierarchy2"/>
    <dgm:cxn modelId="{88D69145-7F00-45F0-B336-D422307AC038}" type="presParOf" srcId="{CDFE4FCB-C02D-431C-AFA7-8997DE55C9FE}" destId="{1357F591-481F-46AE-97A6-00919C2F0331}" srcOrd="5" destOrd="0" presId="urn:microsoft.com/office/officeart/2005/8/layout/hierarchy2"/>
    <dgm:cxn modelId="{BBD5E0C5-5A4C-46F5-A5C0-793E5918C9DC}" type="presParOf" srcId="{1357F591-481F-46AE-97A6-00919C2F0331}" destId="{B7164735-DE52-4DF3-886B-C633B3E4367E}" srcOrd="0" destOrd="0" presId="urn:microsoft.com/office/officeart/2005/8/layout/hierarchy2"/>
    <dgm:cxn modelId="{A14F3D27-D7D6-4514-B022-5110F9E7F889}" type="presParOf" srcId="{1357F591-481F-46AE-97A6-00919C2F0331}" destId="{2BB530B5-4383-4A06-9C5A-81A0932B268A}" srcOrd="1" destOrd="0" presId="urn:microsoft.com/office/officeart/2005/8/layout/hierarchy2"/>
    <dgm:cxn modelId="{2CEF6643-AB7D-4C83-BD81-E59424AD0E4D}" type="presParOf" srcId="{CDFE4FCB-C02D-431C-AFA7-8997DE55C9FE}" destId="{0DABE6F1-65E1-4CFA-8DE7-67C2FD58C6F1}" srcOrd="6" destOrd="0" presId="urn:microsoft.com/office/officeart/2005/8/layout/hierarchy2"/>
    <dgm:cxn modelId="{9E29BE7B-0589-471B-B18C-E4423FD37F24}" type="presParOf" srcId="{0DABE6F1-65E1-4CFA-8DE7-67C2FD58C6F1}" destId="{EB401FD7-DD85-418C-BFEF-67CE1EEEA071}" srcOrd="0" destOrd="0" presId="urn:microsoft.com/office/officeart/2005/8/layout/hierarchy2"/>
    <dgm:cxn modelId="{B333CD3A-2E25-4981-9A6B-62546FEBB2BC}" type="presParOf" srcId="{CDFE4FCB-C02D-431C-AFA7-8997DE55C9FE}" destId="{6E708559-0ABE-472D-B096-B352A2D74047}" srcOrd="7" destOrd="0" presId="urn:microsoft.com/office/officeart/2005/8/layout/hierarchy2"/>
    <dgm:cxn modelId="{BC44E59D-646B-435B-B465-F0629CF646BF}" type="presParOf" srcId="{6E708559-0ABE-472D-B096-B352A2D74047}" destId="{2233D7CB-2B7A-499A-BDFE-23DC4FD75E05}" srcOrd="0" destOrd="0" presId="urn:microsoft.com/office/officeart/2005/8/layout/hierarchy2"/>
    <dgm:cxn modelId="{2E20480B-2666-496A-928A-9DF4050C71C0}" type="presParOf" srcId="{6E708559-0ABE-472D-B096-B352A2D74047}" destId="{5B4459D9-3C48-4B7A-852B-3B32C7438406}" srcOrd="1" destOrd="0" presId="urn:microsoft.com/office/officeart/2005/8/layout/hierarchy2"/>
    <dgm:cxn modelId="{32BA0CD3-04F1-4510-906A-D3FCF120946B}" type="presParOf" srcId="{5B4459D9-3C48-4B7A-852B-3B32C7438406}" destId="{B91EF19F-DC05-4D59-B54A-3072A6E41FE7}" srcOrd="0" destOrd="0" presId="urn:microsoft.com/office/officeart/2005/8/layout/hierarchy2"/>
    <dgm:cxn modelId="{2E6205A4-66B5-41B2-B166-3C8A38300CB6}" type="presParOf" srcId="{B91EF19F-DC05-4D59-B54A-3072A6E41FE7}" destId="{0C008AFA-5760-4C58-9EDC-788860E0787E}" srcOrd="0" destOrd="0" presId="urn:microsoft.com/office/officeart/2005/8/layout/hierarchy2"/>
    <dgm:cxn modelId="{E0C316F1-5610-43D3-9CCD-7A89BB5982AB}" type="presParOf" srcId="{5B4459D9-3C48-4B7A-852B-3B32C7438406}" destId="{2A13879E-2065-42A2-9B2E-3D2768B4FB91}" srcOrd="1" destOrd="0" presId="urn:microsoft.com/office/officeart/2005/8/layout/hierarchy2"/>
    <dgm:cxn modelId="{D3900C59-63BB-4004-9AF7-E0349351D16F}" type="presParOf" srcId="{2A13879E-2065-42A2-9B2E-3D2768B4FB91}" destId="{7A9AF05F-EAA7-4D51-8F83-62925A8B655C}" srcOrd="0" destOrd="0" presId="urn:microsoft.com/office/officeart/2005/8/layout/hierarchy2"/>
    <dgm:cxn modelId="{6D21E2F9-CBEC-448E-9D4E-CDF9A9B10608}" type="presParOf" srcId="{2A13879E-2065-42A2-9B2E-3D2768B4FB91}" destId="{4E2FE8C5-7CA4-4789-8D60-002EC5DE735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BB406-76DE-46F5-A4F0-E1DCC1CE47D6}">
      <dsp:nvSpPr>
        <dsp:cNvPr id="0" name=""/>
        <dsp:cNvSpPr/>
      </dsp:nvSpPr>
      <dsp:spPr>
        <a:xfrm>
          <a:off x="5100525" y="2231874"/>
          <a:ext cx="276611" cy="848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273"/>
              </a:lnTo>
              <a:lnTo>
                <a:pt x="276611" y="84827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CF9A6-6068-426E-98A5-E7BF536DDCAF}">
      <dsp:nvSpPr>
        <dsp:cNvPr id="0" name=""/>
        <dsp:cNvSpPr/>
      </dsp:nvSpPr>
      <dsp:spPr>
        <a:xfrm>
          <a:off x="4722490" y="922582"/>
          <a:ext cx="1115664" cy="38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627"/>
              </a:lnTo>
              <a:lnTo>
                <a:pt x="1115664" y="193627"/>
              </a:lnTo>
              <a:lnTo>
                <a:pt x="1115664" y="387255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E9FA2-9A70-4253-9EFE-E1EE29D03363}">
      <dsp:nvSpPr>
        <dsp:cNvPr id="0" name=""/>
        <dsp:cNvSpPr/>
      </dsp:nvSpPr>
      <dsp:spPr>
        <a:xfrm>
          <a:off x="2869196" y="2231874"/>
          <a:ext cx="276611" cy="848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273"/>
              </a:lnTo>
              <a:lnTo>
                <a:pt x="276611" y="84827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5C60B-7AAB-4110-B2F7-D0E92F94A907}">
      <dsp:nvSpPr>
        <dsp:cNvPr id="0" name=""/>
        <dsp:cNvSpPr/>
      </dsp:nvSpPr>
      <dsp:spPr>
        <a:xfrm>
          <a:off x="3606826" y="922582"/>
          <a:ext cx="1115664" cy="387255"/>
        </a:xfrm>
        <a:custGeom>
          <a:avLst/>
          <a:gdLst/>
          <a:ahLst/>
          <a:cxnLst/>
          <a:rect l="0" t="0" r="0" b="0"/>
          <a:pathLst>
            <a:path>
              <a:moveTo>
                <a:pt x="1115664" y="0"/>
              </a:moveTo>
              <a:lnTo>
                <a:pt x="1115664" y="193627"/>
              </a:lnTo>
              <a:lnTo>
                <a:pt x="0" y="193627"/>
              </a:lnTo>
              <a:lnTo>
                <a:pt x="0" y="387255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8E1AE-2A1B-46AD-8A03-61D1939F14D0}">
      <dsp:nvSpPr>
        <dsp:cNvPr id="0" name=""/>
        <dsp:cNvSpPr/>
      </dsp:nvSpPr>
      <dsp:spPr>
        <a:xfrm>
          <a:off x="2893686" y="545"/>
          <a:ext cx="3657609" cy="9220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UPPER LAYERS</a:t>
          </a:r>
          <a:endParaRPr lang="en-IN" sz="1700" kern="1200" dirty="0"/>
        </a:p>
      </dsp:txBody>
      <dsp:txXfrm>
        <a:off x="2893686" y="545"/>
        <a:ext cx="3657609" cy="922036"/>
      </dsp:txXfrm>
    </dsp:sp>
    <dsp:sp modelId="{5CACD7DB-A03C-4029-B1BE-6FAD023D84B8}">
      <dsp:nvSpPr>
        <dsp:cNvPr id="0" name=""/>
        <dsp:cNvSpPr/>
      </dsp:nvSpPr>
      <dsp:spPr>
        <a:xfrm>
          <a:off x="2684789" y="1309837"/>
          <a:ext cx="1844073" cy="9220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NCMA MAC ERASURE CHANNEL ENCODER/ DECODER</a:t>
          </a:r>
          <a:endParaRPr lang="en-IN" sz="1700" kern="1200" dirty="0"/>
        </a:p>
      </dsp:txBody>
      <dsp:txXfrm>
        <a:off x="2684789" y="1309837"/>
        <a:ext cx="1844073" cy="922036"/>
      </dsp:txXfrm>
    </dsp:sp>
    <dsp:sp modelId="{62CA8765-FC34-44AF-82F4-A578B3197588}">
      <dsp:nvSpPr>
        <dsp:cNvPr id="0" name=""/>
        <dsp:cNvSpPr/>
      </dsp:nvSpPr>
      <dsp:spPr>
        <a:xfrm>
          <a:off x="3145807" y="2619129"/>
          <a:ext cx="1844073" cy="9220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NCMA PHY CHANNEL ENCODER/ DECODER</a:t>
          </a:r>
          <a:endParaRPr lang="en-IN" sz="1700" kern="1200" dirty="0"/>
        </a:p>
      </dsp:txBody>
      <dsp:txXfrm>
        <a:off x="3145807" y="2619129"/>
        <a:ext cx="1844073" cy="922036"/>
      </dsp:txXfrm>
    </dsp:sp>
    <dsp:sp modelId="{67BBC937-AA6A-48A2-9FBE-C450AB357587}">
      <dsp:nvSpPr>
        <dsp:cNvPr id="0" name=""/>
        <dsp:cNvSpPr/>
      </dsp:nvSpPr>
      <dsp:spPr>
        <a:xfrm>
          <a:off x="4916118" y="1309837"/>
          <a:ext cx="1844073" cy="92203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802.11 MAC FRAME FRAGMENTATION/ DEFRAGMENTATION</a:t>
          </a:r>
          <a:endParaRPr lang="en-IN" sz="1700" kern="1200" dirty="0"/>
        </a:p>
      </dsp:txBody>
      <dsp:txXfrm>
        <a:off x="4916118" y="1309837"/>
        <a:ext cx="1844073" cy="922036"/>
      </dsp:txXfrm>
    </dsp:sp>
    <dsp:sp modelId="{B9EB018B-4ECA-4833-88F3-F1366827EEF5}">
      <dsp:nvSpPr>
        <dsp:cNvPr id="0" name=""/>
        <dsp:cNvSpPr/>
      </dsp:nvSpPr>
      <dsp:spPr>
        <a:xfrm>
          <a:off x="5377136" y="2619129"/>
          <a:ext cx="1844073" cy="92203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802.11 PHY CHANNEL ENCODER/ DECODER</a:t>
          </a:r>
          <a:endParaRPr lang="en-IN" sz="1700" kern="1200" dirty="0"/>
        </a:p>
      </dsp:txBody>
      <dsp:txXfrm>
        <a:off x="5377136" y="2619129"/>
        <a:ext cx="1844073" cy="922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C5D46-6863-480F-9511-8C0EEC70DB70}">
      <dsp:nvSpPr>
        <dsp:cNvPr id="0" name=""/>
        <dsp:cNvSpPr/>
      </dsp:nvSpPr>
      <dsp:spPr>
        <a:xfrm>
          <a:off x="284419" y="1952923"/>
          <a:ext cx="1940423" cy="9702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DETECTOR</a:t>
          </a:r>
          <a:endParaRPr lang="en-IN" sz="2200" kern="1200" dirty="0"/>
        </a:p>
      </dsp:txBody>
      <dsp:txXfrm>
        <a:off x="312836" y="1981340"/>
        <a:ext cx="1883589" cy="913377"/>
      </dsp:txXfrm>
    </dsp:sp>
    <dsp:sp modelId="{9BAD90C1-D2F2-4326-9C50-023FD4AE5C04}">
      <dsp:nvSpPr>
        <dsp:cNvPr id="0" name=""/>
        <dsp:cNvSpPr/>
      </dsp:nvSpPr>
      <dsp:spPr>
        <a:xfrm rot="17500715">
          <a:off x="1562345" y="1443845"/>
          <a:ext cx="210116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2101165" y="179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560398" y="1409224"/>
        <a:ext cx="105058" cy="105058"/>
      </dsp:txXfrm>
    </dsp:sp>
    <dsp:sp modelId="{130A36DE-3AC3-4AD9-8E73-3CB0EB840EA3}">
      <dsp:nvSpPr>
        <dsp:cNvPr id="0" name=""/>
        <dsp:cNvSpPr/>
      </dsp:nvSpPr>
      <dsp:spPr>
        <a:xfrm>
          <a:off x="3001012" y="372"/>
          <a:ext cx="1940423" cy="9702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 SOFT DEMODULATOR</a:t>
          </a:r>
          <a:endParaRPr lang="en-IN" sz="2200" kern="1200" dirty="0"/>
        </a:p>
      </dsp:txBody>
      <dsp:txXfrm>
        <a:off x="3029429" y="28789"/>
        <a:ext cx="1883589" cy="913377"/>
      </dsp:txXfrm>
    </dsp:sp>
    <dsp:sp modelId="{21EAA8FA-324D-4747-B086-26DEB0875ECF}">
      <dsp:nvSpPr>
        <dsp:cNvPr id="0" name=""/>
        <dsp:cNvSpPr/>
      </dsp:nvSpPr>
      <dsp:spPr>
        <a:xfrm>
          <a:off x="4941435" y="467570"/>
          <a:ext cx="77616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76169" y="1790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10116" y="466073"/>
        <a:ext cx="38808" cy="38808"/>
      </dsp:txXfrm>
    </dsp:sp>
    <dsp:sp modelId="{1949CAD5-36AD-4C98-8DD2-7F0D52AF8018}">
      <dsp:nvSpPr>
        <dsp:cNvPr id="0" name=""/>
        <dsp:cNvSpPr/>
      </dsp:nvSpPr>
      <dsp:spPr>
        <a:xfrm>
          <a:off x="5717605" y="372"/>
          <a:ext cx="1940423" cy="9702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BINARY VITERBI DECODER</a:t>
          </a:r>
          <a:endParaRPr lang="en-IN" sz="2200" kern="1200" dirty="0"/>
        </a:p>
      </dsp:txBody>
      <dsp:txXfrm>
        <a:off x="5746022" y="28789"/>
        <a:ext cx="1883589" cy="913377"/>
      </dsp:txXfrm>
    </dsp:sp>
    <dsp:sp modelId="{508F1278-E2CE-47D1-A415-182159E73EAC}">
      <dsp:nvSpPr>
        <dsp:cNvPr id="0" name=""/>
        <dsp:cNvSpPr/>
      </dsp:nvSpPr>
      <dsp:spPr>
        <a:xfrm rot="20413970">
          <a:off x="2200542" y="2280653"/>
          <a:ext cx="82476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824769" y="179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92308" y="2277941"/>
        <a:ext cx="41238" cy="41238"/>
      </dsp:txXfrm>
    </dsp:sp>
    <dsp:sp modelId="{6DE44878-0BAB-4E0D-9E85-8B1270192F45}">
      <dsp:nvSpPr>
        <dsp:cNvPr id="0" name=""/>
        <dsp:cNvSpPr/>
      </dsp:nvSpPr>
      <dsp:spPr>
        <a:xfrm>
          <a:off x="3001012" y="1673987"/>
          <a:ext cx="1940423" cy="9702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RMUD DEMODULATOR</a:t>
          </a:r>
          <a:endParaRPr lang="en-IN" sz="2200" kern="1200" dirty="0"/>
        </a:p>
      </dsp:txBody>
      <dsp:txXfrm>
        <a:off x="3029429" y="1702404"/>
        <a:ext cx="1883589" cy="913377"/>
      </dsp:txXfrm>
    </dsp:sp>
    <dsp:sp modelId="{81E4C900-5937-417B-82BF-D991A0B21B4A}">
      <dsp:nvSpPr>
        <dsp:cNvPr id="0" name=""/>
        <dsp:cNvSpPr/>
      </dsp:nvSpPr>
      <dsp:spPr>
        <a:xfrm rot="19457599">
          <a:off x="4851592" y="1862249"/>
          <a:ext cx="95585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55855" y="1790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05624" y="1856260"/>
        <a:ext cx="47792" cy="47792"/>
      </dsp:txXfrm>
    </dsp:sp>
    <dsp:sp modelId="{A53B9A2E-641C-4CF2-9613-9C09F6BAF9EE}">
      <dsp:nvSpPr>
        <dsp:cNvPr id="0" name=""/>
        <dsp:cNvSpPr/>
      </dsp:nvSpPr>
      <dsp:spPr>
        <a:xfrm>
          <a:off x="5717605" y="1116115"/>
          <a:ext cx="1940423" cy="9702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BINARY VITERBI DECODER</a:t>
          </a:r>
          <a:endParaRPr lang="en-IN" sz="2200" kern="1200" dirty="0"/>
        </a:p>
      </dsp:txBody>
      <dsp:txXfrm>
        <a:off x="5746022" y="1144532"/>
        <a:ext cx="1883589" cy="913377"/>
      </dsp:txXfrm>
    </dsp:sp>
    <dsp:sp modelId="{A55F0A0B-1FDA-4AEB-9F05-A43EDD05B41B}">
      <dsp:nvSpPr>
        <dsp:cNvPr id="0" name=""/>
        <dsp:cNvSpPr/>
      </dsp:nvSpPr>
      <dsp:spPr>
        <a:xfrm rot="2142401">
          <a:off x="4851592" y="2420121"/>
          <a:ext cx="95585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955855" y="1790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05624" y="2414132"/>
        <a:ext cx="47792" cy="47792"/>
      </dsp:txXfrm>
    </dsp:sp>
    <dsp:sp modelId="{6CB61BDC-3223-476D-9FCA-CC55F33A39B4}">
      <dsp:nvSpPr>
        <dsp:cNvPr id="0" name=""/>
        <dsp:cNvSpPr/>
      </dsp:nvSpPr>
      <dsp:spPr>
        <a:xfrm>
          <a:off x="5717605" y="2231859"/>
          <a:ext cx="1940423" cy="9702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BINARY VITERBI DECODER</a:t>
          </a:r>
          <a:endParaRPr lang="en-IN" sz="2200" kern="1200" dirty="0"/>
        </a:p>
      </dsp:txBody>
      <dsp:txXfrm>
        <a:off x="5746022" y="2260276"/>
        <a:ext cx="1883589" cy="913377"/>
      </dsp:txXfrm>
    </dsp:sp>
    <dsp:sp modelId="{66BC66C3-749A-4840-836F-63F573B8EF0D}">
      <dsp:nvSpPr>
        <dsp:cNvPr id="0" name=""/>
        <dsp:cNvSpPr/>
      </dsp:nvSpPr>
      <dsp:spPr>
        <a:xfrm rot="2829178">
          <a:off x="2042251" y="2838525"/>
          <a:ext cx="1141352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141352" y="179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584393" y="2827898"/>
        <a:ext cx="57067" cy="57067"/>
      </dsp:txXfrm>
    </dsp:sp>
    <dsp:sp modelId="{B7164735-DE52-4DF3-886B-C633B3E4367E}">
      <dsp:nvSpPr>
        <dsp:cNvPr id="0" name=""/>
        <dsp:cNvSpPr/>
      </dsp:nvSpPr>
      <dsp:spPr>
        <a:xfrm>
          <a:off x="3001012" y="2789730"/>
          <a:ext cx="1940423" cy="9702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SIC DECODER</a:t>
          </a:r>
          <a:endParaRPr lang="en-IN" sz="2200" kern="1200" dirty="0"/>
        </a:p>
      </dsp:txBody>
      <dsp:txXfrm>
        <a:off x="3029429" y="2818147"/>
        <a:ext cx="1883589" cy="913377"/>
      </dsp:txXfrm>
    </dsp:sp>
    <dsp:sp modelId="{0DABE6F1-65E1-4CFA-8DE7-67C2FD58C6F1}">
      <dsp:nvSpPr>
        <dsp:cNvPr id="0" name=""/>
        <dsp:cNvSpPr/>
      </dsp:nvSpPr>
      <dsp:spPr>
        <a:xfrm rot="4099285">
          <a:off x="1562345" y="3396396"/>
          <a:ext cx="210116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2101165" y="179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560398" y="3361775"/>
        <a:ext cx="105058" cy="105058"/>
      </dsp:txXfrm>
    </dsp:sp>
    <dsp:sp modelId="{2233D7CB-2B7A-499A-BDFE-23DC4FD75E05}">
      <dsp:nvSpPr>
        <dsp:cNvPr id="0" name=""/>
        <dsp:cNvSpPr/>
      </dsp:nvSpPr>
      <dsp:spPr>
        <a:xfrm>
          <a:off x="3001012" y="3905474"/>
          <a:ext cx="1940423" cy="9702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PNC SOFT DEMODULATOR</a:t>
          </a:r>
          <a:endParaRPr lang="en-IN" sz="2200" kern="1200" dirty="0"/>
        </a:p>
      </dsp:txBody>
      <dsp:txXfrm>
        <a:off x="3029429" y="3933891"/>
        <a:ext cx="1883589" cy="913377"/>
      </dsp:txXfrm>
    </dsp:sp>
    <dsp:sp modelId="{B91EF19F-DC05-4D59-B54A-3072A6E41FE7}">
      <dsp:nvSpPr>
        <dsp:cNvPr id="0" name=""/>
        <dsp:cNvSpPr/>
      </dsp:nvSpPr>
      <dsp:spPr>
        <a:xfrm>
          <a:off x="4941435" y="4372672"/>
          <a:ext cx="77616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76169" y="17907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310116" y="4371175"/>
        <a:ext cx="38808" cy="38808"/>
      </dsp:txXfrm>
    </dsp:sp>
    <dsp:sp modelId="{7A9AF05F-EAA7-4D51-8F83-62925A8B655C}">
      <dsp:nvSpPr>
        <dsp:cNvPr id="0" name=""/>
        <dsp:cNvSpPr/>
      </dsp:nvSpPr>
      <dsp:spPr>
        <a:xfrm>
          <a:off x="5717605" y="3905474"/>
          <a:ext cx="1940423" cy="9702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BINARY VITERBI DECODER</a:t>
          </a:r>
          <a:endParaRPr lang="en-IN" sz="2200" kern="1200" dirty="0"/>
        </a:p>
      </dsp:txBody>
      <dsp:txXfrm>
        <a:off x="5746022" y="3933891"/>
        <a:ext cx="1883589" cy="913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3T03:48:46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9313 6862 0,'18'0'47,"0"0"-31,-1 0-16,36 0 16,0 0-16,106 0 15,158 0 1,107 0-16,158 0 15,-106 0 1,-158 0 0,-177 0 15,-124 0 0,19 0 0,-19 0-15,18 0 0,-17 0-1,17 0 1,-17 0 0,17 0-1,-17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3T03:58:42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4516 6579 0,'0'-17'63,"17"34"-48,1 89-15,17 0 16,-17-35-16,17 52 16,-35 0-16,35 1 15,18 211 1,-53-229 0,53 123-1,-53-105 1,18-18 15,-18-36-15,35-17-1,-35 35-15,18 36 32,-18-54-17,0-52 1</inkml:trace>
  <inkml:trace contextRef="#ctx0" brushRef="#br0" timeOffset="2146.12">4604 6650 0,'17'18'47,"107"-36"-31,-18 0-16,17 1 16,18 17-1,247-18 1,36 18-1,-142 0 1,-212 0-16,19 0 16,-36 0-1,-36 0-15,36 0 16,124 0 0,34 0-1,-140 0 1,-54 0-1,19 0 17,34 0-17,-17-18 1,18 1 0,-1-1-1,-34 18 1,-1 0-1,-18 0 17,36 0-32,230 0 15,140 0 1,-123 0 0,-177 0-1,-105 0 16,17 0-15,18 0 47,-35 0-48,70 53-15,-53-18 16,18 18-1,123 88 1,-123-53 0,18 89-1,-71-1 1,0-17 0,0-18-16,0-70 15,53 211 1,-35-88-1,-1 18 1,-17-71 0,0-18 15,0-70 0,0-35-15,0 17-1,0-17 1,-35 17 0,-18 0-1,-106 0 1,-88 1 0,-405-36-1,422 0 1,-52 0-16,-247-71 15,53 18 1,123 53 15,106 0-15,123-17 0,19 17-1,-1 0 1,18 0-1,-124-18 1,-88-35 0,18 18-1,35-18 1,176 53 0,54 0 30,-1 0-46,-35 0 32,-35 0-17,0 0 1,35 0-16,35 0 16,-70 0-1</inkml:trace>
  <inkml:trace contextRef="#ctx0" brushRef="#br0" timeOffset="12946.8">14764 4798 0,'17'0'63,"-17"106"-47,0-1-16,0 19 15,0 35-15,0 17 16,0 71-1,0-88 1,0-89 0,0-52-1,0 0-15,0-1 157,-17 1-126,-36-18-31,35 0 15,-35 18-15,-88-1 16,0 18 0,-71 36-1,18-36 1,-35 1 15,17-36-15,54 0-1,-1 0 1,35 0 0,54-36-1,-54 1 1,19 17-16,-125-52 16,-34 52-1,52-35 1,-17 18-1,105-18 1,36 53 0,35-18-1,-17 18 17,34 0-17,1 0 1,-124 0-1,18 0 1,-53 0 0,-18 0-1,89 0 1,35 0 0,17 0-1,54 0 1,-1 0-1,0 0 1,1 0 15,17-17 204,0-19-235,0-34 15,0 17-15,0-18 16,0 19-16,0-90 31,0 54-15,-53-18-1,53 53 1,0-17 0,0-36-1,0-17 1,0 52-16,0 18 16,0 0-16,0 18 15,0 17 1,0 1 93,35-1-93,53 18-16,53-53 15,36 35-15,-36 1 16,123 17 0,-122 0-1,16 0-15,107-18 16,-71 18 0,-35 0-1,17 0 1,18 0-1,35 0 1,-17 0 0,-36 0-1,-34 0 17,-72 0-17,-17 0-15,35 0 16,-17 0-1,17 0 1,-17 0 0,34 0-1,36 0 1,53 0 0,-88 0-1,0 0 1,-53 0-1,-35 0 32,17 0-31,-17 0-16,17 0 31,18 0-15,-36 0-1,1 0 17,17 0-17,1 18 1,-19-18-16,1 0 16,35 0-1,0 0 1,-36 0 15,1 0-15,0 0 15,-1 0 16,1 17-16,-18 1-31,18-18 16,-18 18-1,0-1-15,0 36 16,17 0 0,-17 0-1,0-18 1,0 1-1,0 17 1,0 0 0,0-18 15,0 0-15,0 0-1,0-17 1,0 0-1,0-1 1,0 19 0</inkml:trace>
  <inkml:trace contextRef="#ctx0" brushRef="#br0" timeOffset="18386.05">10813 6244 0,'0'53'78,"0"0"-78,35 53 16,-17-36-16,-1 1 15,18 52 1,-17 54 0,0 70-1,-1-177-15,-17 107 16,0-54-1,0 18 1,0 36 0,0-19-1,0 72 1,-53 34 15,36-34-15,17-72-1,0-69 1,0-37 0</inkml:trace>
  <inkml:trace contextRef="#ctx0" brushRef="#br0" timeOffset="21122.32">10795 6262 0,'141'-35'63,"124"17"-63,17 18 15,18 0-15,70 0 16,-17 0-1,-71 0-15,353 0 16,-106 0 0,1 0-1,-160 0 1,-70 0 0,-53 0-1,17 0 1,-34 0-1,-36 0 1,0 0 0,-36 0 15,-105 0-31,141 0 16,36 0-1,87 0 1,54 0-1,-19 0 1,-16 0 0,-301 0 15,-18 0 31,1 0-62,0 0 16,-1 0-16,1 18 16,0 34-1,35 107 1,-1 53 0,-34 35-1,-18 35 1,0-88-1,0-70 1,0-89-16,0 18 16,0 35-1,0 0 1,0 53 0,0-53-1,0 1 16,0-54-31,-18 0 16,18-17 15,0 17-15,-17-17-16,-18 35 16,-1-36-1,-52 19 1,-18-1-1,18-35 1,-88 53 0,-1-36-1,-140 36 17,176-35-32,-53-18 15,-18 0 16,89 0-31,-124 0 16,-36 0 0,-34 0-1,176 0 1,-230 0 0,177 0-1,-17 0 1,-72 0-1,1 0 1,-53 0 0,70 0-1,1 0 1,17 0 0,-123 0-1,158 0 16,124 18-31,-71 17 32,88-35-17,-17 0 1,-18 0 0,-52 0-1,34 0 1,54 0-1,-36 0 1,-18 0 0,36 0-1,-106 0 1,141 0 0,0 0-1,0 0 1,18 0 15,0 0-31,-18 0 31,0 0-15,35 0 0,-17 0-1,17 0 79,1 0-94,-19 0 16,-17 0-1,36 0-15,-18 0 16,17 0-1</inkml:trace>
  <inkml:trace contextRef="#ctx0" brushRef="#br0" timeOffset="41266.01">20267 3898 0,'-18'0'47,"-52"0"-32,35 141-15,17 36 16,-53 17-16,19 17 15,-72 195 1,1 0 0,87-212-1,-52 123 1,35-70 0,36-141-1,17-53 1,0-18 46,17-35-15,1 0-47,70 18 16,18-18-16,106 0 15,17 0-15,282 53 16,71-53 15,-52 0-15,-178 0 0,-34 35-1,-142-35 1,54 0-1,-72 0 1,-17 0 0,89 0-1,-142 0 1,-35 0 0,-18 0-1,-17 0 251,52 0-266,1 0 15,88 0-15,35 0 16,17 0-16,371 0 16,-17 0 15,-54 0-15,-281 0-16,70 0 15,-89 0 1,-105 0-1,18 0 1,-19 0 0,-16 0-1,52 0 1,106 0 0,-89 0-1,89 0 1,-88 0 15,-88 0-31,176 0 16,-36 0-1,89 0 1,18 0 0,87 0-1,-87 0 1,-18 0-1,-89 0 1,36 0 0,-35 0-1,0-18 1,52-34 0,-176 34-1,-70 18 1,0 0 15,-1 0-15,19 0-1,16-18 1,1 18 0,-53-17 77,0-72-61,0 37-17,0-19-15,0 18 16,0-35-16,0-159 15,18-53 1,-18 71 15,18 35-15,17 70 0,-35 1-1,0 88-15,0-124 16,0-35-1,0 0 1,0 35 0,0 35-1,0-17 1,0-88 0,0 194-1,0 17 1,-35 1 124,-89 17-124,-87 0-16,-36 0 16,0 0-16,0 0 15,-300 0 1,35 0 0,89 0-1,35 0 1,194 0-1,-212 35 1,53 0 0,1 18-1,-36-18 1,17-35 0,1 0-1,17 0 1,71 0-1,17 0 1,-17 18 0,-53 17-1,-177-35 1,142 0 0,-36 35-1,-52 36 1,17 17 15,35-53-15,124-35-1,88 0 1,35 0 0,-17 0-1,-1 0 1,107 0-16,-72 0 15,90 0 1,-19 0 0,36 18-1,-18 0 1,-35-1 0,-53 1 15,88-18-31,35 0 31,-17 0-15,-18 0 15,17 0-31,1 0 16,-18 0-16,-35 0 15,53 0 1</inkml:trace>
  <inkml:trace contextRef="#ctx0" brushRef="#br0" timeOffset="57722.68">19932 6844 0,'-18'53'47,"1"70"-31,17 36-16,-89 70 15,37-17-15,-19 264 16,0-35 0,71-123-1,0-107 1,0-140-1,0-53 1</inkml:trace>
  <inkml:trace contextRef="#ctx0" brushRef="#br0" timeOffset="60946.16">19932 6791 0,'0'-35'93,"53"-1"-93,0 1 16,-36 35-16,54-53 16,123-35-1,35 0 1,-35 17-1,-70 1 1,35 52 0,-107 18-16,19-18 15,35 18 1,35 0 15,35 0-15,18 0-1,18 0 1,-36 0 0,18 0-1,36 0 1,299 0 0,-353 0-1,195 0 1,-177 0-16,194 53 15,-53-17 1,35 52 0,-34-35-1,69 0 1,71 35 0,-52-70-1,-18 17 16,-71-18-15,-177 1 0,-16 0-1,-19-1 1,-52 1-16,87 0 16,1-18-1,53 0 1,-1 0-1,-34 0-15,-89 0 16,229 53 0,-123-36-1,-17 1 1,-36-18 0,-18 0 15,-70 0-16,18 0 1,-18 0 0,-18 0-1,18 0 1,-35 0 0,35 0-1,35 0 1,18 0-1,17 0 1,-35 0 0,53-18-1,-88 18 1,0-17-16,106-36 16,-106 53-1,-18 0 16,-17 0 32,-1 0-47,1 0-1,0 0 48,-18 17-32,0 36-31,0 0 16,17-35-16,-17 105 15,0-17 16,36 35-15,17 36 0,-53-125-1,17 37 1,-17-54-16,0 18 16,35 17-1,-17 1 1,-18 0-1,18-1 1,-18 36 0,35-18-1,-35-53 17,0-17-17,0 0 1,0-1-1,-18 1 17,1-18-17,-1 0 1,-123 0 0,-247 0-1,-124 0 1,-158 0-1,35 0 1,194 0 0,159 0-1,106 18 1,17 34 0,35-34-1,-246 53 1,-36-54-1,36-17 1,52 0 0,71 0-1,-17 0 1,-71 0 0,35 0-1,-71 0 1,-175 0-1,387 0 1,-406 0 0,142 0-1,70 53 1,89-35 0,52-18 15,36 0-16,-18 0 1,-124 0 0,-35 0-1,-52 0 1,105 0 0,176 0-16,18 0 15,1 0 1,52 0-1,0 0 1,18 0 0,-18 0-1,-53 0 1,-35 0 15,-89 0-15,54 0-1,70 0 1</inkml:trace>
  <inkml:trace contextRef="#ctx0" brushRef="#br0" timeOffset="98347.09">19773 4198 0,'35'0'203,"-17"0"-172,17 0-15,-17 0-1,-18 18 32,18 17-31,-18-17-16,17 17 15,1-17 17,17-1-17,-35 1 1,36 17-16,-19-35 47,36-35 31,-18-18-78,89-123 31,17 17-15,-123 106-1,34 0-15,19-18 16,-53 36 0,-18 17-16,17 18 15,1-17-15,17-18 31,-17 17-15,0 0 0,-1-17-1,1 35-15,17-35 32,0 17-1,-35 0-16,36-34 1,-1 34 0,-17 0-1,-18 1-15,17 17 47,1-18-31,-18 0-1,17 1-15,1-1 16,0 0 0,-1 1-1,1-1 17</inkml:trace>
  <inkml:trace contextRef="#ctx0" brushRef="#br0" timeOffset="111731.61">11677 10372 0,'0'-18'16,"35"36"15,18-1-15,-35 36-16,35 0 16,17 88-1,-34 0 1,-1-52-1,-18-37 1,1-52 47,0 0-32,35-17-16,-18-18-15,53-36 16,-35 0 0,71-105-1,-36 35 1,141-71 0,-35 124-16,194-71 15,-17 1 1,-72 52-1,-246 88 1,-35 0 0,0 18 31</inkml:trace>
  <inkml:trace contextRef="#ctx0" brushRef="#br0" timeOffset="175970.71">5380 10971 0,'18'0'93,"-1"18"-77,-17 53-16,0-36 16,0 35-16,53 72 15,-53-19 17,0-88-17,0-52 173,0-36-188,0 17 15,0 1 1,0 18 0,0-19-1,0 19 1,0-1 15,0 0-15,0 1-1,-18-1 1,18 0 0,0 1-16,0-1 15,0-17 1,0 17-1,0 1 1,0-1 15,0 0-15,0 1 15,0-1 0,18 0-15,0 18 15,-1 0-15,36-35 0,-35 35-1,17 0 1,-17 0-1,-1 0 1,19 0 0,-19 0 15,19 0-31,-19 0 31,1 0-15,0 0-1,-1 0 1,-17 35 0,53 1-16,-53 17 15,18 0 1,-1-1 0,-17-34-1,0 35 1,18-18 15,-18-17 0,0 0-31,18 17 16,-1 0 15,1-17 16,-18-1-31,0 1-1</inkml:trace>
  <inkml:trace contextRef="#ctx0" brushRef="#br0" timeOffset="177339.63">6191 11412 0,'0'18'187,"-17"0"-187,17 17 16,0 18 0,-18-18-1,0-17 1,18-1-16,-17 19 16,17-19 30,0 1-30</inkml:trace>
  <inkml:trace contextRef="#ctx0" brushRef="#br0" timeOffset="182138.13">6597 10830 0,'0'18'125,"0"17"-109,0 0-1,0 18-15,0-17 16,0 17 0,0 0-1,0-36 1,0 1-16,0-1 16,0 1 15,0 0-16,0 17 1,0-17 0,18-1 62,-18 1-63,17 0 1,-17-1-16,0 1 63</inkml:trace>
  <inkml:trace contextRef="#ctx0" brushRef="#br0" timeOffset="183122.96">6650 11077 0,'-18'0'0,"18"-35"62,0 0-46,0-1-16,18 19 15,-18-19-15,18 1 16,-1-35 0,18 34-1,-35 19 1,18-19 15,0 19-15,-18-1 15,17 18-15,-17-17-1</inkml:trace>
  <inkml:trace contextRef="#ctx0" brushRef="#br0" timeOffset="183996.96">6668 11077 0,'-18'18'47,"36"0"-32,-18-1-15,17-17 16,54 71 0,-36-36-1,-17-17 1,-1-18 0,1 17-1,0 1 1,-1 0-1,1-1 1,-1 1 0,-17-1 15,18-17-31,-18 18 16,18 0-16,-1 17 46</inkml:trace>
  <inkml:trace contextRef="#ctx0" brushRef="#br0" timeOffset="185626.5">5556 12682 0,'0'18'15,"18"53"-15,0-19 16,-1 54 0,18 0-1,-35-71 1,18 1 0,-18-19-1,0-70 79,0-17-78,0-18-16,0 17 15,0 1-15,0 17 31,18-18-15,-18 36 0,17 17-1,1 18 48,0 0-63,17 0 15,0 0 1,-17 0-16,35 18 16,-18 17-1,0 36 1,18-1 0,-35 36-1,35 18 16,-36-89-31,-17 53 16,0-70 0,18-18-1,-18-18 79</inkml:trace>
  <inkml:trace contextRef="#ctx0" brushRef="#br0" timeOffset="186681.94">6191 12823 0,'18'-17'250,"0"17"-234,-1 0-1,18 0 1,-17-18 0,0 18-1,17-17 1,0 17-1,-17-18 1,0 18 15,-1 0-15,1 0 0,35 0-1,-36 0 32</inkml:trace>
  <inkml:trace contextRef="#ctx0" brushRef="#br0" timeOffset="190035.17">3969 12788 0,'-18'0'31,"18"18"-31,0 17 15,0 18-15,0 35 16,0-52 0,0 87-1,0-52 1,0 34 0,0-69-1,0-19 1,0-52 78,0 0-94,0-18 15,0 0-15,-18 0 16,18 35-16,0-35 15,0-17 1,18 17 0,0 18 15,-18 17-15,35 0-1,-17 18 63,17 0-62,-17 0-16,17 0 16,0 53-16,0-17 15,-17 34 1,35 1-1,-53-36 1,18 36 15,-1-36-15,-17 18 0,18-36-16,-18 1 31</inkml:trace>
  <inkml:trace contextRef="#ctx0" brushRef="#br0" timeOffset="190786.33">5115 12647 0,'-17'0'47,"-19"18"-47,19 17 15,-19 36-15,1 17 16,-35 35-1,17 1 17,35-36-17,-17-18 1,17-34 0,1-1-1,17-17-15</inkml:trace>
  <inkml:trace contextRef="#ctx0" brushRef="#br0" timeOffset="191530.67">4710 12753 0,'17'-18'16,"19"18"-1,-1 18-15,0 0 16,-17 52-16,70 36 16,-70-18-1,34-35-15,1 71 31,0-54-15,-35-17 0,0 0-1,-1-35 1,1-18 0,-1 17 15,36 1-16,-35-1 32</inkml:trace>
  <inkml:trace contextRef="#ctx0" brushRef="#br0" timeOffset="192466.57">6650 12488 0,'18'0'32,"17"53"-17,-18 0-15,1 71 16,0-54-16,17 124 16,-17-17 15,35-36-16,-53-71 1,17-34 0</inkml:trace>
  <inkml:trace contextRef="#ctx0" brushRef="#br0" timeOffset="193402.21">6950 12682 0,'0'18'47,"-36"35"-31,36-18-16,-17 0 16,17-17-16,0 0 15,-18 35 1,1-36-1,17 1 1,0 0 93,17-1-93,1-17 0,-1 0-16,36 18 15,0-18-15,-17 0 16,87 35 0,-70-17-1,-18-1 1,1 1-1,-19 0 1,36 52 0,-35-70-16,-1 18 15,1-18 1</inkml:trace>
  <inkml:trace contextRef="#ctx0" brushRef="#br0" timeOffset="203252.09">11412 5098 0,'0'-18'47,"0"-17"-16,0-1-15,-17 19 62,-1-1-63,0 1-15,-17 17 16,-18-36 0,-88 1-1,18 35 1,52 0-1,1 0 1,34 0 0,19 0-16,-19 0 15,-34 0 1,17 0 15,18 0-15,17 0-1,0 18 1,1 35 0,-1 17-1,18 1 17,0 17-17,0-53-15,0 36 16,0-36-1,18 36 1,17-1 0,-17-17-1,-1 0 1,19 17 0,16-17-1,-34-35 16,0 17-31,-18-17 32,17-18-32,1 35 31,17-35-15,1 18-1,34-18 1,1 0-1,-18 0 1,-18 0 0,0 0-1,-17 0 1,-1 0 0,19 0-1,-36-35 1,17-1 15,-17-17-15,18 0-1,0 18 1,-18-35 0,17 17-1,-17-35 1,0 17-1,0 36 1,0 17 0,0-17-1,0 17 17,0 0-17,0 1 1,0-1-1,0-17 1,0 17 15,0 1 1,0-1-17,0 0 95,0 1-95,0-1-15,0 0 16,0 1-1,0-18-15,0 17 32,0 0 77,0 1-78,0-1-15,0 0 0,0 1 30,0-1-14</inkml:trace>
  <inkml:trace contextRef="#ctx0" brushRef="#br0" timeOffset="-148818.08">5680 12965 0,'53'-36'125,"0"36"-125,-18 0 16,35-35-16,-34 35 15,70 0 1,35 0 0,0 0-1,-18 0 1,-35-18 0,-35 18-1,0 0 1,-17-17-1,-1 17 1,0 0 15,-17 0-15,17-18 0,18 18-1,-35 0-15,52 0 16,-17 0-1,0 0 1,-18 0 0,18 0-1,-35-18 1</inkml:trace>
  <inkml:trace contextRef="#ctx0" brushRef="#br0" timeOffset="-148047">7779 12435 0,'-18'-17'47,"18"70"-31,0 35 0,0-18-1,0 36-15,0 18 16,0-36-1,0-53 1</inkml:trace>
  <inkml:trace contextRef="#ctx0" brushRef="#br0" timeOffset="-147022.15">7955 12541 0,'-35'0'47,"17"36"-32,1-36-15,17 17 79,0 18-64,0-17-15,0 17 16,0 1-16,0 17 31,0-18-15,0-18-1,0 1 173,17-18-188,19 0 15,34 0-15,-52 0 16,35 0 0,17 0-1,-52 0 1,17 0 0,0 0-1,1 35 1,-1-17-16,0 0 15,0 17 1,-17 0 0,-18-17-1,18-18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3T04:07:49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11236 5909 0,'18'0'141,"-1"0"-141,54 0 15,-1 0-15,19 0 16,52 0-1,0 18 1,0-18 0,-71 0 15,-34 0-31,-1 0 31,0 0-31,18 0 16,0 0-1,18 0 1,-36 0 0,0 0-1,-17 0 1,0 0 0,-1 0-1,36 0 16,-18 0-15,-17 0 0,17 0-16,-17 0 31,17-18 16,-17 18 0,-1 0-32,1 0 1,0-35 31</inkml:trace>
  <inkml:trace contextRef="#ctx0" brushRef="#br0" timeOffset="15567.48">10407 4092 0,'35'0'172,"1"0"-157,-19 0-15,18 0 16,18 0-16,18 0 16,70 0-1,71-35 1,-71-18-1,-124 53-15,72 0 16,-72 0 0,36 0-1,18 0 1,-1 0 15,54 0-15,17 0-1,106 0 1,123 0 0,-17 0-1,35 18 1,-212 17 0,-123-35-1,0 18 1,-35-18 15,17 0-15,0 0-1,-17 17 1,17-17 0,-17 0 15,17 0-31,-17 0 31,0 0-15,17 18-1,-17-18 1,17 0 0,0 0-1,-17 18 1,-1-18-1,19 0 1,-1 0 0,-17 0-16,17 0 15,-18 0 1,36 0 15,-17 0-15,-19 0-1,19 0 1,16 0 0,-34 0-1,17 0 1,-17 0 0,35 0-1,-18 0 1,-17 0-1,17 0 1,18 0 0,-35 0-1,17 0 1,18 0 0,0 0 15,-18 0-16,0 0 1,1 0 0,-19 0-1,1 0 32,0-18-16,-1 18 16,1 0-15,-1-18 155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hyperlink" Target="https://www.publicdomainpictures.net/view-image.php?image=66396&amp;picture=old-envelop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hyperlink" Target="https://www.publicdomainpictures.net/view-image.php?image=66396&amp;picture=old-envelop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16.png"/><Relationship Id="rId7" Type="http://schemas.openxmlformats.org/officeDocument/2006/relationships/diagramData" Target="../diagrams/data3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60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0.png"/><Relationship Id="rId23" Type="http://schemas.openxmlformats.org/officeDocument/2006/relationships/image" Target="../media/image17.png"/><Relationship Id="rId10" Type="http://schemas.openxmlformats.org/officeDocument/2006/relationships/diagramColors" Target="../diagrams/colors20.xml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Relationship Id="rId14" Type="http://schemas.openxmlformats.org/officeDocument/2006/relationships/image" Target="../media/image9.png"/><Relationship Id="rId22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.xml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5D94-81E0-4C76-9EE6-8F085D8E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PAPER REVIEW OF</a:t>
            </a:r>
            <a:br>
              <a:rPr lang="en-US" dirty="0"/>
            </a:br>
            <a:r>
              <a:rPr lang="en-US" dirty="0"/>
              <a:t>NCMA – NETWORK CODED MULTIPLE ACCESS – II </a:t>
            </a:r>
            <a:br>
              <a:rPr lang="en-US" dirty="0"/>
            </a:br>
            <a:br>
              <a:rPr lang="en-US" dirty="0"/>
            </a:br>
            <a:r>
              <a:rPr lang="en-US" sz="1800" b="0" i="0" u="none" strike="noStrike" baseline="0" dirty="0" err="1">
                <a:latin typeface="NimbusRomNo9L-Regu"/>
              </a:rPr>
              <a:t>Lizhao</a:t>
            </a:r>
            <a:r>
              <a:rPr lang="en-US" sz="1800" b="0" i="0" u="none" strike="noStrike" baseline="0" dirty="0">
                <a:latin typeface="NimbusRomNo9L-Regu"/>
              </a:rPr>
              <a:t> You, </a:t>
            </a:r>
            <a:r>
              <a:rPr lang="en-US" sz="1800" b="0" i="1" u="none" strike="noStrike" baseline="0" dirty="0">
                <a:latin typeface="NimbusRomNo9L-ReguItal"/>
              </a:rPr>
              <a:t>Student Member, IEEE</a:t>
            </a:r>
            <a:br>
              <a:rPr lang="en-US" sz="1800" b="0" i="1" u="none" strike="noStrike" baseline="0" dirty="0">
                <a:latin typeface="NimbusRomNo9L-ReguItal"/>
              </a:rPr>
            </a:br>
            <a:r>
              <a:rPr lang="en-US" sz="1800" b="0" i="0" u="none" strike="noStrike" baseline="0" dirty="0" err="1">
                <a:latin typeface="NimbusRomNo9L-Regu"/>
              </a:rPr>
              <a:t>Soung</a:t>
            </a:r>
            <a:r>
              <a:rPr lang="en-US" sz="1800" b="0" i="0" u="none" strike="noStrike" baseline="0" dirty="0">
                <a:latin typeface="NimbusRomNo9L-Regu"/>
              </a:rPr>
              <a:t> Chang Liew, </a:t>
            </a:r>
            <a:r>
              <a:rPr lang="en-US" sz="1800" b="0" i="1" u="none" strike="noStrike" baseline="0" dirty="0">
                <a:latin typeface="NimbusRomNo9L-ReguItal"/>
              </a:rPr>
              <a:t>Fellow, IEEE</a:t>
            </a:r>
            <a:r>
              <a:rPr lang="en-US" sz="1800" b="0" i="0" u="none" strike="noStrike" baseline="0" dirty="0">
                <a:latin typeface="NimbusRomNo9L-Regu"/>
              </a:rPr>
              <a:t> </a:t>
            </a:r>
            <a:br>
              <a:rPr lang="en-US" sz="1800" b="0" i="0" u="none" strike="noStrike" baseline="0" dirty="0">
                <a:latin typeface="NimbusRomNo9L-Regu"/>
              </a:rPr>
            </a:br>
            <a:r>
              <a:rPr lang="en-US" sz="1800" b="0" i="0" u="none" strike="noStrike" baseline="0" dirty="0">
                <a:latin typeface="NimbusRomNo9L-Regu"/>
              </a:rPr>
              <a:t>Lu </a:t>
            </a:r>
            <a:r>
              <a:rPr lang="en-US" sz="1800" b="0" i="0" u="none" strike="noStrike" baseline="0" dirty="0" err="1">
                <a:latin typeface="NimbusRomNo9L-Regu"/>
              </a:rPr>
              <a:t>Lu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1" u="none" strike="noStrike" baseline="0" dirty="0">
                <a:latin typeface="NimbusRomNo9L-ReguItal"/>
              </a:rPr>
              <a:t>Member, IEEE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38E9C-04E7-49B3-BC50-93A28D6D9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037" y="4352924"/>
            <a:ext cx="8791575" cy="165576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/>
              <a:t>RS GIRISH</a:t>
            </a:r>
          </a:p>
          <a:p>
            <a:pPr algn="r">
              <a:lnSpc>
                <a:spcPct val="100000"/>
              </a:lnSpc>
            </a:pPr>
            <a:r>
              <a:rPr lang="en-US" dirty="0"/>
              <a:t>EE20RESCH14005</a:t>
            </a:r>
          </a:p>
          <a:p>
            <a:pPr algn="r">
              <a:lnSpc>
                <a:spcPct val="100000"/>
              </a:lnSpc>
            </a:pPr>
            <a:r>
              <a:rPr lang="en-US" dirty="0"/>
              <a:t>EE7330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0F58A-D316-4540-8FDB-4ABC7368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4374" y="6471443"/>
            <a:ext cx="3157530" cy="365125"/>
          </a:xfrm>
          <a:solidFill>
            <a:srgbClr val="EF9819"/>
          </a:solidFill>
        </p:spPr>
        <p:txBody>
          <a:bodyPr/>
          <a:lstStyle/>
          <a:p>
            <a:fld id="{580872CF-7493-4CA0-93C2-22D134649AE2}" type="datetime1">
              <a:rPr lang="en-IN" sz="1200" b="1" smtClean="0">
                <a:solidFill>
                  <a:schemeClr val="tx1"/>
                </a:solidFill>
              </a:rPr>
              <a:t>06-12-2021</a:t>
            </a:fld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E9A5-9179-4848-997C-492BB072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71442"/>
            <a:ext cx="7355322" cy="365125"/>
          </a:xfrm>
          <a:solidFill>
            <a:srgbClr val="EF9819"/>
          </a:solidFill>
        </p:spPr>
        <p:txBody>
          <a:bodyPr/>
          <a:lstStyle/>
          <a:p>
            <a:r>
              <a:rPr lang="en-US" sz="1200" b="1">
                <a:solidFill>
                  <a:schemeClr val="tx1"/>
                </a:solidFill>
              </a:rPr>
              <a:t>IIT HYDERABAD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1738C-F8CB-4D23-83D2-7B21FFBC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1908" y="6471441"/>
            <a:ext cx="1660091" cy="365125"/>
          </a:xfrm>
          <a:solidFill>
            <a:srgbClr val="EF9819"/>
          </a:solidFill>
        </p:spPr>
        <p:txBody>
          <a:bodyPr/>
          <a:lstStyle/>
          <a:p>
            <a:fld id="{6D22F896-40B5-4ADD-8801-0D06FADFA095}" type="slidenum">
              <a:rPr lang="en-US" sz="1200" b="1" smtClean="0">
                <a:solidFill>
                  <a:schemeClr val="tx1"/>
                </a:solidFill>
              </a:rPr>
              <a:t>1</a:t>
            </a:fld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13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D85D-1C55-4780-A358-DB8D1777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388B-46A6-4A45-8CE5-A2FED139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1757"/>
            <a:ext cx="9905999" cy="44150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SDR – USRP N210</a:t>
            </a:r>
          </a:p>
          <a:p>
            <a:pPr lvl="1"/>
            <a:r>
              <a:rPr lang="en-US" dirty="0"/>
              <a:t>HIGH CONFIGURATION PC WITH GIGABIT ETHERNET</a:t>
            </a:r>
          </a:p>
          <a:p>
            <a:pPr lvl="1"/>
            <a:r>
              <a:rPr lang="en-US" dirty="0"/>
              <a:t>HIGH RESOLUTION GPS CLOCKS</a:t>
            </a:r>
          </a:p>
          <a:p>
            <a:r>
              <a:rPr lang="en-US" dirty="0"/>
              <a:t>OFDM – SIMILAR TO 802.11</a:t>
            </a:r>
          </a:p>
          <a:p>
            <a:r>
              <a:rPr lang="en-US" dirty="0"/>
              <a:t>DATA – BPSK MODULATED</a:t>
            </a:r>
          </a:p>
          <a:p>
            <a:r>
              <a:rPr lang="en-US" dirty="0"/>
              <a:t>PHY LAYER – ½ CONVOLUTIONAL CODE AND SOFT VITERBI DECODER</a:t>
            </a:r>
          </a:p>
          <a:p>
            <a:pPr lvl="1"/>
            <a:r>
              <a:rPr lang="en-US"/>
              <a:t>REDUCED CONSTELLATION SCHEME</a:t>
            </a:r>
            <a:endParaRPr lang="en-US" dirty="0"/>
          </a:p>
          <a:p>
            <a:r>
              <a:rPr lang="en-US" dirty="0"/>
              <a:t>MAC LAYER – RS ERASURE CODE</a:t>
            </a:r>
          </a:p>
          <a:p>
            <a:pPr lvl="1"/>
            <a:r>
              <a:rPr lang="en-US" dirty="0"/>
              <a:t>BEACON LEAD TRIGGERS FOR SYNCHRONIZATION TRANSMISSION OF PACKETS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13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2C04-39DD-4BA9-B40A-7E2865F3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0CBC-BBA6-4072-A759-BB509CB1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PROCESSING TIME</a:t>
            </a:r>
          </a:p>
          <a:p>
            <a:r>
              <a:rPr lang="en-US" dirty="0"/>
              <a:t>NORMALIZED THROUGHPUT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05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DA89-3294-439D-868E-7ACDBB15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EXPERIMENTAL OUTCOMES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855D6B-785B-4D42-A98D-F11137379CEA}"/>
              </a:ext>
            </a:extLst>
          </p:cNvPr>
          <p:cNvGrpSpPr/>
          <p:nvPr/>
        </p:nvGrpSpPr>
        <p:grpSpPr>
          <a:xfrm>
            <a:off x="1338607" y="1055802"/>
            <a:ext cx="9710392" cy="5802198"/>
            <a:chOff x="1992567" y="1571390"/>
            <a:chExt cx="8473758" cy="48671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E84B03-78C9-4971-B3A9-E1DEC4BDC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2567" y="1674820"/>
              <a:ext cx="8473758" cy="476368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BBC91E-D4EF-4BF7-9558-BE6C283509D8}"/>
                </a:ext>
              </a:extLst>
            </p:cNvPr>
            <p:cNvSpPr/>
            <p:nvPr/>
          </p:nvSpPr>
          <p:spPr>
            <a:xfrm>
              <a:off x="3659638" y="1571390"/>
              <a:ext cx="419057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THROUGHPUT VS RANGED SNR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BA12A4-C507-441D-839E-DE5F0A310B32}"/>
                  </a:ext>
                </a:extLst>
              </p14:cNvPr>
              <p14:cNvContentPartPr/>
              <p14:nvPr/>
            </p14:nvContentPartPr>
            <p14:xfrm>
              <a:off x="3746520" y="1441440"/>
              <a:ext cx="1555920" cy="69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BA12A4-C507-441D-839E-DE5F0A310B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60" y="1432080"/>
                <a:ext cx="1574640" cy="7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435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C055-EA49-49CC-AA4B-42BC3762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/>
          <a:lstStyle/>
          <a:p>
            <a:r>
              <a:rPr lang="en-US" dirty="0"/>
              <a:t>EXPERIMENTAL OUTCOMES (CONTD.)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2F6E0-DA00-4B75-A0DA-8EA8AAA3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61" y="1213800"/>
            <a:ext cx="9864827" cy="5613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C44C4A-A281-4499-805D-DF0047BF6723}"/>
              </a:ext>
            </a:extLst>
          </p:cNvPr>
          <p:cNvSpPr/>
          <p:nvPr/>
        </p:nvSpPr>
        <p:spPr>
          <a:xfrm>
            <a:off x="3668027" y="1016905"/>
            <a:ext cx="511671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NORMALIZED THROUGHPUT VS SNR</a:t>
            </a:r>
          </a:p>
        </p:txBody>
      </p:sp>
    </p:spTree>
    <p:extLst>
      <p:ext uri="{BB962C8B-B14F-4D97-AF65-F5344CB8AC3E}">
        <p14:creationId xmlns:p14="http://schemas.microsoft.com/office/powerpoint/2010/main" val="20500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11AB-BF45-41BD-813A-584DACE1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NCMA II WITH NC – SIC </a:t>
            </a:r>
            <a:endParaRPr lang="en-IN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A8382E-F09C-4FEC-9A32-192A13EE2189}"/>
              </a:ext>
            </a:extLst>
          </p:cNvPr>
          <p:cNvGrpSpPr/>
          <p:nvPr/>
        </p:nvGrpSpPr>
        <p:grpSpPr>
          <a:xfrm>
            <a:off x="1039452" y="1525399"/>
            <a:ext cx="9824291" cy="3893890"/>
            <a:chOff x="1039452" y="1525398"/>
            <a:chExt cx="11076666" cy="398615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B1BDB4-3DD7-41AA-97F2-BAD2A60E3170}"/>
                </a:ext>
              </a:extLst>
            </p:cNvPr>
            <p:cNvSpPr/>
            <p:nvPr/>
          </p:nvSpPr>
          <p:spPr>
            <a:xfrm>
              <a:off x="1669409" y="2055303"/>
              <a:ext cx="1786855" cy="9899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MUD, PNC DECODERS</a:t>
              </a:r>
              <a:endParaRPr lang="en-IN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3B7007F4-E309-44D4-BD57-259859098516}"/>
                </a:ext>
              </a:extLst>
            </p:cNvPr>
            <p:cNvSpPr/>
            <p:nvPr/>
          </p:nvSpPr>
          <p:spPr>
            <a:xfrm>
              <a:off x="4309145" y="2055303"/>
              <a:ext cx="1786855" cy="989901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ONLY ONE PACKET DECODED?</a:t>
              </a:r>
              <a:endParaRPr lang="en-IN" sz="1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F17EB8-256F-43CE-8E16-8310FF2FC6EB}"/>
                </a:ext>
              </a:extLst>
            </p:cNvPr>
            <p:cNvSpPr/>
            <p:nvPr/>
          </p:nvSpPr>
          <p:spPr>
            <a:xfrm>
              <a:off x="9455791" y="2055302"/>
              <a:ext cx="1786855" cy="9899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 – LAYER BRIDGING</a:t>
              </a:r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96B3B6-8F74-41E0-AE3E-CD897F6A5BB7}"/>
                </a:ext>
              </a:extLst>
            </p:cNvPr>
            <p:cNvSpPr/>
            <p:nvPr/>
          </p:nvSpPr>
          <p:spPr>
            <a:xfrm>
              <a:off x="7041159" y="2055303"/>
              <a:ext cx="1786855" cy="9899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 – LAYER BRIDGING</a:t>
              </a:r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FA13A1-CD58-490C-B0FF-B11EA3FBFF42}"/>
                </a:ext>
              </a:extLst>
            </p:cNvPr>
            <p:cNvSpPr/>
            <p:nvPr/>
          </p:nvSpPr>
          <p:spPr>
            <a:xfrm>
              <a:off x="7041159" y="4053281"/>
              <a:ext cx="1786855" cy="98990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SIC</a:t>
              </a:r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06076-69FD-4D7D-A366-E1E59F34041A}"/>
                </a:ext>
              </a:extLst>
            </p:cNvPr>
            <p:cNvSpPr/>
            <p:nvPr/>
          </p:nvSpPr>
          <p:spPr>
            <a:xfrm>
              <a:off x="9455790" y="4053280"/>
              <a:ext cx="1786855" cy="9899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 DECODER</a:t>
              </a:r>
              <a:endParaRPr lang="en-IN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E302A0-281E-4BD3-8129-F2CAB3682923}"/>
                </a:ext>
              </a:extLst>
            </p:cNvPr>
            <p:cNvCxnSpPr/>
            <p:nvPr/>
          </p:nvCxnSpPr>
          <p:spPr>
            <a:xfrm>
              <a:off x="1057013" y="4565008"/>
              <a:ext cx="598414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C4CE8E-10CA-4BA8-BFE1-5680F7B7C613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2562836" y="3045204"/>
              <a:ext cx="1" cy="15198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8A4C45-70FB-4076-BC0D-79446E3A443D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456264" y="2550254"/>
              <a:ext cx="85288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07BCCA6-8393-4CE9-8F1B-38DA361FE60A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096000" y="2550254"/>
              <a:ext cx="94515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71F552B-3252-450A-B78D-43A9AD52065C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 flipV="1">
              <a:off x="8828014" y="2550253"/>
              <a:ext cx="62777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76EA8A-4F54-4410-A643-68778782E48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1242646" y="2550253"/>
              <a:ext cx="72285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7F84AEB-D69E-42C2-A2F8-75B5E033312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5983804" y="2263972"/>
              <a:ext cx="576733" cy="213919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E086C5C-5C33-4182-8BDE-CE8E36B76B1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212823" y="2550251"/>
              <a:ext cx="3330429" cy="1024855"/>
            </a:xfrm>
            <a:prstGeom prst="bentConnector3">
              <a:avLst>
                <a:gd name="adj1" fmla="val -12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1C023B0-2A70-4527-9FBC-15CE1F48FC99}"/>
                </a:ext>
              </a:extLst>
            </p:cNvPr>
            <p:cNvCxnSpPr/>
            <p:nvPr/>
          </p:nvCxnSpPr>
          <p:spPr>
            <a:xfrm flipV="1">
              <a:off x="7931096" y="3285166"/>
              <a:ext cx="281727" cy="2876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AEFF2A5-DDFF-4C2B-87F3-1B1601B21D3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931441" y="3575106"/>
              <a:ext cx="3146" cy="4781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DF2443-52AE-4513-A91F-18355162633A}"/>
                </a:ext>
              </a:extLst>
            </p:cNvPr>
            <p:cNvCxnSpPr>
              <a:cxnSpLocks/>
              <a:stCxn id="12" idx="0"/>
              <a:endCxn id="9" idx="2"/>
            </p:cNvCxnSpPr>
            <p:nvPr/>
          </p:nvCxnSpPr>
          <p:spPr>
            <a:xfrm flipV="1">
              <a:off x="10349218" y="3045203"/>
              <a:ext cx="1" cy="10080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215108E-DEF9-4368-B67E-8C2213BA5961}"/>
                </a:ext>
              </a:extLst>
            </p:cNvPr>
            <p:cNvSpPr/>
            <p:nvPr/>
          </p:nvSpPr>
          <p:spPr>
            <a:xfrm>
              <a:off x="6816055" y="3812798"/>
              <a:ext cx="4631771" cy="1698751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683B58F-1F3A-48C8-AD92-DED5098C9D54}"/>
                </a:ext>
              </a:extLst>
            </p:cNvPr>
            <p:cNvSpPr/>
            <p:nvPr/>
          </p:nvSpPr>
          <p:spPr>
            <a:xfrm>
              <a:off x="1039452" y="3333569"/>
              <a:ext cx="160665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TWO USER</a:t>
              </a:r>
            </a:p>
            <a:p>
              <a:pPr algn="ctr"/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OVERLAPPED SIGNALS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0283A5-6708-4AB4-89D9-237194A00F47}"/>
                </a:ext>
              </a:extLst>
            </p:cNvPr>
            <p:cNvSpPr/>
            <p:nvPr/>
          </p:nvSpPr>
          <p:spPr>
            <a:xfrm>
              <a:off x="4778890" y="3152000"/>
              <a:ext cx="41389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YES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017D22-C4B3-4192-A503-D5C9BA3298B0}"/>
                </a:ext>
              </a:extLst>
            </p:cNvPr>
            <p:cNvSpPr/>
            <p:nvPr/>
          </p:nvSpPr>
          <p:spPr>
            <a:xfrm>
              <a:off x="6330665" y="2248344"/>
              <a:ext cx="40588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FAC2360-2E5D-42BC-B7CA-792935A5C77C}"/>
                    </a:ext>
                  </a:extLst>
                </p:cNvPr>
                <p:cNvSpPr txBox="1"/>
                <p:nvPr/>
              </p:nvSpPr>
              <p:spPr>
                <a:xfrm>
                  <a:off x="8212822" y="1525398"/>
                  <a:ext cx="2446704" cy="3004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IN" dirty="0">
                            <a:latin typeface="Cambria Math" panose="02040503050406030204" pitchFamily="18" charset="0"/>
                          </a:rPr>
                          <m:t>⊕</m:t>
                        </m:r>
                        <m:sSubSup>
                          <m:sSub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FAC2360-2E5D-42BC-B7CA-792935A5C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2822" y="1525398"/>
                  <a:ext cx="2446704" cy="300497"/>
                </a:xfrm>
                <a:prstGeom prst="rect">
                  <a:avLst/>
                </a:prstGeom>
                <a:blipFill>
                  <a:blip r:embed="rId2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637E34C-1A10-400D-A6B9-44EE83CC25FA}"/>
                    </a:ext>
                  </a:extLst>
                </p:cNvPr>
                <p:cNvSpPr txBox="1"/>
                <p:nvPr/>
              </p:nvSpPr>
              <p:spPr>
                <a:xfrm>
                  <a:off x="11268065" y="2176056"/>
                  <a:ext cx="848053" cy="3067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/>
                          <m:sup>
                            <m:r>
                              <a:rPr lang="en-I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sSubSup>
                          <m:sSubSupPr>
                            <m:ctrlPr>
                              <a:rPr lang="en-I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/>
                          <m:sup>
                            <m:r>
                              <a:rPr lang="en-I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637E34C-1A10-400D-A6B9-44EE83CC2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8065" y="2176056"/>
                  <a:ext cx="848053" cy="306751"/>
                </a:xfrm>
                <a:prstGeom prst="rect">
                  <a:avLst/>
                </a:prstGeom>
                <a:blipFill>
                  <a:blip r:embed="rId3"/>
                  <a:stretch>
                    <a:fillRect l="-11382" r="-7317" b="-6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1C068CB-2E85-4E2B-958D-DE016A270FBB}"/>
                    </a:ext>
                  </a:extLst>
                </p:cNvPr>
                <p:cNvSpPr txBox="1"/>
                <p:nvPr/>
              </p:nvSpPr>
              <p:spPr>
                <a:xfrm>
                  <a:off x="1127622" y="4201401"/>
                  <a:ext cx="671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1C068CB-2E85-4E2B-958D-DE016A270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622" y="4201401"/>
                  <a:ext cx="671659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2954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B4B2D93-8E7B-420A-9DF2-94E57C59EB54}"/>
                    </a:ext>
                  </a:extLst>
                </p:cNvPr>
                <p:cNvSpPr txBox="1"/>
                <p:nvPr/>
              </p:nvSpPr>
              <p:spPr>
                <a:xfrm>
                  <a:off x="8829492" y="3931553"/>
                  <a:ext cx="671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B4B2D93-8E7B-420A-9DF2-94E57C59E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492" y="3931553"/>
                  <a:ext cx="671659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11364" b="-2954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F33FB9-2883-43EC-8334-BA53D601869E}"/>
                </a:ext>
              </a:extLst>
            </p:cNvPr>
            <p:cNvSpPr/>
            <p:nvPr/>
          </p:nvSpPr>
          <p:spPr>
            <a:xfrm>
              <a:off x="7004816" y="3336436"/>
              <a:ext cx="26000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AECBC60-C730-4ECE-A48D-3F1C39DE9567}"/>
                </a:ext>
              </a:extLst>
            </p:cNvPr>
            <p:cNvSpPr/>
            <p:nvPr/>
          </p:nvSpPr>
          <p:spPr>
            <a:xfrm>
              <a:off x="8356684" y="3314171"/>
              <a:ext cx="293670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48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9B46-CF31-48CB-B37E-3AAD95AB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38" y="0"/>
            <a:ext cx="9905998" cy="1478570"/>
          </a:xfrm>
        </p:spPr>
        <p:txBody>
          <a:bodyPr/>
          <a:lstStyle/>
          <a:p>
            <a:r>
              <a:rPr lang="en-US" dirty="0"/>
              <a:t>EXPERIMENTAL OUTCOMES (CONTD.)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DAB51-8A8C-46FD-8A1D-B1EDF2D0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38" y="1247737"/>
            <a:ext cx="10397904" cy="56102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8ED477-E0AD-4DE7-A122-59AC3805080B}"/>
              </a:ext>
            </a:extLst>
          </p:cNvPr>
          <p:cNvSpPr/>
          <p:nvPr/>
        </p:nvSpPr>
        <p:spPr>
          <a:xfrm>
            <a:off x="3433427" y="1115761"/>
            <a:ext cx="672031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NORMALIZED THROUGHPUT VS RANGED SNR</a:t>
            </a:r>
          </a:p>
        </p:txBody>
      </p:sp>
    </p:spTree>
    <p:extLst>
      <p:ext uri="{BB962C8B-B14F-4D97-AF65-F5344CB8AC3E}">
        <p14:creationId xmlns:p14="http://schemas.microsoft.com/office/powerpoint/2010/main" val="292149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403F-81F8-49FD-A234-FA9FB48B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675" y="2430540"/>
            <a:ext cx="2885617" cy="147857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4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946E-13AB-4BA8-8943-3D97A791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3727"/>
            <a:ext cx="9905998" cy="1478570"/>
          </a:xfrm>
        </p:spPr>
        <p:txBody>
          <a:bodyPr/>
          <a:lstStyle/>
          <a:p>
            <a:r>
              <a:rPr lang="en-US" dirty="0"/>
              <a:t>FLOW OF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2ACD-175C-4D2E-A5F8-13CB74DF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2297"/>
            <a:ext cx="9905999" cy="41889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ARCHITECTURE OF NCMA</a:t>
            </a:r>
          </a:p>
          <a:p>
            <a:r>
              <a:rPr lang="en-US" dirty="0"/>
              <a:t>NCMA – I </a:t>
            </a:r>
          </a:p>
          <a:p>
            <a:r>
              <a:rPr lang="en-US" dirty="0"/>
              <a:t>PHY – LAYER DECODING AND BRIDGING</a:t>
            </a:r>
          </a:p>
          <a:p>
            <a:r>
              <a:rPr lang="en-US" dirty="0"/>
              <a:t>MAC – LAYER DECODING AND BRIDGING</a:t>
            </a:r>
          </a:p>
          <a:p>
            <a:pPr lvl="1"/>
            <a:r>
              <a:rPr lang="en-US" dirty="0"/>
              <a:t>TES</a:t>
            </a:r>
          </a:p>
          <a:p>
            <a:pPr lvl="1"/>
            <a:r>
              <a:rPr lang="en-US" dirty="0"/>
              <a:t>UES</a:t>
            </a:r>
          </a:p>
          <a:p>
            <a:r>
              <a:rPr lang="en-US" dirty="0"/>
              <a:t>NCMA – SIC</a:t>
            </a:r>
          </a:p>
          <a:p>
            <a:r>
              <a:rPr lang="en-US" dirty="0"/>
              <a:t>EXPERIMENTAL OUTCOMES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41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ED12-D5D0-4677-8011-E10959A4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36" y="0"/>
            <a:ext cx="9905998" cy="1478570"/>
          </a:xfrm>
        </p:spPr>
        <p:txBody>
          <a:bodyPr/>
          <a:lstStyle/>
          <a:p>
            <a:r>
              <a:rPr lang="en-US" dirty="0"/>
              <a:t>WLAN AND NC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148DC03-5822-4D23-974F-739B081B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57" y="3030156"/>
            <a:ext cx="5207299" cy="987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0165F-DC9F-4035-A429-7267F588A3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144" t="12784" r="11843" b="14227"/>
          <a:stretch/>
        </p:blipFill>
        <p:spPr>
          <a:xfrm flipH="1">
            <a:off x="1889314" y="3318663"/>
            <a:ext cx="200105" cy="134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37CA4-A757-453F-AE63-8D56A9F26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144" t="12784" r="11843" b="14227"/>
          <a:stretch/>
        </p:blipFill>
        <p:spPr>
          <a:xfrm>
            <a:off x="5296327" y="3364266"/>
            <a:ext cx="211160" cy="141681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BD390BA9-45E6-B248-8F37-3FBA86474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649" y="912944"/>
            <a:ext cx="5033468" cy="54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0.1872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16458 -1.85185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BEB3-DF57-4E76-AE76-A9598780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318" y="173202"/>
            <a:ext cx="9905998" cy="1478570"/>
          </a:xfrm>
        </p:spPr>
        <p:txBody>
          <a:bodyPr/>
          <a:lstStyle/>
          <a:p>
            <a:r>
              <a:rPr lang="en-US" dirty="0"/>
              <a:t>ARCHITECTURE OF NCMA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93F63DC-909A-4C1C-A3EE-78A0000DD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550863"/>
              </p:ext>
            </p:extLst>
          </p:nvPr>
        </p:nvGraphicFramePr>
        <p:xfrm>
          <a:off x="680019" y="1658144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E52A028-E780-4CE8-B62F-709075DC1C55}"/>
              </a:ext>
            </a:extLst>
          </p:cNvPr>
          <p:cNvGrpSpPr/>
          <p:nvPr/>
        </p:nvGrpSpPr>
        <p:grpSpPr>
          <a:xfrm>
            <a:off x="3520575" y="5468448"/>
            <a:ext cx="4415410" cy="922036"/>
            <a:chOff x="3520575" y="5468448"/>
            <a:chExt cx="4415410" cy="922036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A8150C-B7D6-4263-B6A0-793202A6241B}"/>
                </a:ext>
              </a:extLst>
            </p:cNvPr>
            <p:cNvSpPr/>
            <p:nvPr/>
          </p:nvSpPr>
          <p:spPr>
            <a:xfrm>
              <a:off x="3520575" y="5468448"/>
              <a:ext cx="4415410" cy="9220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CB4524-39AB-4B7D-A704-5E95C75B82CB}"/>
                </a:ext>
              </a:extLst>
            </p:cNvPr>
            <p:cNvSpPr txBox="1"/>
            <p:nvPr/>
          </p:nvSpPr>
          <p:spPr>
            <a:xfrm>
              <a:off x="3520575" y="5468448"/>
              <a:ext cx="4415410" cy="9220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PREAMBLE PROCESSING</a:t>
              </a:r>
              <a:endParaRPr lang="en-IN" sz="1700" kern="12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5B453E-82D9-4004-AF39-B5C47D054EBD}"/>
              </a:ext>
            </a:extLst>
          </p:cNvPr>
          <p:cNvCxnSpPr/>
          <p:nvPr/>
        </p:nvCxnSpPr>
        <p:spPr>
          <a:xfrm>
            <a:off x="4806892" y="5199856"/>
            <a:ext cx="0" cy="26859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2FD644-5D2B-40FA-8A4D-D0DBFC35B6F8}"/>
              </a:ext>
            </a:extLst>
          </p:cNvPr>
          <p:cNvCxnSpPr/>
          <p:nvPr/>
        </p:nvCxnSpPr>
        <p:spPr>
          <a:xfrm>
            <a:off x="6955871" y="5199856"/>
            <a:ext cx="0" cy="268592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83EFEC-327E-4B84-AC6F-6C4457481DEA}"/>
              </a:ext>
            </a:extLst>
          </p:cNvPr>
          <p:cNvSpPr/>
          <p:nvPr/>
        </p:nvSpPr>
        <p:spPr>
          <a:xfrm>
            <a:off x="2133339" y="2541002"/>
            <a:ext cx="17944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JUMBOGRAM OR 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LARGE MESSAGES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2ECD4D-CFDE-4B46-8E31-DBDF315B0EC2}"/>
              </a:ext>
            </a:extLst>
          </p:cNvPr>
          <p:cNvSpPr/>
          <p:nvPr/>
        </p:nvSpPr>
        <p:spPr>
          <a:xfrm>
            <a:off x="4871240" y="2699344"/>
            <a:ext cx="3433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BE77CB-21CB-4E14-A66B-5563430ACB1E}"/>
              </a:ext>
            </a:extLst>
          </p:cNvPr>
          <p:cNvSpPr/>
          <p:nvPr/>
        </p:nvSpPr>
        <p:spPr>
          <a:xfrm>
            <a:off x="4291597" y="3908247"/>
            <a:ext cx="11592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16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,C</a:t>
            </a:r>
            <a:r>
              <a:rPr lang="en-US" sz="16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,C</a:t>
            </a:r>
            <a:r>
              <a:rPr lang="en-US" sz="16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ED153-D2DE-4F1D-AE87-DD33D6C4981C}"/>
              </a:ext>
            </a:extLst>
          </p:cNvPr>
          <p:cNvSpPr/>
          <p:nvPr/>
        </p:nvSpPr>
        <p:spPr>
          <a:xfrm>
            <a:off x="4755753" y="5117150"/>
            <a:ext cx="10919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sz="16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,X</a:t>
            </a:r>
            <a:r>
              <a:rPr lang="en-US" sz="16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,X</a:t>
            </a:r>
            <a:r>
              <a:rPr lang="en-US" sz="16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0ACC61-37EB-4172-A61F-3104E2EA033D}"/>
              </a:ext>
            </a:extLst>
          </p:cNvPr>
          <p:cNvSpPr/>
          <p:nvPr/>
        </p:nvSpPr>
        <p:spPr>
          <a:xfrm>
            <a:off x="5077589" y="6590710"/>
            <a:ext cx="13013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 PACKETS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C3847A-FB57-408D-907E-A4C57087AB9C}"/>
              </a:ext>
            </a:extLst>
          </p:cNvPr>
          <p:cNvSpPr/>
          <p:nvPr/>
        </p:nvSpPr>
        <p:spPr>
          <a:xfrm>
            <a:off x="2667332" y="5117150"/>
            <a:ext cx="72648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NCMA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A10F7A-D38D-442F-ABC1-49B1DBEDECAC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5728280" y="6390484"/>
            <a:ext cx="0" cy="2002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48CBBB2-9636-431B-A697-771DA9746AB8}"/>
              </a:ext>
            </a:extLst>
          </p:cNvPr>
          <p:cNvSpPr/>
          <p:nvPr/>
        </p:nvSpPr>
        <p:spPr>
          <a:xfrm>
            <a:off x="1735858" y="3198167"/>
            <a:ext cx="17749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REED – SOLOMON CODE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CB4BF-4CFD-4365-878A-AB3DB2944695}"/>
              </a:ext>
            </a:extLst>
          </p:cNvPr>
          <p:cNvSpPr/>
          <p:nvPr/>
        </p:nvSpPr>
        <p:spPr>
          <a:xfrm>
            <a:off x="1760705" y="4542690"/>
            <a:ext cx="174477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CONVOLUTIONAL CODE</a:t>
            </a:r>
          </a:p>
        </p:txBody>
      </p:sp>
    </p:spTree>
    <p:extLst>
      <p:ext uri="{BB962C8B-B14F-4D97-AF65-F5344CB8AC3E}">
        <p14:creationId xmlns:p14="http://schemas.microsoft.com/office/powerpoint/2010/main" val="28692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78E1AE-2A1B-46AD-8A03-61D1939F1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1378E1AE-2A1B-46AD-8A03-61D1939F1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15C60B-7AAB-4110-B2F7-D0E92F94A9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DA15C60B-7AAB-4110-B2F7-D0E92F94A9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ACD7DB-A03C-4029-B1BE-6FAD023D8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5CACD7DB-A03C-4029-B1BE-6FAD023D84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EE9FA2-9A70-4253-9EFE-E1EE29D03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BDEE9FA2-9A70-4253-9EFE-E1EE29D03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2CA8765-FC34-44AF-82F4-A578B31975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62CA8765-FC34-44AF-82F4-A578B31975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5FCF9A6-6068-426E-98A5-E7BF536DDC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5FCF9A6-6068-426E-98A5-E7BF536DDC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7BBC937-AA6A-48A2-9FBE-C450AB357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67BBC937-AA6A-48A2-9FBE-C450AB357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EBB406-76DE-46F5-A4F0-E1DCC1CE4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E3EBB406-76DE-46F5-A4F0-E1DCC1CE47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9EB018B-4ECA-4833-88F3-F1366827E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B9EB018B-4ECA-4833-88F3-F1366827EE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ED12-D5D0-4677-8011-E10959A4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36" y="0"/>
            <a:ext cx="9905998" cy="1478570"/>
          </a:xfrm>
        </p:spPr>
        <p:txBody>
          <a:bodyPr/>
          <a:lstStyle/>
          <a:p>
            <a:r>
              <a:rPr lang="en-US" dirty="0"/>
              <a:t>Packet transmission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148DC03-5822-4D23-974F-739B081B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86" y="1066320"/>
            <a:ext cx="6724167" cy="1274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0165F-DC9F-4035-A429-7267F588A3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144" t="12784" r="11843" b="14227"/>
          <a:stretch/>
        </p:blipFill>
        <p:spPr>
          <a:xfrm>
            <a:off x="3952859" y="1407730"/>
            <a:ext cx="211160" cy="141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937CA4-A757-453F-AE63-8D56A9F26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144" t="12784" r="11843" b="14227"/>
          <a:stretch/>
        </p:blipFill>
        <p:spPr>
          <a:xfrm>
            <a:off x="8677259" y="1478570"/>
            <a:ext cx="211160" cy="141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B3978-A813-4BC2-BA0A-07E1C45E4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714" y="2409877"/>
            <a:ext cx="6125309" cy="42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872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0.16458 4.0740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F35A1E06-A2D1-4839-ACDD-2D2C1E798A78}"/>
              </a:ext>
            </a:extLst>
          </p:cNvPr>
          <p:cNvGrpSpPr/>
          <p:nvPr/>
        </p:nvGrpSpPr>
        <p:grpSpPr>
          <a:xfrm>
            <a:off x="822120" y="1375795"/>
            <a:ext cx="10121818" cy="5309968"/>
            <a:chOff x="243280" y="704675"/>
            <a:chExt cx="11140686" cy="622322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C342F35-208F-4F13-914B-950CE4F1E202}"/>
                </a:ext>
              </a:extLst>
            </p:cNvPr>
            <p:cNvGrpSpPr/>
            <p:nvPr/>
          </p:nvGrpSpPr>
          <p:grpSpPr>
            <a:xfrm>
              <a:off x="243280" y="1030059"/>
              <a:ext cx="10939244" cy="5714690"/>
              <a:chOff x="914400" y="1013281"/>
              <a:chExt cx="10610722" cy="564757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" name="Diagram 5">
                    <a:extLst>
                      <a:ext uri="{FF2B5EF4-FFF2-40B4-BE49-F238E27FC236}">
                        <a16:creationId xmlns:a16="http://schemas.microsoft.com/office/drawing/2014/main" id="{9AC4750D-410D-44F8-A3FF-E03B93AB31E0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14080122"/>
                      </p:ext>
                    </p:extLst>
                  </p:nvPr>
                </p:nvGraphicFramePr>
                <p:xfrm>
                  <a:off x="1956499" y="1013281"/>
                  <a:ext cx="8479406" cy="5647578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</mc:Choice>
            <mc:Fallback xmlns="">
              <p:graphicFrame>
                <p:nvGraphicFramePr>
                  <p:cNvPr id="6" name="Diagram 5">
                    <a:extLst>
                      <a:ext uri="{FF2B5EF4-FFF2-40B4-BE49-F238E27FC236}">
                        <a16:creationId xmlns:a16="http://schemas.microsoft.com/office/drawing/2014/main" id="{9AC4750D-410D-44F8-A3FF-E03B93AB31E0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14080122"/>
                      </p:ext>
                    </p:extLst>
                  </p:nvPr>
                </p:nvGraphicFramePr>
                <p:xfrm>
                  <a:off x="1956499" y="1013281"/>
                  <a:ext cx="8479406" cy="5647578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7" r:lo="rId8" r:qs="rId9" r:cs="rId10"/>
                  </a:graphicData>
                </a:graphic>
              </p:graphicFrame>
            </mc:Fallback>
          </mc:AlternateContent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A6C1D44-DCBF-4803-98C2-89AF68733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" y="3837070"/>
                <a:ext cx="132551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57C02F6-70EB-47AF-9268-420909A2F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7136" y="1539884"/>
                <a:ext cx="132086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B9D84F0-B558-4579-BA86-1A9C0E2CC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4443" y="2824100"/>
                <a:ext cx="1079694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DFA5CCD-0EE0-41C8-B70E-98CB5B322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57136" y="6097204"/>
                <a:ext cx="1142835" cy="652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65BFA5-37B9-4898-951E-470EA3916C1C}"/>
                  </a:ext>
                </a:extLst>
              </p:cNvPr>
              <p:cNvSpPr/>
              <p:nvPr/>
            </p:nvSpPr>
            <p:spPr>
              <a:xfrm>
                <a:off x="4416515" y="3290500"/>
                <a:ext cx="82907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OPTION 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D237688-F18C-4C9E-B44B-928D80946C38}"/>
                  </a:ext>
                </a:extLst>
              </p:cNvPr>
              <p:cNvSpPr/>
              <p:nvPr/>
            </p:nvSpPr>
            <p:spPr>
              <a:xfrm>
                <a:off x="3522376" y="1651123"/>
                <a:ext cx="998992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SINGLE USER</a:t>
                </a:r>
                <a:endParaRPr 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23D2E89-792C-4DA4-851D-1ACFD8741D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4443" y="4132335"/>
                <a:ext cx="1079694" cy="1751"/>
              </a:xfrm>
              <a:prstGeom prst="straightConnector1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BCA4EBC-AF9B-4A1E-8E89-C810ADAD24E7}"/>
                  </a:ext>
                </a:extLst>
              </p:cNvPr>
              <p:cNvCxnSpPr/>
              <p:nvPr/>
            </p:nvCxnSpPr>
            <p:spPr>
              <a:xfrm>
                <a:off x="7331978" y="4840448"/>
                <a:ext cx="338076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9273911-8748-432E-A0E5-BBB84D7061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12741" y="2824100"/>
                <a:ext cx="0" cy="2016348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A66B2CD-CDB0-438E-8D7C-F10AA9A56280}"/>
                  </a:ext>
                </a:extLst>
              </p:cNvPr>
              <p:cNvSpPr/>
              <p:nvPr/>
            </p:nvSpPr>
            <p:spPr>
              <a:xfrm>
                <a:off x="3399696" y="4437614"/>
                <a:ext cx="954236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TWO USERS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E3C17A1-1574-429B-AEB7-0D42CF0F69B7}"/>
                  </a:ext>
                </a:extLst>
              </p:cNvPr>
              <p:cNvSpPr/>
              <p:nvPr/>
            </p:nvSpPr>
            <p:spPr>
              <a:xfrm>
                <a:off x="4423896" y="4101974"/>
                <a:ext cx="829073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OPTION 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FDB5DADF-AF2E-4886-823E-81AF9CBA7E3B}"/>
                      </a:ext>
                    </a:extLst>
                  </p:cNvPr>
                  <p:cNvSpPr txBox="1"/>
                  <p:nvPr/>
                </p:nvSpPr>
                <p:spPr>
                  <a:xfrm>
                    <a:off x="954393" y="3487439"/>
                    <a:ext cx="717067" cy="3208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FDB5DADF-AF2E-4886-823E-81AF9CBA7E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393" y="3487439"/>
                    <a:ext cx="717067" cy="32082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C1E5E45-062E-4651-8BD4-927B7DFBAAB2}"/>
                      </a:ext>
                    </a:extLst>
                  </p:cNvPr>
                  <p:cNvSpPr txBox="1"/>
                  <p:nvPr/>
                </p:nvSpPr>
                <p:spPr>
                  <a:xfrm>
                    <a:off x="7328716" y="1262885"/>
                    <a:ext cx="7709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C1E5E45-062E-4651-8BD4-927B7DFBAA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8716" y="1262885"/>
                    <a:ext cx="770980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128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8B76C2F-6739-4A66-B87F-535724081760}"/>
                      </a:ext>
                    </a:extLst>
                  </p:cNvPr>
                  <p:cNvSpPr txBox="1"/>
                  <p:nvPr/>
                </p:nvSpPr>
                <p:spPr>
                  <a:xfrm>
                    <a:off x="7356979" y="1651123"/>
                    <a:ext cx="9792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IN" dirty="0">
                        <a:solidFill>
                          <a:schemeClr val="tx1"/>
                        </a:solidFill>
                      </a:rPr>
                      <a:t>or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oMath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E8B76C2F-6739-4A66-B87F-5357240817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6979" y="1651123"/>
                    <a:ext cx="97924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000" t="-33333" r="-5333" b="-7435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1BA40973-E238-4485-A7B9-24838F1E7C8F}"/>
                      </a:ext>
                    </a:extLst>
                  </p:cNvPr>
                  <p:cNvSpPr txBox="1"/>
                  <p:nvPr/>
                </p:nvSpPr>
                <p:spPr>
                  <a:xfrm>
                    <a:off x="7151514" y="5741263"/>
                    <a:ext cx="842160" cy="3090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I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1BA40973-E238-4485-A7B9-24838F1E7C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1514" y="5741263"/>
                    <a:ext cx="842160" cy="30905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2273" r="-24615" b="-431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1F2431F7-BFDB-4935-8905-7CCBE30D8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127231" y="2578893"/>
                    <a:ext cx="345479" cy="293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1F2431F7-BFDB-4935-8905-7CCBE30D8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27231" y="2578893"/>
                    <a:ext cx="345479" cy="29354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6981" r="-9434" b="-3809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957E8AAB-224A-4604-876A-82B8332A29F8}"/>
                      </a:ext>
                    </a:extLst>
                  </p:cNvPr>
                  <p:cNvSpPr txBox="1"/>
                  <p:nvPr/>
                </p:nvSpPr>
                <p:spPr>
                  <a:xfrm>
                    <a:off x="11181758" y="3988022"/>
                    <a:ext cx="343364" cy="2921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957E8AAB-224A-4604-876A-82B8332A29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81758" y="3988022"/>
                    <a:ext cx="343364" cy="2921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6981" r="-9434" b="-4146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27B252D-EEA1-453E-9A15-10D815752F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5272" y="1199419"/>
                    <a:ext cx="345479" cy="293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27B252D-EEA1-453E-9A15-10D815752F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5272" y="1199419"/>
                    <a:ext cx="345479" cy="29354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868" r="-7547" b="-4146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5DBC10D-B205-48E3-94E3-E9CACE89ECE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6352" y="1621192"/>
                    <a:ext cx="729663" cy="3383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5DBC10D-B205-48E3-94E3-E9CACE89EC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6352" y="1621192"/>
                    <a:ext cx="729663" cy="33835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571" r="-1786" b="-2291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AF7D353-85CA-4B7A-B5AA-8271962F59DC}"/>
                      </a:ext>
                    </a:extLst>
                  </p:cNvPr>
                  <p:cNvSpPr txBox="1"/>
                  <p:nvPr/>
                </p:nvSpPr>
                <p:spPr>
                  <a:xfrm>
                    <a:off x="7461110" y="2788365"/>
                    <a:ext cx="7709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AF7D353-85CA-4B7A-B5AA-8271962F5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1110" y="2788365"/>
                    <a:ext cx="770980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28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61E5FF9-A946-4729-87E4-ECF445256FA8}"/>
                      </a:ext>
                    </a:extLst>
                  </p:cNvPr>
                  <p:cNvSpPr txBox="1"/>
                  <p:nvPr/>
                </p:nvSpPr>
                <p:spPr>
                  <a:xfrm>
                    <a:off x="7378480" y="3508106"/>
                    <a:ext cx="7868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I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IN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61E5FF9-A946-4729-87E4-ECF445256F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8480" y="3508106"/>
                    <a:ext cx="786882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128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1A22C55-53F8-4B1E-A3B4-D63AF654ED91}"/>
                      </a:ext>
                    </a:extLst>
                  </p:cNvPr>
                  <p:cNvSpPr txBox="1"/>
                  <p:nvPr/>
                </p:nvSpPr>
                <p:spPr>
                  <a:xfrm>
                    <a:off x="10493264" y="5784761"/>
                    <a:ext cx="956544" cy="2935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IN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⊕</m:t>
                          </m:r>
                          <m:sSubSup>
                            <m:sSubSupPr>
                              <m:ctrlPr>
                                <a:rPr lang="en-IN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1A22C55-53F8-4B1E-A3B4-D63AF654ED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3264" y="5784761"/>
                    <a:ext cx="956544" cy="29354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8844" r="-4762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E2497AD-6207-4290-B111-7E9408A6C75F}"/>
                </a:ext>
              </a:extLst>
            </p:cNvPr>
            <p:cNvSpPr/>
            <p:nvPr/>
          </p:nvSpPr>
          <p:spPr>
            <a:xfrm>
              <a:off x="4219662" y="704675"/>
              <a:ext cx="7164304" cy="156178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SINGLE USER DECODER</a:t>
              </a: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DBD9022-F67F-48AC-8E2D-1B143A81CFFD}"/>
                </a:ext>
              </a:extLst>
            </p:cNvPr>
            <p:cNvSpPr/>
            <p:nvPr/>
          </p:nvSpPr>
          <p:spPr>
            <a:xfrm>
              <a:off x="4215247" y="2310555"/>
              <a:ext cx="7168719" cy="3215047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MUD DECODER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A381E23-87B5-4F10-A062-3926BFE81CD0}"/>
                </a:ext>
              </a:extLst>
            </p:cNvPr>
            <p:cNvSpPr/>
            <p:nvPr/>
          </p:nvSpPr>
          <p:spPr>
            <a:xfrm>
              <a:off x="4215247" y="5571423"/>
              <a:ext cx="7168719" cy="135648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PNC DECODER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79" name="Title 78">
            <a:extLst>
              <a:ext uri="{FF2B5EF4-FFF2-40B4-BE49-F238E27FC236}">
                <a16:creationId xmlns:a16="http://schemas.microsoft.com/office/drawing/2014/main" id="{6B5D6CD2-0308-42B0-89FC-F6210B46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143" y="143504"/>
            <a:ext cx="9905998" cy="1478570"/>
          </a:xfrm>
        </p:spPr>
        <p:txBody>
          <a:bodyPr/>
          <a:lstStyle/>
          <a:p>
            <a:r>
              <a:rPr lang="en-US" dirty="0"/>
              <a:t>OVERALL PHY LAYER DECODING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D159DD-C9F7-48B7-90B9-7B6ED6C1743D}"/>
                  </a:ext>
                </a:extLst>
              </p14:cNvPr>
              <p14:cNvContentPartPr/>
              <p14:nvPr/>
            </p14:nvContentPartPr>
            <p14:xfrm>
              <a:off x="3352680" y="2470320"/>
              <a:ext cx="10101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D159DD-C9F7-48B7-90B9-7B6ED6C174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43320" y="2460960"/>
                <a:ext cx="10288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7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DAD8-99DE-4A56-B439-D2C50965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94" y="-79311"/>
            <a:ext cx="9905998" cy="1478570"/>
          </a:xfrm>
        </p:spPr>
        <p:txBody>
          <a:bodyPr/>
          <a:lstStyle/>
          <a:p>
            <a:r>
              <a:rPr lang="en-US" dirty="0"/>
              <a:t>MAC LAYER DECODING AND BRIDGING - THREE EQUATION SYSTEM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CC7F3F-57E0-4A2D-A025-E174CD1D6419}"/>
                  </a:ext>
                </a:extLst>
              </p:cNvPr>
              <p:cNvSpPr txBox="1"/>
              <p:nvPr/>
            </p:nvSpPr>
            <p:spPr>
              <a:xfrm>
                <a:off x="1697019" y="2427620"/>
                <a:ext cx="1320683" cy="326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IN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CC7F3F-57E0-4A2D-A025-E174CD1D6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019" y="2427620"/>
                <a:ext cx="1320683" cy="326180"/>
              </a:xfrm>
              <a:prstGeom prst="rect">
                <a:avLst/>
              </a:prstGeom>
              <a:blipFill>
                <a:blip r:embed="rId2"/>
                <a:stretch>
                  <a:fillRect l="-3226" r="-1382" b="-18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BF93AC-9DE3-405C-80B5-C1D7E6811800}"/>
                  </a:ext>
                </a:extLst>
              </p:cNvPr>
              <p:cNvSpPr txBox="1"/>
              <p:nvPr/>
            </p:nvSpPr>
            <p:spPr>
              <a:xfrm>
                <a:off x="1701251" y="2737244"/>
                <a:ext cx="1318759" cy="324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IN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IN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BF93AC-9DE3-405C-80B5-C1D7E681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51" y="2737244"/>
                <a:ext cx="1318759" cy="324641"/>
              </a:xfrm>
              <a:prstGeom prst="rect">
                <a:avLst/>
              </a:prstGeom>
              <a:blipFill>
                <a:blip r:embed="rId3"/>
                <a:stretch>
                  <a:fillRect l="-3241" r="-1389" b="-20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7682F8A-06F9-474B-BFB2-15D02867E1BC}"/>
              </a:ext>
            </a:extLst>
          </p:cNvPr>
          <p:cNvGrpSpPr/>
          <p:nvPr/>
        </p:nvGrpSpPr>
        <p:grpSpPr>
          <a:xfrm>
            <a:off x="7056486" y="1441332"/>
            <a:ext cx="4461437" cy="1706313"/>
            <a:chOff x="7056486" y="1441332"/>
            <a:chExt cx="4461437" cy="1706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35A5EB-0BD6-4890-874A-253157EE177B}"/>
                    </a:ext>
                  </a:extLst>
                </p:cNvPr>
                <p:cNvSpPr txBox="1"/>
                <p:nvPr/>
              </p:nvSpPr>
              <p:spPr>
                <a:xfrm>
                  <a:off x="7337870" y="1465753"/>
                  <a:ext cx="3869906" cy="710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a14:m>
                  <a:r>
                    <a:rPr lang="en-IN" sz="2000" dirty="0">
                      <a:solidFill>
                        <a:schemeClr val="tx1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⊕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IN" sz="20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p>
                                  <m:sSupPr>
                                    <m:ctrlPr>
                                      <a:rPr lang="en-I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20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IN" sz="20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IN" sz="20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IN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35A5EB-0BD6-4890-874A-253157EE1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7870" y="1465753"/>
                  <a:ext cx="3869906" cy="710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D316646-1DDA-431B-A93C-61A9F9B90C9B}"/>
                    </a:ext>
                  </a:extLst>
                </p:cNvPr>
                <p:cNvSpPr txBox="1"/>
                <p:nvPr/>
              </p:nvSpPr>
              <p:spPr>
                <a:xfrm>
                  <a:off x="7337870" y="2286671"/>
                  <a:ext cx="3868944" cy="710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a14:m>
                  <a:r>
                    <a:rPr lang="en-IN" sz="2000" dirty="0">
                      <a:solidFill>
                        <a:schemeClr val="tx1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sz="2000" i="1" dirty="0">
                                        <a:latin typeface="Cambria Math" panose="02040503050406030204" pitchFamily="18" charset="0"/>
                                      </a:rPr>
                                      <m:t>⊕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IN" sz="20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p>
                                  <m:sSupPr>
                                    <m:ctrlPr>
                                      <a:rPr lang="en-I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IN" sz="20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IN" sz="20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IN" sz="200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D316646-1DDA-431B-A93C-61A9F9B90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7870" y="2286671"/>
                  <a:ext cx="3868944" cy="7109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E84173F-7219-4CFB-BA51-43CC078EDBDD}"/>
                </a:ext>
              </a:extLst>
            </p:cNvPr>
            <p:cNvSpPr/>
            <p:nvPr/>
          </p:nvSpPr>
          <p:spPr>
            <a:xfrm>
              <a:off x="7056486" y="1441332"/>
              <a:ext cx="4461437" cy="17063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8E7B89-8457-4E29-B456-92F7506EB76A}"/>
              </a:ext>
            </a:extLst>
          </p:cNvPr>
          <p:cNvGrpSpPr/>
          <p:nvPr/>
        </p:nvGrpSpPr>
        <p:grpSpPr>
          <a:xfrm>
            <a:off x="4290932" y="3615199"/>
            <a:ext cx="6093875" cy="2407256"/>
            <a:chOff x="3454571" y="3211029"/>
            <a:chExt cx="6093875" cy="2407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94A3D98-6033-4F92-83C6-8C2627701AC9}"/>
                    </a:ext>
                  </a:extLst>
                </p:cNvPr>
                <p:cNvSpPr txBox="1"/>
                <p:nvPr/>
              </p:nvSpPr>
              <p:spPr>
                <a:xfrm>
                  <a:off x="3865200" y="3374054"/>
                  <a:ext cx="5202258" cy="978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(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a14:m>
                  <a:r>
                    <a:rPr lang="en-IN" sz="2000" dirty="0">
                      <a:solidFill>
                        <a:schemeClr val="tx1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r>
                                  <a:rPr lang="en-IN" sz="20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(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⊕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94A3D98-6033-4F92-83C6-8C2627701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200" y="3374054"/>
                  <a:ext cx="5202258" cy="9782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F78635-3125-43CE-BA82-37FF92B4CC85}"/>
                    </a:ext>
                  </a:extLst>
                </p:cNvPr>
                <p:cNvSpPr txBox="1"/>
                <p:nvPr/>
              </p:nvSpPr>
              <p:spPr>
                <a:xfrm>
                  <a:off x="3865200" y="4483420"/>
                  <a:ext cx="5431808" cy="978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〖</m:t>
                                    </m:r>
                                    <m:sSubSup>
                                      <m:sSubSupPr>
                                        <m:ctrlPr>
                                          <a:rPr lang="en-IN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(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〗</m:t>
                                    </m:r>
                                  </m:e>
                                </m:mr>
                                <m:mr>
                                  <m:e/>
                                </m:mr>
                              </m:m>
                            </m:e>
                            <m:e>
                              <m:sSubSup>
                                <m:sSubSup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</m:oMath>
                  </a14:m>
                  <a:r>
                    <a:rPr lang="en-IN" sz="2000" dirty="0">
                      <a:solidFill>
                        <a:schemeClr val="tx1"/>
                      </a:solidFill>
                    </a:rPr>
                    <a:t>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r>
                                  <a:rPr lang="en-IN" sz="20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Sup>
                                  <m:sSubSup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(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⊕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a14:m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BF78635-3125-43CE-BA82-37FF92B4C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200" y="4483420"/>
                  <a:ext cx="5431808" cy="97821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A3A5DC-1B78-4A2A-BC00-32FA0AEF28A0}"/>
                </a:ext>
              </a:extLst>
            </p:cNvPr>
            <p:cNvSpPr/>
            <p:nvPr/>
          </p:nvSpPr>
          <p:spPr>
            <a:xfrm>
              <a:off x="3454571" y="3211029"/>
              <a:ext cx="6093875" cy="24072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12AE02-9F4B-48C1-9B0B-E01C6AF64594}"/>
              </a:ext>
            </a:extLst>
          </p:cNvPr>
          <p:cNvGrpSpPr/>
          <p:nvPr/>
        </p:nvGrpSpPr>
        <p:grpSpPr>
          <a:xfrm>
            <a:off x="3757315" y="1649501"/>
            <a:ext cx="2694057" cy="1592819"/>
            <a:chOff x="3757315" y="1649501"/>
            <a:chExt cx="2694057" cy="159281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114AE8-C8EE-464C-AB21-82B32882F678}"/>
                </a:ext>
              </a:extLst>
            </p:cNvPr>
            <p:cNvGrpSpPr/>
            <p:nvPr/>
          </p:nvGrpSpPr>
          <p:grpSpPr>
            <a:xfrm>
              <a:off x="3813809" y="1649501"/>
              <a:ext cx="2637563" cy="1556238"/>
              <a:chOff x="3798406" y="1591408"/>
              <a:chExt cx="2637563" cy="15562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FCA9172-1905-49A3-8412-22E0A26644EC}"/>
                      </a:ext>
                    </a:extLst>
                  </p:cNvPr>
                  <p:cNvSpPr txBox="1"/>
                  <p:nvPr/>
                </p:nvSpPr>
                <p:spPr>
                  <a:xfrm>
                    <a:off x="3865200" y="1748309"/>
                    <a:ext cx="1404295" cy="3153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IN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oMath>
                      </m:oMathPara>
                    </a14:m>
                    <a:endParaRPr lang="en-IN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FCA9172-1905-49A3-8412-22E0A26644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5200" y="1748309"/>
                    <a:ext cx="1404295" cy="31534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478" t="-21154" r="-9565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F973912-22CD-4E83-8F34-6348362ECB20}"/>
                      </a:ext>
                    </a:extLst>
                  </p:cNvPr>
                  <p:cNvSpPr txBox="1"/>
                  <p:nvPr/>
                </p:nvSpPr>
                <p:spPr>
                  <a:xfrm>
                    <a:off x="3837130" y="2195405"/>
                    <a:ext cx="1401409" cy="3153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IN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oMath>
                      </m:oMathPara>
                    </a14:m>
                    <a:endParaRPr lang="en-IN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F973912-22CD-4E83-8F34-6348362ECB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7130" y="2195405"/>
                    <a:ext cx="1401409" cy="31534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78" t="-23529" r="-9565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29533BD-C184-46A6-93DD-9830603C22DA}"/>
                  </a:ext>
                </a:extLst>
              </p:cNvPr>
              <p:cNvSpPr/>
              <p:nvPr/>
            </p:nvSpPr>
            <p:spPr>
              <a:xfrm>
                <a:off x="3798406" y="1591408"/>
                <a:ext cx="2637563" cy="155623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D96B7C-7B7D-403C-B82A-DF847E278CB2}"/>
                    </a:ext>
                  </a:extLst>
                </p:cNvPr>
                <p:cNvSpPr txBox="1"/>
                <p:nvPr/>
              </p:nvSpPr>
              <p:spPr>
                <a:xfrm>
                  <a:off x="3757315" y="2676844"/>
                  <a:ext cx="2605778" cy="565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  <m:r>
                          <a:rPr lang="en-IN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  <a:p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2D96B7C-7B7D-403C-B82A-DF847E278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315" y="2676844"/>
                  <a:ext cx="2605778" cy="565476"/>
                </a:xfrm>
                <a:prstGeom prst="rect">
                  <a:avLst/>
                </a:prstGeom>
                <a:blipFill>
                  <a:blip r:embed="rId10"/>
                  <a:stretch>
                    <a:fillRect t="-860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0A023E-E4EC-4964-B1A8-83B844AB29AF}"/>
                  </a:ext>
                </a:extLst>
              </p14:cNvPr>
              <p14:cNvContentPartPr/>
              <p14:nvPr/>
            </p14:nvContentPartPr>
            <p14:xfrm>
              <a:off x="1415880" y="1193760"/>
              <a:ext cx="10033560" cy="365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0A023E-E4EC-4964-B1A8-83B844AB29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06520" y="1184400"/>
                <a:ext cx="10052280" cy="36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47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DAD8-99DE-4A56-B439-D2C50965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MAC LAYER DECODING AND BRIDGING - UNIFIED EQUATION SYSTEM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ABCE5-1B55-4499-8647-CD20B4726154}"/>
                  </a:ext>
                </a:extLst>
              </p:cNvPr>
              <p:cNvSpPr txBox="1"/>
              <p:nvPr/>
            </p:nvSpPr>
            <p:spPr>
              <a:xfrm>
                <a:off x="3060569" y="1884721"/>
                <a:ext cx="6070862" cy="144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IN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IN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IN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IN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I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I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I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e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I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I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ABCE5-1B55-4499-8647-CD20B4726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69" y="1884721"/>
                <a:ext cx="6070862" cy="1448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67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5C1-036F-48E0-956A-0332933A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DECODED INFORMATION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3CDD-BE81-4787-825B-72256F46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50B46-4008-47A4-A5C8-69715DD5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34" y="1718668"/>
            <a:ext cx="9666577" cy="46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68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</TotalTime>
  <Words>391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NimbusRomNo9L-Regu</vt:lpstr>
      <vt:lpstr>NimbusRomNo9L-ReguItal</vt:lpstr>
      <vt:lpstr>Tw Cen MT</vt:lpstr>
      <vt:lpstr>Circuit</vt:lpstr>
      <vt:lpstr>PAPER REVIEW OF NCMA – NETWORK CODED MULTIPLE ACCESS – II   Lizhao You, Student Member, IEEE Soung Chang Liew, Fellow, IEEE  Lu Lu, Member, IEEE</vt:lpstr>
      <vt:lpstr>FLOW OF PRESENTATION</vt:lpstr>
      <vt:lpstr>WLAN AND NC</vt:lpstr>
      <vt:lpstr>ARCHITECTURE OF NCMA</vt:lpstr>
      <vt:lpstr>Packet transmission</vt:lpstr>
      <vt:lpstr>OVERALL PHY LAYER DECODING</vt:lpstr>
      <vt:lpstr>MAC LAYER DECODING AND BRIDGING - THREE EQUATION SYSTEM </vt:lpstr>
      <vt:lpstr>MAC LAYER DECODING AND BRIDGING - UNIFIED EQUATION SYSTEM</vt:lpstr>
      <vt:lpstr>DECODED INFORMATION</vt:lpstr>
      <vt:lpstr>EXPERIMENTAL SETUP</vt:lpstr>
      <vt:lpstr>EXPERIMENTAL EVALUATION PARAMETERS</vt:lpstr>
      <vt:lpstr>EXPERIMENTAL OUTCOMES</vt:lpstr>
      <vt:lpstr>EXPERIMENTAL OUTCOMES (CONTD.)</vt:lpstr>
      <vt:lpstr>NCMA II WITH NC – SIC </vt:lpstr>
      <vt:lpstr>EXPERIMENTAL OUTCOMES (CONTD.)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REVIEW OF NCMA – NETWORK CODED MULTIPLE ACCESS – II   Lizhao You, Student Member, IEEE Soung Chang Liew, Fellow, IEEE  Lu Lu, Member, IEEE</dc:title>
  <dc:creator>srinivas girish ramachandruni</dc:creator>
  <cp:lastModifiedBy>srinivas girish ramachandruni</cp:lastModifiedBy>
  <cp:revision>15</cp:revision>
  <dcterms:created xsi:type="dcterms:W3CDTF">2021-12-02T16:07:33Z</dcterms:created>
  <dcterms:modified xsi:type="dcterms:W3CDTF">2021-12-06T18:19:23Z</dcterms:modified>
</cp:coreProperties>
</file>