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64" autoAdjust="0"/>
  </p:normalViewPr>
  <p:slideViewPr>
    <p:cSldViewPr snapToGrid="0" snapToObjects="1">
      <p:cViewPr varScale="1">
        <p:scale>
          <a:sx n="98" d="100"/>
          <a:sy n="98" d="100"/>
        </p:scale>
        <p:origin x="200" y="1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6D3232-E618-1C41-8FAC-0364C742BD98}"/>
              </a:ext>
            </a:extLst>
          </p:cNvPr>
          <p:cNvCxnSpPr>
            <a:cxnSpLocks/>
          </p:cNvCxnSpPr>
          <p:nvPr userDrawn="1"/>
        </p:nvCxnSpPr>
        <p:spPr>
          <a:xfrm>
            <a:off x="1383632" y="2856176"/>
            <a:ext cx="0" cy="1026971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B8228F-5621-344A-B651-9630C327CB5A}"/>
              </a:ext>
            </a:extLst>
          </p:cNvPr>
          <p:cNvSpPr/>
          <p:nvPr userDrawn="1"/>
        </p:nvSpPr>
        <p:spPr>
          <a:xfrm>
            <a:off x="1552075" y="2856176"/>
            <a:ext cx="65689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Ventus</a:t>
            </a:r>
            <a:r>
              <a:rPr lang="en-US" sz="2800" b="1" dirty="0"/>
              <a:t> Risk Management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657AB-4319-4249-B172-B6147980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196"/>
            <a:ext cx="8229600" cy="425282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23474"/>
            <a:ext cx="8229600" cy="5015330"/>
          </a:xfrm>
          <a:prstGeom prst="rect">
            <a:avLst/>
          </a:prstGeom>
        </p:spPr>
        <p:txBody>
          <a:bodyPr/>
          <a:lstStyle>
            <a:lvl1pPr marL="179388" indent="-179388"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400" b="0"/>
            </a:lvl1pPr>
            <a:lvl2pPr marL="346075" indent="-1079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b="1"/>
            </a:lvl2pPr>
            <a:lvl3pPr marL="514350" indent="-952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b="0"/>
            </a:lvl3pPr>
            <a:lvl4pPr marL="754063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b="0"/>
            </a:lvl4pPr>
            <a:lvl5pPr marL="981075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7560B-29B9-254B-B543-D35D183E34BD}"/>
              </a:ext>
            </a:extLst>
          </p:cNvPr>
          <p:cNvCxnSpPr/>
          <p:nvPr userDrawn="1"/>
        </p:nvCxnSpPr>
        <p:spPr>
          <a:xfrm>
            <a:off x="352425" y="457200"/>
            <a:ext cx="0" cy="516636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436" y="3029107"/>
            <a:ext cx="7158364" cy="681108"/>
          </a:xfrm>
          <a:prstGeom prst="rect">
            <a:avLst/>
          </a:prstGeom>
        </p:spPr>
        <p:txBody>
          <a:bodyPr anchor="t"/>
          <a:lstStyle>
            <a:lvl1pPr algn="l">
              <a:defRPr sz="2800" b="1" cap="all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91EE7C-B441-2A4F-B620-03D88CA51A15}"/>
              </a:ext>
            </a:extLst>
          </p:cNvPr>
          <p:cNvCxnSpPr>
            <a:cxnSpLocks/>
          </p:cNvCxnSpPr>
          <p:nvPr userDrawn="1"/>
        </p:nvCxnSpPr>
        <p:spPr>
          <a:xfrm>
            <a:off x="1383632" y="2856176"/>
            <a:ext cx="0" cy="1026971"/>
          </a:xfrm>
          <a:prstGeom prst="line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0D37AC-6CB0-7744-B43F-3D9EA40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9196"/>
            <a:ext cx="8229600" cy="425282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8E6F7-1C55-234C-B1A8-F29256A0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474"/>
            <a:ext cx="4094747" cy="5015330"/>
          </a:xfrm>
          <a:prstGeom prst="rect">
            <a:avLst/>
          </a:prstGeom>
        </p:spPr>
        <p:txBody>
          <a:bodyPr/>
          <a:lstStyle>
            <a:lvl1pPr marL="179388" indent="-179388">
              <a:spcBef>
                <a:spcPts val="600"/>
              </a:spcBef>
              <a:tabLst/>
              <a:defRPr sz="1400" b="1"/>
            </a:lvl1pPr>
            <a:lvl2pPr marL="346075" indent="-1079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2pPr>
            <a:lvl3pPr marL="514350" indent="-952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3pPr>
            <a:lvl4pPr marL="754063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981075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2D89F90-4A76-3640-8290-13603C490F2E}"/>
              </a:ext>
            </a:extLst>
          </p:cNvPr>
          <p:cNvSpPr txBox="1">
            <a:spLocks/>
          </p:cNvSpPr>
          <p:nvPr userDrawn="1"/>
        </p:nvSpPr>
        <p:spPr>
          <a:xfrm>
            <a:off x="8249920" y="6356350"/>
            <a:ext cx="43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BC53E-89DE-464A-8997-0A6771F7C037}"/>
              </a:ext>
            </a:extLst>
          </p:cNvPr>
          <p:cNvCxnSpPr>
            <a:cxnSpLocks/>
          </p:cNvCxnSpPr>
          <p:nvPr userDrawn="1"/>
        </p:nvCxnSpPr>
        <p:spPr>
          <a:xfrm>
            <a:off x="352425" y="457200"/>
            <a:ext cx="0" cy="516636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F087B2-3F29-9B41-8B4B-66C25FB73F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92053" y="1323474"/>
            <a:ext cx="4094747" cy="5015330"/>
          </a:xfrm>
          <a:prstGeom prst="rect">
            <a:avLst/>
          </a:prstGeom>
        </p:spPr>
        <p:txBody>
          <a:bodyPr/>
          <a:lstStyle>
            <a:lvl1pPr marL="179388" indent="-179388">
              <a:spcBef>
                <a:spcPts val="600"/>
              </a:spcBef>
              <a:tabLst/>
              <a:defRPr sz="1400" b="1"/>
            </a:lvl1pPr>
            <a:lvl2pPr marL="346075" indent="-1079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2pPr>
            <a:lvl3pPr marL="514350" indent="-952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3pPr>
            <a:lvl4pPr marL="754063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4pPr>
            <a:lvl5pPr marL="981075" indent="-119063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9920" y="6356350"/>
            <a:ext cx="436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/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436" y="3029107"/>
            <a:ext cx="7158364" cy="681108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196"/>
            <a:ext cx="8229600" cy="425282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/>
              <a:t>Bullet item</a:t>
            </a:r>
          </a:p>
          <a:p>
            <a:pPr lvl="2"/>
            <a:r>
              <a:rPr/>
              <a:t>sub-item</a:t>
            </a:r>
          </a:p>
          <a:p>
            <a:pPr lvl="2"/>
            <a:r>
              <a:rPr/>
              <a:t>sub-item</a:t>
            </a:r>
          </a:p>
          <a:p>
            <a:pPr lvl="1"/>
            <a:r>
              <a:rPr/>
              <a:t>Next item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196"/>
            <a:ext cx="8229600" cy="425282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LaTex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environment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0D37AC-6CB0-7744-B43F-3D9EA40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9196"/>
            <a:ext cx="8229600" cy="425282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md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environment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20800"/>
          <a:ext cx="40894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Andrea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84700" y="1320800"/>
          <a:ext cx="4089400" cy="500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358900"/>
                <a:gridCol w="1358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Tyler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Andrea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MWE for SJM</dc:title>
  <dc:creator/>
  <cp:keywords/>
  <dcterms:created xsi:type="dcterms:W3CDTF">2021-02-17T17:30:41Z</dcterms:created>
  <dcterms:modified xsi:type="dcterms:W3CDTF">2021-02-17T17:30:41Z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size">
    <vt:lpwstr>10pt</vt:lpwstr>
  </property>
</Properties>
</file>