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1317F-F153-4E62-983D-E3A24AC75169}" v="43" dt="2021-11-30T06:12:49.940"/>
    <p1510:client id="{B6F1F14F-99D7-7A4D-A4E8-CFB968F06B4A}" v="167" dt="2021-11-30T07:19:16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tadium&#10;&#10;Description automatically generated">
            <a:extLst>
              <a:ext uri="{FF2B5EF4-FFF2-40B4-BE49-F238E27FC236}">
                <a16:creationId xmlns:a16="http://schemas.microsoft.com/office/drawing/2014/main" id="{AF645690-3DAE-4FF0-BAF7-007D1BE5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7" y="-105"/>
            <a:ext cx="12201375" cy="6856095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DA9CCDEF-B0D7-4A2C-817E-D4489B13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1" y="1821542"/>
            <a:ext cx="1625364" cy="3214915"/>
          </a:xfrm>
          <a:prstGeom prst="rect">
            <a:avLst/>
          </a:prstGeom>
        </p:spPr>
      </p:pic>
      <p:pic>
        <p:nvPicPr>
          <p:cNvPr id="9" name="Picture 9" descr="Logo, icon&#10;&#10;Description automatically generated">
            <a:extLst>
              <a:ext uri="{FF2B5EF4-FFF2-40B4-BE49-F238E27FC236}">
                <a16:creationId xmlns:a16="http://schemas.microsoft.com/office/drawing/2014/main" id="{DEF9847E-B88B-4CBC-AA5C-3C0D75A04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972" y="1897743"/>
            <a:ext cx="3062514" cy="30625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970569-1804-F244-B5CC-AF2707D7F317}"/>
              </a:ext>
            </a:extLst>
          </p:cNvPr>
          <p:cNvSpPr txBox="1"/>
          <p:nvPr/>
        </p:nvSpPr>
        <p:spPr>
          <a:xfrm>
            <a:off x="5143500" y="2612334"/>
            <a:ext cx="1905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VS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16178-3CA6-8340-A0C1-335EC7C5A733}"/>
              </a:ext>
            </a:extLst>
          </p:cNvPr>
          <p:cNvSpPr txBox="1"/>
          <p:nvPr/>
        </p:nvSpPr>
        <p:spPr>
          <a:xfrm>
            <a:off x="3230337" y="-72182"/>
            <a:ext cx="598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WHO WILL WIN</a:t>
            </a:r>
            <a:r>
              <a:rPr lang="en-US" sz="9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53DA2-35E4-E748-8B60-0861852934B1}"/>
              </a:ext>
            </a:extLst>
          </p:cNvPr>
          <p:cNvSpPr txBox="1"/>
          <p:nvPr/>
        </p:nvSpPr>
        <p:spPr>
          <a:xfrm>
            <a:off x="10673806" y="0"/>
            <a:ext cx="151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RSGRO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04240-1DDD-9342-9312-8367E58DE1D1}"/>
              </a:ext>
            </a:extLst>
          </p:cNvPr>
          <p:cNvSpPr txBox="1"/>
          <p:nvPr/>
        </p:nvSpPr>
        <p:spPr>
          <a:xfrm>
            <a:off x="1759677" y="5360521"/>
            <a:ext cx="2941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Juventus</a:t>
            </a:r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D1729-8C41-B046-BCB8-3031952F2FD7}"/>
              </a:ext>
            </a:extLst>
          </p:cNvPr>
          <p:cNvSpPr txBox="1"/>
          <p:nvPr/>
        </p:nvSpPr>
        <p:spPr>
          <a:xfrm>
            <a:off x="7397569" y="5360521"/>
            <a:ext cx="2941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Genoa</a:t>
            </a:r>
            <a:r>
              <a:rPr 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96602-6535-5C40-881E-1F7B930A1E6D}"/>
              </a:ext>
            </a:extLst>
          </p:cNvPr>
          <p:cNvSpPr/>
          <p:nvPr/>
        </p:nvSpPr>
        <p:spPr>
          <a:xfrm>
            <a:off x="0" y="-105"/>
            <a:ext cx="12192000" cy="68560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9718B-52EE-8741-86A6-AF7BF8BB0E7C}"/>
              </a:ext>
            </a:extLst>
          </p:cNvPr>
          <p:cNvSpPr txBox="1"/>
          <p:nvPr/>
        </p:nvSpPr>
        <p:spPr>
          <a:xfrm>
            <a:off x="2330690" y="3752867"/>
            <a:ext cx="7530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Juventus Fans Bold" pitchFamily="2" charset="77"/>
              </a:rPr>
              <a:t>FORZA JUVE!</a:t>
            </a:r>
            <a:endParaRPr lang="en-US" dirty="0">
              <a:latin typeface="Juventus Fans Bold" pitchFamily="2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BAB658A-1372-6E43-9F1A-8F1E305E7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92" y="541099"/>
            <a:ext cx="2068214" cy="33566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3F9AF4-94D4-824F-B7AB-3F0F9FE1B188}"/>
              </a:ext>
            </a:extLst>
          </p:cNvPr>
          <p:cNvSpPr txBox="1"/>
          <p:nvPr/>
        </p:nvSpPr>
        <p:spPr>
          <a:xfrm>
            <a:off x="10826206" y="152400"/>
            <a:ext cx="151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RSGRO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43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8000"/>
                            </p:stCondLst>
                            <p:childTnLst>
                              <p:par>
                                <p:cTn id="7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0" grpId="1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Juventus Fans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Riley Sgro</cp:lastModifiedBy>
  <cp:revision>26</cp:revision>
  <dcterms:created xsi:type="dcterms:W3CDTF">2021-11-30T05:54:20Z</dcterms:created>
  <dcterms:modified xsi:type="dcterms:W3CDTF">2021-11-30T07:21:28Z</dcterms:modified>
</cp:coreProperties>
</file>