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72D-04CD-5842-85C5-94E9855A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D489-F9D6-AB46-9EA8-1B5962DE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A774-67EA-AE48-9519-CE80DF3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F90E-1A92-AC4B-9763-2111667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89DB-3F97-CF4E-98B0-5DE3E3BE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CE6E-3A88-064B-85BE-5894C437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D554A-5EA3-E646-80E2-CFB15467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46B2-70D1-AF4B-8E93-C2D67C0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F1BEB-6CD1-404F-BFFD-503BAAE1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5250-F72A-2646-BA19-58E8914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9BEF9-DB43-1745-B93F-9DA118B2C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5E726-18F5-2742-A205-4C6AC0AD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AF32-0CE2-3A4B-8589-A347B12D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6DB3-06A2-414C-A375-20BC720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EC03-12A5-0241-8229-2C1E1ED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A5B-CD44-3740-A3DF-BF63C53A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D6D2-1F1B-D34C-A0DC-E171EBAF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6913-B31F-A948-BAA0-D6EBAD87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1F1B-BE2D-904B-9D0B-B5410C4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B1DE-DBC1-3E47-876B-327EE2FA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9216-8D2C-C74B-AC21-80E2AABD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7DAD-1E04-C648-A11F-05E26318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C853-AEE2-3248-84A3-ED5BA7CC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1396-08E2-104B-85EF-C3B82E22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5D1C-35C6-2444-B81E-5EBDB7C7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6E51-81DE-6649-BEA8-94C4F38B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25D1-42C8-194E-88F8-ED5FDCA39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D29F-7D01-FA4D-8CF2-366EE3DE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7875-E4C1-324D-A5B9-C99BA34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34F31-FBB2-D345-90F9-C0A00688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EFDBA-C78D-D741-9A91-2836E34C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540-E615-B646-950F-FE8080B0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319D-FBBB-684A-A9FF-1925B9C2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DF93E-6530-154F-8E99-0463B3EC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20CDB-188B-6C45-B6A2-A63E4B9C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360EA-E1E7-3F49-8D25-D2F7F6E08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1AE01-5BCD-1D47-865C-68CAD463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4845F-2A67-D94D-A36E-5A30A306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7C1F9-169B-5740-BCF6-E4EF1F2D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CD20-02EC-EF43-87C0-7552ADF8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8CAC4-014A-8243-B9C6-DD666A5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CFD3A-09BD-7944-9182-4BC45A0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BCC2-9AC3-9149-ABDB-C282DD8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F19C7-7918-BE4A-9B5F-6BB2D728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ECBAB-BBAF-5C44-953A-8849D629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C96D-D505-1E4D-9B89-8C558EA5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D0AF-F4E9-304C-B8FC-8A0209F1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2E47-558F-9042-AA9E-4B03D772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68703-FDB9-E44F-B769-C070E2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B6C0-DFB0-D946-B604-37C8010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35E5-B4AE-3246-AB88-DAB96C7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957C-C755-D243-B347-177B1EE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07D-5FB0-C440-86FE-B24CA8C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A1F37-1484-5841-8C3C-E09D310BF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F993-E6AA-3243-92C2-B63D607C1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EE1A-DD9B-9545-921C-6533FA6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2DE0-4827-AD44-98AE-AE67704C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D7F6-C972-7148-9784-5E395951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16CDE-0197-F746-9A88-5ECB0CFF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BDA8-6F64-A444-8387-97708B10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49A8-0E9F-9844-AFB8-3BF833DE8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228D-6C17-ED44-98C0-C9B59B21E64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0E14-F0F5-5E42-B728-1B72BB90B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96BE-00A0-5B4D-83B3-E6E54980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B820-2666-694F-98DD-94E4DF4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B41859-0130-6248-AF0E-4DF47150406A}"/>
              </a:ext>
            </a:extLst>
          </p:cNvPr>
          <p:cNvSpPr/>
          <p:nvPr/>
        </p:nvSpPr>
        <p:spPr>
          <a:xfrm>
            <a:off x="0" y="-105"/>
            <a:ext cx="12192000" cy="685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167E6-F409-D146-9F82-FA237649CA8E}"/>
              </a:ext>
            </a:extLst>
          </p:cNvPr>
          <p:cNvSpPr txBox="1"/>
          <p:nvPr/>
        </p:nvSpPr>
        <p:spPr>
          <a:xfrm>
            <a:off x="2330690" y="3752867"/>
            <a:ext cx="753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Juventus Fans Bold" pitchFamily="2" charset="77"/>
              </a:rPr>
              <a:t>FORZA JUVE!</a:t>
            </a:r>
            <a:endParaRPr lang="en-US" dirty="0">
              <a:latin typeface="Juventus Fans Bold" pitchFamily="2" charset="77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E74F0D7-1D05-004B-B7C9-E0C4669B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92" y="541099"/>
            <a:ext cx="2068214" cy="3356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829D4-5242-0F4C-B7A5-295CEE76A1B3}"/>
              </a:ext>
            </a:extLst>
          </p:cNvPr>
          <p:cNvSpPr txBox="1"/>
          <p:nvPr/>
        </p:nvSpPr>
        <p:spPr>
          <a:xfrm>
            <a:off x="10826206" y="152400"/>
            <a:ext cx="151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RSGRO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07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Juventus Fans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Sgro</dc:creator>
  <cp:lastModifiedBy>Riley Sgro</cp:lastModifiedBy>
  <cp:revision>1</cp:revision>
  <dcterms:created xsi:type="dcterms:W3CDTF">2021-12-02T15:57:32Z</dcterms:created>
  <dcterms:modified xsi:type="dcterms:W3CDTF">2021-12-02T15:58:15Z</dcterms:modified>
</cp:coreProperties>
</file>