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E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27CD-BC4E-5CF6-88A3-97566144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9A25E-1D22-15CF-E3A3-5A92BA1BC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D0C8-6E9B-028E-511C-A091F19E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670B-F897-4F4F-291E-EA3D0BC7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1D45-51E0-2EF2-8A65-A0F4BC41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54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CFBD-217B-2B2D-05CE-36475569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D5A6C-2623-A8FB-10E4-0E76A20D2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AFBB-E817-2D0A-A385-5405715E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FFBE-B1D2-228B-262B-BF41519A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8DF6-FE06-5F9C-AE41-D0FE6DC1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4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E991E-9236-FF51-A580-B14E496F1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EFE89-F824-3A5D-AAD9-A81802BC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66CA-9CC9-F2F5-AA6F-3D630661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B231-09F8-9FF5-5EAB-74D87FA2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148C-637B-527B-921D-A1FB4C4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646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4387-B32C-AAB4-11A7-FEB844C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641D-8E9E-A0B2-4420-70F14C2B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E2181-4B34-000B-398A-3B1F83AE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6921-13DB-5D3B-2FA4-CC236B7B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AD97-D6E7-0E89-3BAA-F1C65B9A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00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2103-73FC-1148-1D30-B6E929AE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1556-7B09-2421-9431-826E7D45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02344-0033-A88B-6B34-92964B56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AFFC-68DD-3A93-A599-4302134D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3478-2471-31A7-3D67-7804899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197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C50B-24B2-57CE-BE70-B5B9BDA7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0E56-1A74-17C6-507F-C2F42627F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B7902-FDD7-FFB7-DD52-A7B24832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E2C8E-E75E-871E-0788-5EED88C7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0AC7-64EA-E9B1-0530-0E2918BD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FEEB-E064-3ED4-4B6D-0B29F9C0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529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842-4C52-899A-0E9D-7441481D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ED06D-1D76-2A8E-85AF-CC459D618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F0F46-C588-6840-DC92-F440CF47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DE04B-27BD-0617-5D5C-574367D39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FBA2E-F428-0DF3-88D4-E11824B65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D2E6-5478-6D49-F34C-C92E190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9B5E1-4DFC-1F74-EABB-DB47F7A6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FE935-2D07-5F85-4928-6E7366A9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45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6BCF-05F4-D5DC-D6F7-6C2109BF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66C9E-0C7C-7E16-D95E-E7CA1DBD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F77B-A4C8-7E54-F335-F3C16B99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D650-C493-0F2C-6607-EACF980A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6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627F-0942-847B-7062-46585E41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5D66A-371D-15D1-E358-F7D5AD9E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FBAD7-4970-7333-FEBB-9BEAEBF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62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CF33-B1A0-085F-A428-CA265CD4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73DE-F2F3-CCDC-692A-20969B2B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D3F9B-E689-21F6-40E0-98A1146D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6672-6D07-7639-F775-E8837080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A21C-FCBB-EA95-3531-14A403CD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001A-9527-EA90-6E58-92B2B32C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8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ECDF-19AB-9653-BD32-76B2E350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4B8D0-B23B-0547-8CF0-52461D728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AC8BA-D8DC-5201-E784-302F6D42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1A97-C288-AEE5-0B5E-F493AC9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3C3E-4E9E-78FF-72FE-007FE00F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D9F7-654F-CA9A-76EB-5A5489B4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083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BA7A4-2617-5A6D-9D50-B6A05FDF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096EE-661A-0E91-5890-D52CDDD50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CAA6-5502-91FF-4405-182851B15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6BF06-DBC9-4BE3-A49A-E01DFCF69889}" type="datetimeFigureOut">
              <a:rPr lang="da-DK" smtClean="0"/>
              <a:t>20-02-2023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41FF-C04F-FB07-97FA-3206454EE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4BDD0-614E-7145-21CB-E2C4A96E7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7D53-6E1C-45DA-AA43-57D391D60F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56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8BA4-05F6-084C-A797-B827F5087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E438A-12BC-EC69-781C-EFABD07F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606"/>
            <a:ext cx="9144000" cy="1147194"/>
          </a:xfrm>
        </p:spPr>
        <p:txBody>
          <a:bodyPr/>
          <a:lstStyle/>
          <a:p>
            <a:r>
              <a:rPr lang="da-DK" b="1" dirty="0">
                <a:latin typeface="Berlin Sans FB Demi" panose="020E0802020502020306" pitchFamily="34" charset="0"/>
              </a:rPr>
              <a:t>Intro and sample </a:t>
            </a:r>
            <a:r>
              <a:rPr lang="da-DK" b="1" dirty="0" err="1">
                <a:latin typeface="Berlin Sans FB Demi" panose="020E0802020502020306" pitchFamily="34" charset="0"/>
              </a:rPr>
              <a:t>project</a:t>
            </a:r>
            <a:r>
              <a:rPr lang="da-DK" b="1" dirty="0">
                <a:latin typeface="Berlin Sans FB Demi" panose="020E0802020502020306" pitchFamily="34" charset="0"/>
              </a:rPr>
              <a:t>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35C332-B81A-8E65-06A4-B7B04BCC2374}"/>
              </a:ext>
            </a:extLst>
          </p:cNvPr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  <a:solidFill>
            <a:srgbClr val="86EF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442D9-B370-42D7-5D54-52F71AFF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77" y="1122363"/>
            <a:ext cx="175284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3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2763-0C60-4136-2B33-E207488D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Berlin Sans FB Demi" panose="020E0802020502020306" pitchFamily="34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536A-A506-EAE2-42DF-8F66DE06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Server side rendered with </a:t>
            </a:r>
            <a:r>
              <a:rPr lang="da-DK" dirty="0" err="1"/>
              <a:t>island</a:t>
            </a:r>
            <a:r>
              <a:rPr lang="da-DK" dirty="0"/>
              <a:t> </a:t>
            </a:r>
            <a:r>
              <a:rPr lang="da-DK" dirty="0" err="1"/>
              <a:t>hydration</a:t>
            </a:r>
            <a:endParaRPr lang="da-DK" dirty="0"/>
          </a:p>
          <a:p>
            <a:r>
              <a:rPr lang="da-DK" dirty="0" err="1"/>
              <a:t>Based</a:t>
            </a:r>
            <a:r>
              <a:rPr lang="da-DK" dirty="0"/>
              <a:t> on </a:t>
            </a:r>
            <a:r>
              <a:rPr lang="da-DK" dirty="0" err="1"/>
              <a:t>Deno</a:t>
            </a:r>
            <a:r>
              <a:rPr lang="da-DK" dirty="0"/>
              <a:t> (node alternative)</a:t>
            </a:r>
          </a:p>
          <a:p>
            <a:r>
              <a:rPr lang="da-DK" dirty="0" err="1"/>
              <a:t>Used</a:t>
            </a:r>
            <a:r>
              <a:rPr lang="da-DK" dirty="0"/>
              <a:t> with </a:t>
            </a:r>
            <a:r>
              <a:rPr lang="da-DK" dirty="0" err="1"/>
              <a:t>preact</a:t>
            </a:r>
            <a:endParaRPr lang="da-DK" dirty="0"/>
          </a:p>
          <a:p>
            <a:r>
              <a:rPr lang="da-DK" dirty="0"/>
              <a:t>Not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Preact</a:t>
            </a:r>
            <a:r>
              <a:rPr lang="da-DK" dirty="0"/>
              <a:t>: https://github.com/denoland/fresh/issues/956</a:t>
            </a:r>
          </a:p>
          <a:p>
            <a:r>
              <a:rPr lang="da-DK" dirty="0"/>
              <a:t>Has </a:t>
            </a:r>
            <a:r>
              <a:rPr lang="da-DK" dirty="0" err="1"/>
              <a:t>filebased</a:t>
            </a:r>
            <a:r>
              <a:rPr lang="da-DK" dirty="0"/>
              <a:t> routes, </a:t>
            </a:r>
            <a:r>
              <a:rPr lang="da-DK" dirty="0" err="1"/>
              <a:t>dynamic</a:t>
            </a:r>
            <a:r>
              <a:rPr lang="da-DK" dirty="0"/>
              <a:t> routes, </a:t>
            </a:r>
            <a:r>
              <a:rPr lang="da-DK" dirty="0" err="1"/>
              <a:t>middleware</a:t>
            </a:r>
            <a:r>
              <a:rPr lang="da-DK" dirty="0"/>
              <a:t>, router handlers </a:t>
            </a:r>
          </a:p>
          <a:p>
            <a:r>
              <a:rPr lang="da-DK" dirty="0" err="1"/>
              <a:t>Alot</a:t>
            </a:r>
            <a:r>
              <a:rPr lang="da-DK" dirty="0"/>
              <a:t> like Next.js</a:t>
            </a:r>
          </a:p>
          <a:p>
            <a:r>
              <a:rPr lang="da-DK" dirty="0" err="1"/>
              <a:t>Deno</a:t>
            </a:r>
            <a:r>
              <a:rPr lang="da-DK" dirty="0"/>
              <a:t> </a:t>
            </a:r>
            <a:r>
              <a:rPr lang="da-DK" dirty="0" err="1"/>
              <a:t>vscode</a:t>
            </a:r>
            <a:r>
              <a:rPr lang="da-DK" dirty="0"/>
              <a:t> </a:t>
            </a:r>
            <a:r>
              <a:rPr lang="da-DK" dirty="0" err="1"/>
              <a:t>extension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25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7A92-E5ED-CE7E-4BD7-53CC2546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 sz="3400" err="1">
                <a:latin typeface="Berlin Sans FB Demi" panose="020E0802020502020306" pitchFamily="34" charset="0"/>
              </a:rPr>
              <a:t>Deno.json</a:t>
            </a:r>
            <a:r>
              <a:rPr lang="da-DK" sz="3400">
                <a:latin typeface="Berlin Sans FB Demi" panose="020E0802020502020306" pitchFamily="34" charset="0"/>
              </a:rPr>
              <a:t> &amp; </a:t>
            </a:r>
            <a:r>
              <a:rPr lang="da-DK" sz="3400" err="1">
                <a:latin typeface="Berlin Sans FB Demi" panose="020E0802020502020306" pitchFamily="34" charset="0"/>
              </a:rPr>
              <a:t>import_map.json</a:t>
            </a:r>
            <a:endParaRPr lang="da-DK" sz="340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160B-16A0-81FA-2176-3060ED0D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a-DK" sz="2000"/>
              <a:t>Uses json config file</a:t>
            </a:r>
          </a:p>
          <a:p>
            <a:r>
              <a:rPr lang="da-DK" sz="2000"/>
              <a:t>Config points to a import map</a:t>
            </a:r>
          </a:p>
          <a:p>
            <a:r>
              <a:rPr lang="da-DK" sz="2000"/>
              <a:t>Import map is </a:t>
            </a:r>
          </a:p>
          <a:p>
            <a:r>
              <a:rPr lang="da-DK" sz="2000"/>
              <a:t>”Deno task start”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C2B4FB1-4641-F150-9E10-59AB0252C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651674"/>
            <a:ext cx="6019331" cy="35514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212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83BE-FE08-ABE7-EE66-768C747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 dirty="0">
                <a:latin typeface="Berlin Sans FB Demi" panose="020E0802020502020306" pitchFamily="34" charset="0"/>
              </a:rPr>
              <a:t>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C7BA-933E-DB0C-5522-69E49790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a-DK" sz="2000"/>
              <a:t>Filesystem routes </a:t>
            </a:r>
          </a:p>
          <a:p>
            <a:r>
              <a:rPr lang="da-DK" sz="2000"/>
              <a:t>Static routes /page</a:t>
            </a:r>
          </a:p>
          <a:p>
            <a:r>
              <a:rPr lang="da-DK" sz="2000"/>
              <a:t>Dynamic routes /page/:name</a:t>
            </a:r>
          </a:p>
          <a:p>
            <a:r>
              <a:rPr lang="da-DK" sz="2000"/>
              <a:t>Api routes ‘/api’ prefix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67C442-E94D-8616-299A-F1B8A891D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741964"/>
            <a:ext cx="6019331" cy="33708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6972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1711-1AB8-A19C-96E7-4D69C5BD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>
                <a:latin typeface="Berlin Sans FB Demi" panose="020E0802020502020306" pitchFamily="34" charset="0"/>
              </a:rPr>
              <a:t>Route handlers</a:t>
            </a:r>
            <a:endParaRPr lang="da-DK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6D0D-E52C-E545-87EF-9BA96B33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a-DK" sz="2000"/>
              <a:t>Access to request and resonse</a:t>
            </a:r>
          </a:p>
          <a:p>
            <a:r>
              <a:rPr lang="da-DK" sz="2000"/>
              <a:t>Must return a response</a:t>
            </a:r>
          </a:p>
          <a:p>
            <a:r>
              <a:rPr lang="da-DK" sz="2000"/>
              <a:t>Can be used for api and routes</a:t>
            </a:r>
          </a:p>
          <a:p>
            <a:endParaRPr lang="da-DK" sz="2000"/>
          </a:p>
          <a:p>
            <a:endParaRPr lang="da-DK" sz="200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0EAC94-378B-81D3-3B38-B5D91794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76433"/>
            <a:ext cx="6019331" cy="37018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3371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02A1-CF6A-1803-59F6-F52C3B6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Berlin Sans FB Demi" panose="020E0802020502020306" pitchFamily="34" charset="0"/>
              </a:rPr>
              <a:t>Fetching</a:t>
            </a:r>
            <a:r>
              <a:rPr lang="da-DK" dirty="0">
                <a:latin typeface="Berlin Sans FB Demi" panose="020E0802020502020306" pitchFamily="34" charset="0"/>
              </a:rPr>
              <a:t> data (</a:t>
            </a:r>
            <a:r>
              <a:rPr lang="da-DK" dirty="0" err="1">
                <a:latin typeface="Berlin Sans FB Demi" panose="020E0802020502020306" pitchFamily="34" charset="0"/>
              </a:rPr>
              <a:t>ctx.render</a:t>
            </a:r>
            <a:r>
              <a:rPr lang="da-DK" dirty="0">
                <a:latin typeface="Berlin Sans FB Demi" panose="020E0802020502020306" pitchFamily="34" charset="0"/>
              </a:rPr>
              <a:t>(data))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E148-4C9C-3653-3B80-76D2F84C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passed</a:t>
            </a:r>
            <a:r>
              <a:rPr lang="da-DK" dirty="0"/>
              <a:t> to </a:t>
            </a:r>
            <a:r>
              <a:rPr lang="da-DK" dirty="0" err="1"/>
              <a:t>ctx.render</a:t>
            </a:r>
            <a:endParaRPr lang="da-DK" dirty="0"/>
          </a:p>
          <a:p>
            <a:r>
              <a:rPr lang="da-DK" dirty="0" err="1"/>
              <a:t>Accessible</a:t>
            </a:r>
            <a:r>
              <a:rPr lang="da-DK" dirty="0"/>
              <a:t> </a:t>
            </a:r>
            <a:r>
              <a:rPr lang="da-DK" dirty="0" err="1"/>
              <a:t>trough</a:t>
            </a:r>
            <a:r>
              <a:rPr lang="da-DK" dirty="0"/>
              <a:t> </a:t>
            </a:r>
            <a:r>
              <a:rPr lang="da-DK" dirty="0" err="1"/>
              <a:t>props.data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http://localhost:8000/fetching/rsh-collab</a:t>
            </a:r>
          </a:p>
        </p:txBody>
      </p:sp>
    </p:spTree>
    <p:extLst>
      <p:ext uri="{BB962C8B-B14F-4D97-AF65-F5344CB8AC3E}">
        <p14:creationId xmlns:p14="http://schemas.microsoft.com/office/powerpoint/2010/main" val="340156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C37942-0DA8-38E0-C325-1494A157F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68" y="254211"/>
            <a:ext cx="5632665" cy="61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8BFA-399E-BEA2-B84D-55DDE38C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Berlin Sans FB Demi" panose="020E0802020502020306" pitchFamily="34" charset="0"/>
              </a:rPr>
              <a:t>Islands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CF1-1D1D-AB42-8943-5DB38723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 content is rendered serverside </a:t>
            </a:r>
          </a:p>
          <a:p>
            <a:r>
              <a:rPr lang="da-DK" dirty="0"/>
              <a:t>Small components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hydrated</a:t>
            </a:r>
            <a:r>
              <a:rPr lang="da-DK" dirty="0"/>
              <a:t> on the go</a:t>
            </a:r>
          </a:p>
          <a:p>
            <a:r>
              <a:rPr lang="da-DK" dirty="0"/>
              <a:t>Have to </a:t>
            </a:r>
            <a:r>
              <a:rPr lang="da-DK" dirty="0" err="1"/>
              <a:t>be</a:t>
            </a:r>
            <a:r>
              <a:rPr lang="da-DK" dirty="0"/>
              <a:t> in /</a:t>
            </a:r>
            <a:r>
              <a:rPr lang="da-DK" dirty="0" err="1"/>
              <a:t>islands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390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39C-974B-4FBD-0D04-8C0F096D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a-DK" dirty="0">
                <a:latin typeface="Berlin Sans FB Demi" panose="020E0802020502020306" pitchFamily="34" charset="0"/>
              </a:rPr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4127-8DB4-579E-A089-2AE4C835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a-DK" sz="2000" dirty="0" err="1"/>
              <a:t>Wat</a:t>
            </a:r>
            <a:r>
              <a:rPr lang="da-DK" sz="2000" dirty="0"/>
              <a:t> </a:t>
            </a:r>
          </a:p>
          <a:p>
            <a:r>
              <a:rPr lang="da-DK" sz="2000" dirty="0" err="1"/>
              <a:t>Tailwind</a:t>
            </a:r>
            <a:r>
              <a:rPr lang="da-DK" sz="2000" dirty="0"/>
              <a:t> </a:t>
            </a:r>
            <a:r>
              <a:rPr lang="da-DK" sz="2000" dirty="0" err="1"/>
              <a:t>seems</a:t>
            </a:r>
            <a:r>
              <a:rPr lang="da-DK" sz="2000" dirty="0"/>
              <a:t> to </a:t>
            </a:r>
            <a:r>
              <a:rPr lang="da-DK" sz="2000" dirty="0" err="1"/>
              <a:t>be</a:t>
            </a:r>
            <a:r>
              <a:rPr lang="da-DK" sz="2000" dirty="0"/>
              <a:t> the most ”official” </a:t>
            </a:r>
            <a:r>
              <a:rPr lang="da-DK" sz="2000" dirty="0" err="1"/>
              <a:t>choice</a:t>
            </a:r>
            <a:endParaRPr lang="da-DK" sz="2000" dirty="0"/>
          </a:p>
          <a:p>
            <a:r>
              <a:rPr lang="da-DK" sz="2000" dirty="0"/>
              <a:t>https://www.reddit.com/r/Deno/comments/x7n2hz/how_to_apply_global_css_rules/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blue shirt&#10;&#10;Description automatically generated with low confidence">
            <a:extLst>
              <a:ext uri="{FF2B5EF4-FFF2-40B4-BE49-F238E27FC236}">
                <a16:creationId xmlns:a16="http://schemas.microsoft.com/office/drawing/2014/main" id="{2AB7FF5B-816E-8250-C1DD-7E47D5084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410901"/>
            <a:ext cx="6019331" cy="40329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6922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Intro</vt:lpstr>
      <vt:lpstr>Deno.json &amp; import_map.json</vt:lpstr>
      <vt:lpstr>Routes</vt:lpstr>
      <vt:lpstr>Route handlers</vt:lpstr>
      <vt:lpstr>Fetching data (ctx.render(data))</vt:lpstr>
      <vt:lpstr>PowerPoint Presentation</vt:lpstr>
      <vt:lpstr>Islands</vt:lpstr>
      <vt:lpstr>Styling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Rune Sejer Hoffmann</dc:creator>
  <cp:lastModifiedBy>Rune Sejer Hoffmann</cp:lastModifiedBy>
  <cp:revision>6</cp:revision>
  <dcterms:created xsi:type="dcterms:W3CDTF">2023-02-17T09:09:35Z</dcterms:created>
  <dcterms:modified xsi:type="dcterms:W3CDTF">2023-02-20T11:12:16Z</dcterms:modified>
</cp:coreProperties>
</file>