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219456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490050" y="685800"/>
            <a:ext cx="5878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>
            <p:ph idx="2" type="sldImg"/>
          </p:nvPr>
        </p:nvSpPr>
        <p:spPr>
          <a:xfrm>
            <a:off x="490050" y="685800"/>
            <a:ext cx="5878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&quot; x 36&quot; Poster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/>
          <p:nvPr>
            <p:ph type="title"/>
          </p:nvPr>
        </p:nvSpPr>
        <p:spPr>
          <a:xfrm>
            <a:off x="522514" y="406400"/>
            <a:ext cx="31873500" cy="2235300"/>
          </a:xfrm>
          <a:prstGeom prst="rect">
            <a:avLst/>
          </a:prstGeom>
          <a:solidFill>
            <a:srgbClr val="01014B"/>
          </a:solidFill>
          <a:ln cap="flat" cmpd="sng" w="9525">
            <a:solidFill>
              <a:srgbClr val="01014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145125" lIns="145125" rIns="145125" wrap="square" tIns="1451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SzPts val="5700"/>
              <a:buFont typeface="Arial"/>
              <a:buNone/>
              <a:defRPr b="1" i="0" sz="5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2200"/>
              <a:buNone/>
              <a:defRPr sz="2900"/>
            </a:lvl2pPr>
            <a:lvl3pPr indent="0" lvl="2">
              <a:spcBef>
                <a:spcPts val="0"/>
              </a:spcBef>
              <a:buSzPts val="2200"/>
              <a:buNone/>
              <a:defRPr sz="2900"/>
            </a:lvl3pPr>
            <a:lvl4pPr indent="0" lvl="3">
              <a:spcBef>
                <a:spcPts val="0"/>
              </a:spcBef>
              <a:buSzPts val="2200"/>
              <a:buNone/>
              <a:defRPr sz="2900"/>
            </a:lvl4pPr>
            <a:lvl5pPr indent="0" lvl="4">
              <a:spcBef>
                <a:spcPts val="0"/>
              </a:spcBef>
              <a:buSzPts val="2200"/>
              <a:buNone/>
              <a:defRPr sz="2900"/>
            </a:lvl5pPr>
            <a:lvl6pPr indent="0" lvl="5">
              <a:spcBef>
                <a:spcPts val="0"/>
              </a:spcBef>
              <a:buSzPts val="2200"/>
              <a:buNone/>
              <a:defRPr sz="2900"/>
            </a:lvl6pPr>
            <a:lvl7pPr indent="0" lvl="6">
              <a:spcBef>
                <a:spcPts val="0"/>
              </a:spcBef>
              <a:buSzPts val="2200"/>
              <a:buNone/>
              <a:defRPr sz="2900"/>
            </a:lvl7pPr>
            <a:lvl8pPr indent="0" lvl="7">
              <a:spcBef>
                <a:spcPts val="0"/>
              </a:spcBef>
              <a:buSzPts val="2200"/>
              <a:buNone/>
              <a:defRPr sz="2900"/>
            </a:lvl8pPr>
            <a:lvl9pPr indent="0" lvl="8">
              <a:spcBef>
                <a:spcPts val="0"/>
              </a:spcBef>
              <a:buSzPts val="2200"/>
              <a:buNone/>
              <a:defRPr sz="29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522514" y="2844800"/>
            <a:ext cx="10188900" cy="711300"/>
          </a:xfrm>
          <a:prstGeom prst="rect">
            <a:avLst/>
          </a:prstGeom>
          <a:solidFill>
            <a:srgbClr val="01014B"/>
          </a:solidFill>
          <a:ln cap="flat" cmpd="sng" w="9525">
            <a:solidFill>
              <a:srgbClr val="01014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145125" lIns="145125" rIns="145125" wrap="square" tIns="145125"/>
          <a:lstStyle>
            <a:lvl1pPr indent="0" lvl="0" marL="0" marR="0" rtl="0" algn="l">
              <a:spcBef>
                <a:spcPts val="800"/>
              </a:spcBef>
              <a:buClr>
                <a:schemeClr val="l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2628900" marR="0" rtl="0" algn="l">
              <a:spcBef>
                <a:spcPts val="2000"/>
              </a:spcBef>
              <a:buClr>
                <a:schemeClr val="dk1"/>
              </a:buClr>
              <a:buSzPts val="9800"/>
              <a:buFont typeface="Arial"/>
              <a:buChar char="–"/>
              <a:defRPr b="0" i="0" sz="9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66700" lvl="2" marL="4038600" marR="0" rtl="0" algn="l">
              <a:spcBef>
                <a:spcPts val="1700"/>
              </a:spcBef>
              <a:buClr>
                <a:schemeClr val="dk1"/>
              </a:buClr>
              <a:buSzPts val="8400"/>
              <a:buFont typeface="Arial"/>
              <a:buChar char="•"/>
              <a:defRPr b="0" i="0" sz="8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56642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–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72771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»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88900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105156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121285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137414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2" type="body"/>
          </p:nvPr>
        </p:nvSpPr>
        <p:spPr>
          <a:xfrm>
            <a:off x="522514" y="3759200"/>
            <a:ext cx="101889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125" lIns="145125" rIns="145125" wrap="square" tIns="145125"/>
          <a:lstStyle>
            <a:lvl1pPr indent="0" lvl="0" marL="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3683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7112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647700" lvl="3" marL="56642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647700" lvl="4" marL="72771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88900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105156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121285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137414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3" type="body"/>
          </p:nvPr>
        </p:nvSpPr>
        <p:spPr>
          <a:xfrm>
            <a:off x="522514" y="9753600"/>
            <a:ext cx="10188900" cy="711300"/>
          </a:xfrm>
          <a:prstGeom prst="rect">
            <a:avLst/>
          </a:prstGeom>
          <a:solidFill>
            <a:srgbClr val="01014B"/>
          </a:solidFill>
          <a:ln cap="flat" cmpd="sng" w="9525">
            <a:solidFill>
              <a:srgbClr val="01014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145125" lIns="145125" rIns="145125" wrap="square" tIns="145125"/>
          <a:lstStyle>
            <a:lvl1pPr indent="0" lvl="0" marL="0" marR="0" rtl="0" algn="l">
              <a:spcBef>
                <a:spcPts val="800"/>
              </a:spcBef>
              <a:buClr>
                <a:schemeClr val="l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2628900" marR="0" rtl="0" algn="l">
              <a:spcBef>
                <a:spcPts val="2000"/>
              </a:spcBef>
              <a:buClr>
                <a:schemeClr val="dk1"/>
              </a:buClr>
              <a:buSzPts val="9800"/>
              <a:buFont typeface="Arial"/>
              <a:buChar char="–"/>
              <a:defRPr b="0" i="0" sz="9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66700" lvl="2" marL="4038600" marR="0" rtl="0" algn="l">
              <a:spcBef>
                <a:spcPts val="1700"/>
              </a:spcBef>
              <a:buClr>
                <a:schemeClr val="dk1"/>
              </a:buClr>
              <a:buSzPts val="8400"/>
              <a:buFont typeface="Arial"/>
              <a:buChar char="•"/>
              <a:defRPr b="0" i="0" sz="8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56642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–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72771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»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88900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105156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121285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137414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4" type="body"/>
          </p:nvPr>
        </p:nvSpPr>
        <p:spPr>
          <a:xfrm>
            <a:off x="522514" y="10668000"/>
            <a:ext cx="101889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125" lIns="145125" rIns="145125" wrap="square" tIns="1451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50900" lvl="1" marL="26289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647700" lvl="2" marL="40386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647700" lvl="3" marL="56642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647700" lvl="4" marL="72771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88900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105156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121285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137414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5" type="body"/>
          </p:nvPr>
        </p:nvSpPr>
        <p:spPr>
          <a:xfrm>
            <a:off x="522514" y="15748000"/>
            <a:ext cx="10188900" cy="711300"/>
          </a:xfrm>
          <a:prstGeom prst="rect">
            <a:avLst/>
          </a:prstGeom>
          <a:solidFill>
            <a:srgbClr val="01014B"/>
          </a:solidFill>
          <a:ln cap="flat" cmpd="sng" w="9525">
            <a:solidFill>
              <a:srgbClr val="01014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145125" lIns="145125" rIns="145125" wrap="square" tIns="145125"/>
          <a:lstStyle>
            <a:lvl1pPr indent="0" lvl="0" marL="0" marR="0" rtl="0" algn="l">
              <a:spcBef>
                <a:spcPts val="800"/>
              </a:spcBef>
              <a:buClr>
                <a:schemeClr val="l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2628900" marR="0" rtl="0" algn="l">
              <a:spcBef>
                <a:spcPts val="2000"/>
              </a:spcBef>
              <a:buClr>
                <a:schemeClr val="dk1"/>
              </a:buClr>
              <a:buSzPts val="9800"/>
              <a:buFont typeface="Arial"/>
              <a:buChar char="–"/>
              <a:defRPr b="0" i="0" sz="9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66700" lvl="2" marL="4038600" marR="0" rtl="0" algn="l">
              <a:spcBef>
                <a:spcPts val="1700"/>
              </a:spcBef>
              <a:buClr>
                <a:schemeClr val="dk1"/>
              </a:buClr>
              <a:buSzPts val="8400"/>
              <a:buFont typeface="Arial"/>
              <a:buChar char="•"/>
              <a:defRPr b="0" i="0" sz="8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56642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–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72771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»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88900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105156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121285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137414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6" type="body"/>
          </p:nvPr>
        </p:nvSpPr>
        <p:spPr>
          <a:xfrm>
            <a:off x="522514" y="16662400"/>
            <a:ext cx="101889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125" lIns="145125" rIns="145125" wrap="square" tIns="1451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50900" lvl="1" marL="26289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647700" lvl="2" marL="40386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647700" lvl="3" marL="56642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647700" lvl="4" marL="72771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88900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105156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121285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137414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7" type="body"/>
          </p:nvPr>
        </p:nvSpPr>
        <p:spPr>
          <a:xfrm>
            <a:off x="11364686" y="2844800"/>
            <a:ext cx="10188900" cy="711300"/>
          </a:xfrm>
          <a:prstGeom prst="rect">
            <a:avLst/>
          </a:prstGeom>
          <a:solidFill>
            <a:srgbClr val="01014B"/>
          </a:solidFill>
          <a:ln cap="flat" cmpd="sng" w="9525">
            <a:solidFill>
              <a:srgbClr val="01014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145125" lIns="145125" rIns="145125" wrap="square" tIns="145125"/>
          <a:lstStyle>
            <a:lvl1pPr indent="0" lvl="0" marL="0" marR="0" rtl="0" algn="l">
              <a:spcBef>
                <a:spcPts val="800"/>
              </a:spcBef>
              <a:buClr>
                <a:schemeClr val="l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2628900" marR="0" rtl="0" algn="l">
              <a:spcBef>
                <a:spcPts val="2000"/>
              </a:spcBef>
              <a:buClr>
                <a:schemeClr val="dk1"/>
              </a:buClr>
              <a:buSzPts val="9800"/>
              <a:buFont typeface="Arial"/>
              <a:buChar char="–"/>
              <a:defRPr b="0" i="0" sz="9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66700" lvl="2" marL="4038600" marR="0" rtl="0" algn="l">
              <a:spcBef>
                <a:spcPts val="1700"/>
              </a:spcBef>
              <a:buClr>
                <a:schemeClr val="dk1"/>
              </a:buClr>
              <a:buSzPts val="8400"/>
              <a:buFont typeface="Arial"/>
              <a:buChar char="•"/>
              <a:defRPr b="0" i="0" sz="8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56642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–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72771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»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88900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105156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121285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137414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8" type="body"/>
          </p:nvPr>
        </p:nvSpPr>
        <p:spPr>
          <a:xfrm>
            <a:off x="22206857" y="16662400"/>
            <a:ext cx="101889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125" lIns="145125" rIns="145125" wrap="square" tIns="145125"/>
          <a:lstStyle>
            <a:lvl1pPr indent="-1054100" lvl="0" marL="12192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50900" lvl="1" marL="26289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647700" lvl="2" marL="40386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647700" lvl="3" marL="56642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647700" lvl="4" marL="72771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88900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105156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121285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137414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9" type="body"/>
          </p:nvPr>
        </p:nvSpPr>
        <p:spPr>
          <a:xfrm>
            <a:off x="22206857" y="2844800"/>
            <a:ext cx="10188900" cy="711300"/>
          </a:xfrm>
          <a:prstGeom prst="rect">
            <a:avLst/>
          </a:prstGeom>
          <a:solidFill>
            <a:srgbClr val="01014B"/>
          </a:solidFill>
          <a:ln cap="flat" cmpd="sng" w="9525">
            <a:solidFill>
              <a:srgbClr val="01014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145125" lIns="145125" rIns="145125" wrap="square" tIns="145125"/>
          <a:lstStyle>
            <a:lvl1pPr indent="0" lvl="0" marL="0" marR="0" rtl="0" algn="l">
              <a:spcBef>
                <a:spcPts val="800"/>
              </a:spcBef>
              <a:buClr>
                <a:schemeClr val="l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2628900" marR="0" rtl="0" algn="l">
              <a:spcBef>
                <a:spcPts val="2000"/>
              </a:spcBef>
              <a:buClr>
                <a:schemeClr val="dk1"/>
              </a:buClr>
              <a:buSzPts val="9800"/>
              <a:buFont typeface="Arial"/>
              <a:buChar char="–"/>
              <a:defRPr b="0" i="0" sz="9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66700" lvl="2" marL="4038600" marR="0" rtl="0" algn="l">
              <a:spcBef>
                <a:spcPts val="1700"/>
              </a:spcBef>
              <a:buClr>
                <a:schemeClr val="dk1"/>
              </a:buClr>
              <a:buSzPts val="8400"/>
              <a:buFont typeface="Arial"/>
              <a:buChar char="•"/>
              <a:defRPr b="0" i="0" sz="8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56642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–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72771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»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88900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105156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121285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137414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3" type="body"/>
          </p:nvPr>
        </p:nvSpPr>
        <p:spPr>
          <a:xfrm>
            <a:off x="22206857" y="3759200"/>
            <a:ext cx="10188900" cy="117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125" lIns="145125" rIns="145125" wrap="square" tIns="145125"/>
          <a:lstStyle>
            <a:lvl1pPr indent="-1054100" lvl="0" marL="12192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50900" lvl="1" marL="26289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647700" lvl="2" marL="40386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647700" lvl="3" marL="56642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647700" lvl="4" marL="72771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88900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105156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121285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137414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4" type="body"/>
          </p:nvPr>
        </p:nvSpPr>
        <p:spPr>
          <a:xfrm>
            <a:off x="22206857" y="15748000"/>
            <a:ext cx="10188900" cy="711300"/>
          </a:xfrm>
          <a:prstGeom prst="rect">
            <a:avLst/>
          </a:prstGeom>
          <a:solidFill>
            <a:srgbClr val="01014B"/>
          </a:solidFill>
          <a:ln cap="flat" cmpd="sng" w="9525">
            <a:solidFill>
              <a:srgbClr val="01014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145125" lIns="145125" rIns="145125" wrap="square" tIns="145125"/>
          <a:lstStyle>
            <a:lvl1pPr indent="0" lvl="0" marL="0" marR="0" rtl="0" algn="l">
              <a:spcBef>
                <a:spcPts val="800"/>
              </a:spcBef>
              <a:buClr>
                <a:schemeClr val="l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2628900" marR="0" rtl="0" algn="l">
              <a:spcBef>
                <a:spcPts val="2000"/>
              </a:spcBef>
              <a:buClr>
                <a:schemeClr val="dk1"/>
              </a:buClr>
              <a:buSzPts val="9800"/>
              <a:buFont typeface="Arial"/>
              <a:buChar char="–"/>
              <a:defRPr b="0" i="0" sz="9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66700" lvl="2" marL="4038600" marR="0" rtl="0" algn="l">
              <a:spcBef>
                <a:spcPts val="1700"/>
              </a:spcBef>
              <a:buClr>
                <a:schemeClr val="dk1"/>
              </a:buClr>
              <a:buSzPts val="8400"/>
              <a:buFont typeface="Arial"/>
              <a:buChar char="•"/>
              <a:defRPr b="0" i="0" sz="8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56642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–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72771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»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88900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105156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121285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137414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5" type="body"/>
          </p:nvPr>
        </p:nvSpPr>
        <p:spPr>
          <a:xfrm>
            <a:off x="11364686" y="3759200"/>
            <a:ext cx="10188900" cy="17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125" lIns="145125" rIns="145125" wrap="square" tIns="145125"/>
          <a:lstStyle>
            <a:lvl1pPr indent="0" lvl="0" marL="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3683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647700" lvl="2" marL="40386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647700" lvl="3" marL="56642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647700" lvl="4" marL="727710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88900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105156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121285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137414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Shape 20"/>
          <p:cNvSpPr/>
          <p:nvPr>
            <p:ph idx="16" type="pic"/>
          </p:nvPr>
        </p:nvSpPr>
        <p:spPr>
          <a:xfrm>
            <a:off x="914400" y="609600"/>
            <a:ext cx="2351400" cy="18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45125" lIns="145125" rIns="145125" wrap="square" tIns="1451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2628900" marR="0" rtl="0" algn="l">
              <a:spcBef>
                <a:spcPts val="2000"/>
              </a:spcBef>
              <a:buClr>
                <a:schemeClr val="dk1"/>
              </a:buClr>
              <a:buSzPts val="9800"/>
              <a:buFont typeface="Arial"/>
              <a:buChar char="–"/>
              <a:defRPr b="0" i="0" sz="9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66700" lvl="2" marL="4038600" marR="0" rtl="0" algn="l">
              <a:spcBef>
                <a:spcPts val="1700"/>
              </a:spcBef>
              <a:buClr>
                <a:schemeClr val="dk1"/>
              </a:buClr>
              <a:buSzPts val="8400"/>
              <a:buFont typeface="Arial"/>
              <a:buChar char="•"/>
              <a:defRPr b="0" i="0" sz="8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56642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–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72771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»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88900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105156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121285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137414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Shape 21"/>
          <p:cNvSpPr/>
          <p:nvPr>
            <p:ph idx="17" type="pic"/>
          </p:nvPr>
        </p:nvSpPr>
        <p:spPr>
          <a:xfrm>
            <a:off x="29783314" y="609600"/>
            <a:ext cx="2351400" cy="18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45125" lIns="145125" rIns="145125" wrap="square" tIns="1451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2628900" marR="0" rtl="0" algn="l">
              <a:spcBef>
                <a:spcPts val="2000"/>
              </a:spcBef>
              <a:buClr>
                <a:schemeClr val="dk1"/>
              </a:buClr>
              <a:buSzPts val="9800"/>
              <a:buFont typeface="Arial"/>
              <a:buChar char="–"/>
              <a:defRPr b="0" i="0" sz="9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66700" lvl="2" marL="4038600" marR="0" rtl="0" algn="l">
              <a:spcBef>
                <a:spcPts val="1700"/>
              </a:spcBef>
              <a:buClr>
                <a:schemeClr val="dk1"/>
              </a:buClr>
              <a:buSzPts val="8400"/>
              <a:buFont typeface="Arial"/>
              <a:buChar char="•"/>
              <a:defRPr b="0" i="0" sz="8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56642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–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72771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»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88900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105156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121285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137414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Shape 22"/>
          <p:cNvSpPr/>
          <p:nvPr>
            <p:ph idx="18" type="chart"/>
          </p:nvPr>
        </p:nvSpPr>
        <p:spPr>
          <a:xfrm>
            <a:off x="12148457" y="10769600"/>
            <a:ext cx="8621400" cy="44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125" lIns="145125" rIns="145125" wrap="square" tIns="145125"/>
          <a:lstStyle>
            <a:lvl1pPr indent="0" lvl="0" marL="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2628900" marR="0" rtl="0" algn="l">
              <a:spcBef>
                <a:spcPts val="2000"/>
              </a:spcBef>
              <a:buClr>
                <a:schemeClr val="dk1"/>
              </a:buClr>
              <a:buSzPts val="9800"/>
              <a:buFont typeface="Arial"/>
              <a:buChar char="–"/>
              <a:defRPr b="0" i="0" sz="9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66700" lvl="2" marL="4038600" marR="0" rtl="0" algn="l">
              <a:spcBef>
                <a:spcPts val="1700"/>
              </a:spcBef>
              <a:buClr>
                <a:schemeClr val="dk1"/>
              </a:buClr>
              <a:buSzPts val="8400"/>
              <a:buFont typeface="Arial"/>
              <a:buChar char="•"/>
              <a:defRPr b="0" i="0" sz="8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56642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–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72771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»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88900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105156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121285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137414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Shape 23"/>
          <p:cNvSpPr/>
          <p:nvPr>
            <p:ph idx="19" type="chart"/>
          </p:nvPr>
        </p:nvSpPr>
        <p:spPr>
          <a:xfrm>
            <a:off x="12148457" y="16357600"/>
            <a:ext cx="8621400" cy="44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125" lIns="145125" rIns="145125" wrap="square" tIns="145125"/>
          <a:lstStyle>
            <a:lvl1pPr indent="0" lvl="0" marL="0" marR="0" rtl="0" algn="l"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2628900" marR="0" rtl="0" algn="l">
              <a:spcBef>
                <a:spcPts val="2000"/>
              </a:spcBef>
              <a:buClr>
                <a:schemeClr val="dk1"/>
              </a:buClr>
              <a:buSzPts val="9800"/>
              <a:buFont typeface="Arial"/>
              <a:buChar char="–"/>
              <a:defRPr b="0" i="0" sz="9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66700" lvl="2" marL="4038600" marR="0" rtl="0" algn="l">
              <a:spcBef>
                <a:spcPts val="1700"/>
              </a:spcBef>
              <a:buClr>
                <a:schemeClr val="dk1"/>
              </a:buClr>
              <a:buSzPts val="8400"/>
              <a:buFont typeface="Arial"/>
              <a:buChar char="•"/>
              <a:defRPr b="0" i="0" sz="8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56642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–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72771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»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88900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105156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121285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13741400" marR="0" rtl="0" algn="l">
              <a:spcBef>
                <a:spcPts val="1400"/>
              </a:spcBef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Logo.jpg" id="24" name="Shape 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44571" y="21601917"/>
            <a:ext cx="1828803" cy="29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image" Target="../media/image35.png"/><Relationship Id="rId20" Type="http://schemas.openxmlformats.org/officeDocument/2006/relationships/image" Target="../media/image18.png"/><Relationship Id="rId42" Type="http://schemas.openxmlformats.org/officeDocument/2006/relationships/image" Target="../media/image39.png"/><Relationship Id="rId41" Type="http://schemas.openxmlformats.org/officeDocument/2006/relationships/image" Target="../media/image42.png"/><Relationship Id="rId22" Type="http://schemas.openxmlformats.org/officeDocument/2006/relationships/image" Target="../media/image16.png"/><Relationship Id="rId44" Type="http://schemas.openxmlformats.org/officeDocument/2006/relationships/image" Target="../media/image43.png"/><Relationship Id="rId21" Type="http://schemas.openxmlformats.org/officeDocument/2006/relationships/image" Target="../media/image14.gif"/><Relationship Id="rId43" Type="http://schemas.openxmlformats.org/officeDocument/2006/relationships/image" Target="../media/image38.png"/><Relationship Id="rId24" Type="http://schemas.openxmlformats.org/officeDocument/2006/relationships/image" Target="../media/image17.png"/><Relationship Id="rId23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gif"/><Relationship Id="rId9" Type="http://schemas.openxmlformats.org/officeDocument/2006/relationships/image" Target="../media/image6.png"/><Relationship Id="rId26" Type="http://schemas.openxmlformats.org/officeDocument/2006/relationships/image" Target="../media/image20.png"/><Relationship Id="rId25" Type="http://schemas.openxmlformats.org/officeDocument/2006/relationships/image" Target="../media/image22.png"/><Relationship Id="rId28" Type="http://schemas.openxmlformats.org/officeDocument/2006/relationships/image" Target="../media/image27.png"/><Relationship Id="rId27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31.png"/><Relationship Id="rId29" Type="http://schemas.openxmlformats.org/officeDocument/2006/relationships/image" Target="../media/image29.png"/><Relationship Id="rId7" Type="http://schemas.openxmlformats.org/officeDocument/2006/relationships/image" Target="../media/image21.png"/><Relationship Id="rId8" Type="http://schemas.openxmlformats.org/officeDocument/2006/relationships/image" Target="../media/image30.png"/><Relationship Id="rId31" Type="http://schemas.openxmlformats.org/officeDocument/2006/relationships/image" Target="../media/image25.png"/><Relationship Id="rId30" Type="http://schemas.openxmlformats.org/officeDocument/2006/relationships/image" Target="../media/image24.png"/><Relationship Id="rId11" Type="http://schemas.openxmlformats.org/officeDocument/2006/relationships/image" Target="../media/image3.png"/><Relationship Id="rId33" Type="http://schemas.openxmlformats.org/officeDocument/2006/relationships/image" Target="../media/image33.png"/><Relationship Id="rId10" Type="http://schemas.openxmlformats.org/officeDocument/2006/relationships/image" Target="../media/image5.png"/><Relationship Id="rId32" Type="http://schemas.openxmlformats.org/officeDocument/2006/relationships/image" Target="../media/image26.png"/><Relationship Id="rId13" Type="http://schemas.openxmlformats.org/officeDocument/2006/relationships/image" Target="../media/image13.png"/><Relationship Id="rId35" Type="http://schemas.openxmlformats.org/officeDocument/2006/relationships/image" Target="../media/image40.png"/><Relationship Id="rId12" Type="http://schemas.openxmlformats.org/officeDocument/2006/relationships/image" Target="../media/image4.png"/><Relationship Id="rId34" Type="http://schemas.openxmlformats.org/officeDocument/2006/relationships/image" Target="../media/image32.png"/><Relationship Id="rId15" Type="http://schemas.openxmlformats.org/officeDocument/2006/relationships/image" Target="../media/image9.png"/><Relationship Id="rId37" Type="http://schemas.openxmlformats.org/officeDocument/2006/relationships/image" Target="../media/image36.png"/><Relationship Id="rId14" Type="http://schemas.openxmlformats.org/officeDocument/2006/relationships/image" Target="../media/image8.png"/><Relationship Id="rId36" Type="http://schemas.openxmlformats.org/officeDocument/2006/relationships/image" Target="../media/image34.png"/><Relationship Id="rId17" Type="http://schemas.openxmlformats.org/officeDocument/2006/relationships/image" Target="../media/image12.png"/><Relationship Id="rId39" Type="http://schemas.openxmlformats.org/officeDocument/2006/relationships/image" Target="../media/image41.png"/><Relationship Id="rId16" Type="http://schemas.openxmlformats.org/officeDocument/2006/relationships/image" Target="../media/image11.png"/><Relationship Id="rId38" Type="http://schemas.openxmlformats.org/officeDocument/2006/relationships/image" Target="../media/image37.png"/><Relationship Id="rId19" Type="http://schemas.openxmlformats.org/officeDocument/2006/relationships/image" Target="../media/image15.png"/><Relationship Id="rId1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6438" y="4156900"/>
            <a:ext cx="5337330" cy="27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type="title"/>
          </p:nvPr>
        </p:nvSpPr>
        <p:spPr>
          <a:xfrm>
            <a:off x="522514" y="406400"/>
            <a:ext cx="31873500" cy="22353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72550" lIns="145125" rIns="145125" wrap="square" tIns="72550">
            <a:noAutofit/>
          </a:bodyPr>
          <a:lstStyle/>
          <a:p>
            <a:pPr indent="95250" lvl="0" marL="0" marR="0" rtl="0">
              <a:spcBef>
                <a:spcPts val="0"/>
              </a:spcBef>
              <a:buClr>
                <a:schemeClr val="lt1"/>
              </a:buClr>
              <a:buSzPts val="5700"/>
              <a:buFont typeface="Arial"/>
              <a:buNone/>
            </a:pPr>
            <a:r>
              <a:rPr lang="en-US" sz="7600"/>
              <a:t>Completion and Denoising of Depth Data from Kinect</a:t>
            </a:r>
          </a:p>
          <a:p>
            <a:pPr indent="-361950" lvl="0" marL="0" marR="0" rtl="0">
              <a:spcBef>
                <a:spcPts val="0"/>
              </a:spcBef>
              <a:buClr>
                <a:schemeClr val="lt1"/>
              </a:buClr>
              <a:buSzPts val="5700"/>
              <a:buFont typeface="Arial"/>
              <a:buNone/>
            </a:pPr>
            <a:r>
              <a:rPr lang="en-US" sz="4400"/>
              <a:t>            Rishab Shah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522514" y="2844800"/>
            <a:ext cx="10188900" cy="7113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72550" lIns="145125" rIns="145125" wrap="square" tIns="72550">
            <a:noAutofit/>
          </a:bodyPr>
          <a:lstStyle/>
          <a:p>
            <a:pPr indent="-241300" lvl="0" marL="0" marR="0" rtl="0" algn="l">
              <a:spcBef>
                <a:spcPts val="0"/>
              </a:spcBef>
              <a:buClr>
                <a:schemeClr val="lt1"/>
              </a:buClr>
              <a:buSzPts val="3800"/>
              <a:buFont typeface="Arial"/>
              <a:buNone/>
            </a:pPr>
            <a:r>
              <a:rPr lang="en-US" sz="4100"/>
              <a:t>Motivation</a:t>
            </a:r>
          </a:p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22525" y="3759200"/>
            <a:ext cx="10188900" cy="8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550" lIns="145125" rIns="145125" wrap="square" tIns="72550">
            <a:noAutofit/>
          </a:bodyPr>
          <a:lstStyle/>
          <a:p>
            <a:pPr indent="-158750" lvl="0" marL="0" marR="0" rtl="0" algn="l">
              <a:spcBef>
                <a:spcPts val="0"/>
              </a:spcBef>
              <a:buClr>
                <a:schemeClr val="dk1"/>
              </a:buClr>
              <a:buSzPts val="2500"/>
              <a:buFont typeface="Arial"/>
              <a:buNone/>
            </a:pPr>
            <a:r>
              <a:rPr b="1" lang="en-US" sz="3500">
                <a:latin typeface="Arial"/>
                <a:ea typeface="Arial"/>
                <a:cs typeface="Arial"/>
                <a:sym typeface="Arial"/>
              </a:rPr>
              <a:t>Deficiencies of Kinect</a:t>
            </a:r>
          </a:p>
          <a:p>
            <a:pPr indent="-158750" lvl="0" marL="0" marR="0" rtl="0" algn="l">
              <a:spcBef>
                <a:spcPts val="0"/>
              </a:spcBef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-158750" lvl="0" marL="0" marR="0" rtl="0" algn="l">
              <a:spcBef>
                <a:spcPts val="0"/>
              </a:spcBef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-158750" lvl="0" marL="0" marR="0" rtl="0" algn="l">
              <a:spcBef>
                <a:spcPts val="0"/>
              </a:spcBef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-158750" lvl="0" marL="0" marR="0" rtl="0" algn="l">
              <a:spcBef>
                <a:spcPts val="0"/>
              </a:spcBef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-158750" lvl="0" marL="0" marR="0" rtl="0" algn="l">
              <a:spcBef>
                <a:spcPts val="0"/>
              </a:spcBef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-158750" lvl="0" marL="0" marR="0" rtl="0" algn="l">
              <a:spcBef>
                <a:spcPts val="0"/>
              </a:spcBef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-158750" lvl="0" marL="0" marR="0" rtl="0" algn="l">
              <a:spcBef>
                <a:spcPts val="0"/>
              </a:spcBef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-158750" lvl="0" marL="0" marR="0" rtl="0" algn="l">
              <a:spcBef>
                <a:spcPts val="0"/>
              </a:spcBef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-514350" lvl="0" marL="723900" marR="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Sensor noise.</a:t>
            </a:r>
          </a:p>
          <a:p>
            <a:pPr indent="-514350" lvl="0" marL="723900" marR="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Structural data missing due to placement of the IR source and the sensor.</a:t>
            </a:r>
          </a:p>
          <a:p>
            <a:pPr indent="-514350" lvl="0" marL="723900" marR="0" rtl="0" algn="l">
              <a:spcBef>
                <a:spcPts val="0"/>
              </a:spcBef>
              <a:buSzPts val="2500"/>
              <a:buFont typeface="Arial"/>
              <a:buChar char="●"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Does not work with transparent objects or in the sunlight.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3500">
                <a:latin typeface="Arial"/>
                <a:ea typeface="Arial"/>
                <a:cs typeface="Arial"/>
                <a:sym typeface="Arial"/>
              </a:rPr>
              <a:t>Goal: </a:t>
            </a:r>
          </a:p>
          <a:p>
            <a:pPr indent="-514350" lvl="0" marL="723900" marR="0" rtl="0" algn="l">
              <a:spcBef>
                <a:spcPts val="0"/>
              </a:spcBef>
              <a:buSzPts val="2500"/>
              <a:buFont typeface="Arial"/>
              <a:buChar char="●"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Fill-in missing depth data and reduce noise.</a:t>
            </a:r>
          </a:p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11055879" y="2912633"/>
            <a:ext cx="10188900" cy="7113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72550" lIns="145125" rIns="145125" wrap="square" tIns="72550">
            <a:noAutofit/>
          </a:bodyPr>
          <a:lstStyle/>
          <a:p>
            <a:pPr indent="-241300" lvl="0" marL="0" marR="0" rtl="0" algn="l">
              <a:spcBef>
                <a:spcPts val="0"/>
              </a:spcBef>
              <a:buClr>
                <a:schemeClr val="lt1"/>
              </a:buClr>
              <a:buSzPts val="3800"/>
              <a:buFont typeface="Arial"/>
              <a:buNone/>
            </a:pPr>
            <a:r>
              <a:rPr lang="en-US" sz="4100"/>
              <a:t>Dataset</a:t>
            </a:r>
          </a:p>
        </p:txBody>
      </p:sp>
      <p:sp>
        <p:nvSpPr>
          <p:cNvPr id="34" name="Shape 34"/>
          <p:cNvSpPr txBox="1"/>
          <p:nvPr>
            <p:ph idx="4" type="body"/>
          </p:nvPr>
        </p:nvSpPr>
        <p:spPr>
          <a:xfrm>
            <a:off x="11047543" y="3887400"/>
            <a:ext cx="10479600" cy="3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550" lIns="145125" rIns="145125" wrap="square" tIns="72550">
            <a:noAutofit/>
          </a:bodyPr>
          <a:lstStyle/>
          <a:p>
            <a:pPr indent="-514350" lvl="0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Synthetic depth maps for benchmarking.</a:t>
            </a:r>
          </a:p>
          <a:p>
            <a:pPr indent="-514350" lvl="0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Kinect deficiencies simulated on ground-truth data from the Middlebury dataset [2] by creating: </a:t>
            </a:r>
          </a:p>
          <a:p>
            <a:pPr indent="-514350" lvl="1" marL="144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○"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Structured missing depth "shadows" </a:t>
            </a: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 around objects.</a:t>
            </a:r>
          </a:p>
          <a:p>
            <a:pPr indent="-514350" lvl="1" marL="144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○"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Random missing individual depth values.</a:t>
            </a:r>
          </a:p>
        </p:txBody>
      </p:sp>
      <p:sp>
        <p:nvSpPr>
          <p:cNvPr id="35" name="Shape 35"/>
          <p:cNvSpPr txBox="1"/>
          <p:nvPr>
            <p:ph idx="5" type="body"/>
          </p:nvPr>
        </p:nvSpPr>
        <p:spPr>
          <a:xfrm>
            <a:off x="528686" y="12550283"/>
            <a:ext cx="10188900" cy="6315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72550" lIns="145125" rIns="145125" wrap="square" tIns="72550">
            <a:noAutofit/>
          </a:bodyPr>
          <a:lstStyle/>
          <a:p>
            <a:pPr indent="-241300" lvl="0" marL="0" marR="0" rtl="0" algn="l">
              <a:spcBef>
                <a:spcPts val="0"/>
              </a:spcBef>
              <a:buClr>
                <a:schemeClr val="lt1"/>
              </a:buClr>
              <a:buSzPts val="3800"/>
              <a:buFont typeface="Arial"/>
              <a:buNone/>
            </a:pPr>
            <a:r>
              <a:rPr lang="en-US"/>
              <a:t>Smoothing Algorithm</a:t>
            </a:r>
          </a:p>
        </p:txBody>
      </p:sp>
      <p:sp>
        <p:nvSpPr>
          <p:cNvPr id="36" name="Shape 36"/>
          <p:cNvSpPr txBox="1"/>
          <p:nvPr>
            <p:ph idx="7" type="body"/>
          </p:nvPr>
        </p:nvSpPr>
        <p:spPr>
          <a:xfrm>
            <a:off x="22206832" y="19236779"/>
            <a:ext cx="10188900" cy="7113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72550" lIns="145125" rIns="145125" wrap="square" tIns="72550">
            <a:noAutofit/>
          </a:bodyPr>
          <a:lstStyle/>
          <a:p>
            <a:pPr indent="-241300" lvl="0" marL="0" marR="0" rtl="0" algn="l">
              <a:spcBef>
                <a:spcPts val="0"/>
              </a:spcBef>
              <a:buClr>
                <a:schemeClr val="lt1"/>
              </a:buClr>
              <a:buSzPts val="3800"/>
              <a:buFont typeface="Arial"/>
              <a:buNone/>
            </a:pPr>
            <a:r>
              <a:rPr lang="en-US" sz="4100"/>
              <a:t>Acknowledgements</a:t>
            </a:r>
          </a:p>
        </p:txBody>
      </p:sp>
      <p:sp>
        <p:nvSpPr>
          <p:cNvPr id="37" name="Shape 37"/>
          <p:cNvSpPr txBox="1"/>
          <p:nvPr>
            <p:ph idx="15" type="body"/>
          </p:nvPr>
        </p:nvSpPr>
        <p:spPr>
          <a:xfrm>
            <a:off x="528625" y="13455249"/>
            <a:ext cx="10188900" cy="78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550" lIns="145125" rIns="145125" wrap="square" tIns="725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We estimate smooth depth map û from the input depth map u.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where λ and ξ are weights controlling the degree of smoothing, and        is the second-order neighborhood at the pixel      .   </a:t>
            </a:r>
          </a:p>
          <a:p>
            <a:pPr indent="-514350" lvl="0" marL="723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Direct relationship between the median and L1 minimization as shown by Li and Osher [1]. This simplifies computations.</a:t>
            </a:r>
          </a:p>
          <a:p>
            <a:pPr indent="-514350" lvl="0" marL="723900" marR="0" rtl="0" algn="l">
              <a:spcBef>
                <a:spcPts val="0"/>
              </a:spcBef>
              <a:buSzPts val="2500"/>
              <a:buChar char="●"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The discontinuities in the depth map found in the Kinect align with edges in the RGB image. We make ξ       small for        where the color image has an edge.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0275" y="21001201"/>
            <a:ext cx="9314146" cy="6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1149" y="4410808"/>
            <a:ext cx="3173314" cy="180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4693" y="4408475"/>
            <a:ext cx="3173331" cy="180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1149" y="6693144"/>
            <a:ext cx="3173330" cy="1805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54685" y="6698308"/>
            <a:ext cx="3173331" cy="1795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48310" y="10332864"/>
            <a:ext cx="2830848" cy="172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048625" y="10275751"/>
            <a:ext cx="2830868" cy="1720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418377" y="10242650"/>
            <a:ext cx="2830848" cy="184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935578" y="16668070"/>
            <a:ext cx="2830848" cy="162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678925" y="16720370"/>
            <a:ext cx="2830848" cy="16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418329" y="16668025"/>
            <a:ext cx="2830848" cy="16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1678925" y="12436472"/>
            <a:ext cx="2830848" cy="1731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5048646" y="12380674"/>
            <a:ext cx="2830826" cy="1829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8418328" y="12399231"/>
            <a:ext cx="2830848" cy="184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4934767" y="18741024"/>
            <a:ext cx="2830848" cy="17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1678925" y="18796506"/>
            <a:ext cx="2830848" cy="16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8336394" y="18780238"/>
            <a:ext cx="2830848" cy="16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014449" y="837650"/>
            <a:ext cx="3060324" cy="13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 title="Points scored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1934863" y="4156900"/>
            <a:ext cx="5146674" cy="271493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22210582" y="19963296"/>
            <a:ext cx="99555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125" lIns="145125" rIns="145125" wrap="square" tIns="1451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3500"/>
              <a:t>I would like to thank Prof. Konrad and Prof. Tron for their guidance and help.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4341264" y="16282425"/>
            <a:ext cx="633200" cy="36806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22187575" y="7206151"/>
            <a:ext cx="98058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125" lIns="145125" rIns="145125" wrap="square" tIns="1451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/>
              <a:t>Denoised depth maps and depth profiles of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3500"/>
              <a:t>ground-truth and estimates along row 200.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197386" y="14730430"/>
            <a:ext cx="7997666" cy="78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5798218" y="16816000"/>
            <a:ext cx="633200" cy="394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3750004" y="20184475"/>
            <a:ext cx="591272" cy="368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297679" y="20027058"/>
            <a:ext cx="633200" cy="3941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idx="9" type="body"/>
          </p:nvPr>
        </p:nvSpPr>
        <p:spPr>
          <a:xfrm>
            <a:off x="22206836" y="2912633"/>
            <a:ext cx="10188900" cy="7113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72550" lIns="145125" rIns="145125" wrap="square" tIns="72550">
            <a:noAutofit/>
          </a:bodyPr>
          <a:lstStyle/>
          <a:p>
            <a:pPr indent="-241300" lvl="0" marL="0" marR="0" rtl="0" algn="l">
              <a:spcBef>
                <a:spcPts val="0"/>
              </a:spcBef>
              <a:buClr>
                <a:schemeClr val="lt1"/>
              </a:buClr>
              <a:buSzPts val="3800"/>
              <a:buFont typeface="Arial"/>
              <a:buNone/>
            </a:pPr>
            <a:r>
              <a:rPr lang="en-US" sz="4100"/>
              <a:t>Results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2262800" y="10406213"/>
            <a:ext cx="2575950" cy="18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25630813" y="10392500"/>
            <a:ext cx="2575950" cy="18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9175813" y="10360825"/>
            <a:ext cx="2575950" cy="18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22262800" y="14105588"/>
            <a:ext cx="2575950" cy="18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25817150" y="14092325"/>
            <a:ext cx="2575950" cy="18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29175813" y="14060650"/>
            <a:ext cx="2575950" cy="18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22158225" y="17137125"/>
            <a:ext cx="100602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32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[1] Hirschmuller, H. and Scharstein, D., 2007, June. Evaluation of cost functions for stereo matching</a:t>
            </a:r>
            <a:r>
              <a:rPr i="1" lang="en-US" sz="1800">
                <a:solidFill>
                  <a:schemeClr val="dk1"/>
                </a:solidFill>
              </a:rPr>
              <a:t>. CVPR'07. IEEE Conference on</a:t>
            </a:r>
            <a:r>
              <a:rPr lang="en-US" sz="1800">
                <a:solidFill>
                  <a:schemeClr val="dk1"/>
                </a:solidFill>
              </a:rPr>
              <a:t> (pp. 1-8). IEEE.</a:t>
            </a:r>
          </a:p>
          <a:p>
            <a:pPr indent="-69850" lvl="0" marL="0" rtl="0">
              <a:spcBef>
                <a:spcPts val="32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[2] Li, Y. and Osher, S., 2009. A new median formula with applications to PDE based denoising. </a:t>
            </a:r>
            <a:r>
              <a:rPr i="1" lang="en-US" sz="1800">
                <a:solidFill>
                  <a:schemeClr val="dk1"/>
                </a:solidFill>
              </a:rPr>
              <a:t>Communications in Mathematical Sciences</a:t>
            </a:r>
            <a:r>
              <a:rPr lang="en-US" sz="1800">
                <a:solidFill>
                  <a:schemeClr val="dk1"/>
                </a:solidFill>
              </a:rPr>
              <a:t>, </a:t>
            </a:r>
            <a:r>
              <a:rPr i="1" lang="en-US" sz="1800">
                <a:solidFill>
                  <a:schemeClr val="dk1"/>
                </a:solidFill>
              </a:rPr>
              <a:t>7</a:t>
            </a:r>
            <a:r>
              <a:rPr lang="en-US" sz="1800">
                <a:solidFill>
                  <a:schemeClr val="dk1"/>
                </a:solidFill>
              </a:rPr>
              <a:t>(3), pp.741-753.</a:t>
            </a:r>
          </a:p>
          <a:p>
            <a:pPr indent="-69850" lvl="0" marL="0" rtl="0">
              <a:spcBef>
                <a:spcPts val="32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[3] Telea, A., 2004. An image inpainting technique based on the fast marching method. </a:t>
            </a:r>
            <a:r>
              <a:rPr i="1" lang="en-US" sz="1800">
                <a:solidFill>
                  <a:schemeClr val="dk1"/>
                </a:solidFill>
              </a:rPr>
              <a:t>Journal of graphics tools</a:t>
            </a:r>
            <a:r>
              <a:rPr lang="en-US" sz="1800">
                <a:solidFill>
                  <a:schemeClr val="dk1"/>
                </a:solidFill>
              </a:rPr>
              <a:t>, </a:t>
            </a:r>
            <a:r>
              <a:rPr i="1" lang="en-US" sz="1800">
                <a:solidFill>
                  <a:schemeClr val="dk1"/>
                </a:solidFill>
              </a:rPr>
              <a:t>9</a:t>
            </a:r>
            <a:r>
              <a:rPr lang="en-US" sz="1800">
                <a:solidFill>
                  <a:schemeClr val="dk1"/>
                </a:solidFill>
              </a:rPr>
              <a:t>(1), pp.23-34.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2" name="Shape 72"/>
          <p:cNvSpPr txBox="1"/>
          <p:nvPr>
            <p:ph idx="7" type="body"/>
          </p:nvPr>
        </p:nvSpPr>
        <p:spPr>
          <a:xfrm>
            <a:off x="22206832" y="16291117"/>
            <a:ext cx="10188900" cy="7113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72550" lIns="145125" rIns="145125" wrap="square" tIns="72550">
            <a:noAutofit/>
          </a:bodyPr>
          <a:lstStyle/>
          <a:p>
            <a:pPr indent="-241300" lvl="0" marL="0" marR="0" rtl="0" algn="l">
              <a:spcBef>
                <a:spcPts val="0"/>
              </a:spcBef>
              <a:buClr>
                <a:schemeClr val="lt1"/>
              </a:buClr>
              <a:buSzPts val="3800"/>
              <a:buFont typeface="Arial"/>
              <a:buNone/>
            </a:pPr>
            <a:r>
              <a:rPr lang="en-US" sz="4100"/>
              <a:t>References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11678900" y="8178425"/>
            <a:ext cx="2830875" cy="16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15048625" y="8149862"/>
            <a:ext cx="2830875" cy="16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18418350" y="8133312"/>
            <a:ext cx="2830875" cy="16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14983676" y="14613250"/>
            <a:ext cx="2733047" cy="16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8418426" y="14627900"/>
            <a:ext cx="2830874" cy="16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11678913" y="14578424"/>
            <a:ext cx="2830875" cy="17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22216695" y="8699300"/>
            <a:ext cx="2668150" cy="14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25427395" y="8642300"/>
            <a:ext cx="2668150" cy="14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28977695" y="8578950"/>
            <a:ext cx="2668150" cy="14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22262797" y="12436900"/>
            <a:ext cx="2575946" cy="14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25584708" y="12423413"/>
            <a:ext cx="2668150" cy="14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29175809" y="12391738"/>
            <a:ext cx="2575946" cy="14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