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3" r:id="rId5"/>
  </p:sldMasterIdLst>
  <p:notesMasterIdLst>
    <p:notesMasterId r:id="rId15"/>
  </p:notesMasterIdLst>
  <p:handoutMasterIdLst>
    <p:handoutMasterId r:id="rId16"/>
  </p:handoutMasterIdLst>
  <p:sldIdLst>
    <p:sldId id="1191" r:id="rId6"/>
    <p:sldId id="1147" r:id="rId7"/>
    <p:sldId id="1196" r:id="rId8"/>
    <p:sldId id="1124" r:id="rId9"/>
    <p:sldId id="1193" r:id="rId10"/>
    <p:sldId id="1197" r:id="rId11"/>
    <p:sldId id="1198" r:id="rId12"/>
    <p:sldId id="1192" r:id="rId13"/>
    <p:sldId id="1195" r:id="rId14"/>
  </p:sldIdLst>
  <p:sldSz cx="9906000" cy="6858000" type="A4"/>
  <p:notesSz cx="6797675" cy="9928225"/>
  <p:defaultTextStyle>
    <a:defPPr>
      <a:defRPr lang="en-GB"/>
    </a:defPPr>
    <a:lvl1pPr algn="l" rtl="0" fontAlgn="base">
      <a:spcBef>
        <a:spcPct val="0"/>
      </a:spcBef>
      <a:spcAft>
        <a:spcPct val="0"/>
      </a:spcAft>
      <a:defRPr sz="2000" kern="1200">
        <a:solidFill>
          <a:srgbClr val="6E6E6E"/>
        </a:solidFill>
        <a:latin typeface="Arial" charset="0"/>
        <a:ea typeface="ＭＳ Ｐゴシック" pitchFamily="34" charset="-128"/>
        <a:cs typeface="Arial" charset="0"/>
      </a:defRPr>
    </a:lvl1pPr>
    <a:lvl2pPr marL="457200" algn="l" rtl="0" fontAlgn="base">
      <a:spcBef>
        <a:spcPct val="0"/>
      </a:spcBef>
      <a:spcAft>
        <a:spcPct val="0"/>
      </a:spcAft>
      <a:defRPr sz="2000" kern="1200">
        <a:solidFill>
          <a:srgbClr val="6E6E6E"/>
        </a:solidFill>
        <a:latin typeface="Arial" charset="0"/>
        <a:ea typeface="ＭＳ Ｐゴシック" pitchFamily="34" charset="-128"/>
        <a:cs typeface="Arial" charset="0"/>
      </a:defRPr>
    </a:lvl2pPr>
    <a:lvl3pPr marL="914400" algn="l" rtl="0" fontAlgn="base">
      <a:spcBef>
        <a:spcPct val="0"/>
      </a:spcBef>
      <a:spcAft>
        <a:spcPct val="0"/>
      </a:spcAft>
      <a:defRPr sz="2000" kern="1200">
        <a:solidFill>
          <a:srgbClr val="6E6E6E"/>
        </a:solidFill>
        <a:latin typeface="Arial" charset="0"/>
        <a:ea typeface="ＭＳ Ｐゴシック" pitchFamily="34" charset="-128"/>
        <a:cs typeface="Arial" charset="0"/>
      </a:defRPr>
    </a:lvl3pPr>
    <a:lvl4pPr marL="1371600" algn="l" rtl="0" fontAlgn="base">
      <a:spcBef>
        <a:spcPct val="0"/>
      </a:spcBef>
      <a:spcAft>
        <a:spcPct val="0"/>
      </a:spcAft>
      <a:defRPr sz="2000" kern="1200">
        <a:solidFill>
          <a:srgbClr val="6E6E6E"/>
        </a:solidFill>
        <a:latin typeface="Arial" charset="0"/>
        <a:ea typeface="ＭＳ Ｐゴシック" pitchFamily="34" charset="-128"/>
        <a:cs typeface="Arial" charset="0"/>
      </a:defRPr>
    </a:lvl4pPr>
    <a:lvl5pPr marL="1828800" algn="l" rtl="0" fontAlgn="base">
      <a:spcBef>
        <a:spcPct val="0"/>
      </a:spcBef>
      <a:spcAft>
        <a:spcPct val="0"/>
      </a:spcAft>
      <a:defRPr sz="2000" kern="1200">
        <a:solidFill>
          <a:srgbClr val="6E6E6E"/>
        </a:solidFill>
        <a:latin typeface="Arial" charset="0"/>
        <a:ea typeface="ＭＳ Ｐゴシック" pitchFamily="34" charset="-128"/>
        <a:cs typeface="Arial" charset="0"/>
      </a:defRPr>
    </a:lvl5pPr>
    <a:lvl6pPr marL="2286000" algn="l" defTabSz="914400" rtl="0" eaLnBrk="1" latinLnBrk="0" hangingPunct="1">
      <a:defRPr sz="2000" kern="1200">
        <a:solidFill>
          <a:srgbClr val="6E6E6E"/>
        </a:solidFill>
        <a:latin typeface="Arial" charset="0"/>
        <a:ea typeface="ＭＳ Ｐゴシック" pitchFamily="34" charset="-128"/>
        <a:cs typeface="Arial" charset="0"/>
      </a:defRPr>
    </a:lvl6pPr>
    <a:lvl7pPr marL="2743200" algn="l" defTabSz="914400" rtl="0" eaLnBrk="1" latinLnBrk="0" hangingPunct="1">
      <a:defRPr sz="2000" kern="1200">
        <a:solidFill>
          <a:srgbClr val="6E6E6E"/>
        </a:solidFill>
        <a:latin typeface="Arial" charset="0"/>
        <a:ea typeface="ＭＳ Ｐゴシック" pitchFamily="34" charset="-128"/>
        <a:cs typeface="Arial" charset="0"/>
      </a:defRPr>
    </a:lvl7pPr>
    <a:lvl8pPr marL="3200400" algn="l" defTabSz="914400" rtl="0" eaLnBrk="1" latinLnBrk="0" hangingPunct="1">
      <a:defRPr sz="2000" kern="1200">
        <a:solidFill>
          <a:srgbClr val="6E6E6E"/>
        </a:solidFill>
        <a:latin typeface="Arial" charset="0"/>
        <a:ea typeface="ＭＳ Ｐゴシック" pitchFamily="34" charset="-128"/>
        <a:cs typeface="Arial" charset="0"/>
      </a:defRPr>
    </a:lvl8pPr>
    <a:lvl9pPr marL="3657600" algn="l" defTabSz="914400" rtl="0" eaLnBrk="1" latinLnBrk="0" hangingPunct="1">
      <a:defRPr sz="2000" kern="1200">
        <a:solidFill>
          <a:srgbClr val="6E6E6E"/>
        </a:solidFill>
        <a:latin typeface="Arial" charset="0"/>
        <a:ea typeface="ＭＳ Ｐゴシック" pitchFamily="34" charset="-128"/>
        <a:cs typeface="Arial" charset="0"/>
      </a:defRPr>
    </a:lvl9pPr>
  </p:defaultTextStyle>
  <p:extLst>
    <p:ext uri="{EFAFB233-063F-42B5-8137-9DF3F51BA10A}">
      <p15:sldGuideLst xmlns:p15="http://schemas.microsoft.com/office/powerpoint/2012/main" xmlns="">
        <p15:guide id="1" orient="horz" pos="3129">
          <p15:clr>
            <a:srgbClr val="A4A3A4"/>
          </p15:clr>
        </p15:guide>
        <p15:guide id="2" orient="horz" pos="3191">
          <p15:clr>
            <a:srgbClr val="A4A3A4"/>
          </p15:clr>
        </p15:guide>
        <p15:guide id="3" orient="horz" pos="3906">
          <p15:clr>
            <a:srgbClr val="A4A3A4"/>
          </p15:clr>
        </p15:guide>
        <p15:guide id="4" orient="horz" pos="414">
          <p15:clr>
            <a:srgbClr val="A4A3A4"/>
          </p15:clr>
        </p15:guide>
        <p15:guide id="5" orient="horz" pos="1587">
          <p15:clr>
            <a:srgbClr val="A4A3A4"/>
          </p15:clr>
        </p15:guide>
        <p15:guide id="6" orient="horz" pos="2349">
          <p15:clr>
            <a:srgbClr val="A4A3A4"/>
          </p15:clr>
        </p15:guide>
        <p15:guide id="7" orient="horz" pos="2428">
          <p15:clr>
            <a:srgbClr val="A4A3A4"/>
          </p15:clr>
        </p15:guide>
        <p15:guide id="8" pos="3094">
          <p15:clr>
            <a:srgbClr val="A4A3A4"/>
          </p15:clr>
        </p15:guide>
        <p15:guide id="9" pos="5964">
          <p15:clr>
            <a:srgbClr val="A4A3A4"/>
          </p15:clr>
        </p15:guide>
        <p15:guide id="10" pos="286">
          <p15:clr>
            <a:srgbClr val="A4A3A4"/>
          </p15:clr>
        </p15:guide>
        <p15:guide id="11" pos="1717">
          <p15:clr>
            <a:srgbClr val="A4A3A4"/>
          </p15:clr>
        </p15:guide>
        <p15:guide id="12" pos="1658">
          <p15:clr>
            <a:srgbClr val="A4A3A4"/>
          </p15:clr>
        </p15:guide>
        <p15:guide id="13" pos="3150">
          <p15:clr>
            <a:srgbClr val="A4A3A4"/>
          </p15:clr>
        </p15:guide>
        <p15:guide id="14" pos="4526">
          <p15:clr>
            <a:srgbClr val="A4A3A4"/>
          </p15:clr>
        </p15:guide>
        <p15:guide id="15" pos="4586">
          <p15:clr>
            <a:srgbClr val="A4A3A4"/>
          </p15:clr>
        </p15:guide>
      </p15:sldGuideLst>
    </p:ext>
    <p:ext uri="{2D200454-40CA-4A62-9FC3-DE9A4176ACB9}">
      <p15:notesGuideLst xmlns:p15="http://schemas.microsoft.com/office/powerpoint/2012/main" xmlns="">
        <p15:guide id="1" orient="horz" pos="3126">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EF2"/>
    <a:srgbClr val="FFFF99"/>
    <a:srgbClr val="000000"/>
    <a:srgbClr val="FF5050"/>
    <a:srgbClr val="E0E6EC"/>
    <a:srgbClr val="78B832"/>
    <a:srgbClr val="659A2A"/>
    <a:srgbClr val="E1F2CE"/>
    <a:srgbClr val="DFF1CB"/>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09" autoAdjust="0"/>
    <p:restoredTop sz="99871" autoAdjust="0"/>
  </p:normalViewPr>
  <p:slideViewPr>
    <p:cSldViewPr>
      <p:cViewPr varScale="1">
        <p:scale>
          <a:sx n="69" d="100"/>
          <a:sy n="69" d="100"/>
        </p:scale>
        <p:origin x="-1002" y="-108"/>
      </p:cViewPr>
      <p:guideLst>
        <p:guide orient="horz" pos="3129"/>
        <p:guide orient="horz" pos="3191"/>
        <p:guide orient="horz" pos="3906"/>
        <p:guide orient="horz" pos="414"/>
        <p:guide orient="horz" pos="1587"/>
        <p:guide orient="horz" pos="2349"/>
        <p:guide orient="horz" pos="2428"/>
        <p:guide pos="3094"/>
        <p:guide pos="5964"/>
        <p:guide pos="286"/>
        <p:guide pos="1717"/>
        <p:guide pos="1658"/>
        <p:guide pos="3150"/>
        <p:guide pos="4526"/>
        <p:guide pos="4586"/>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316" y="-120"/>
      </p:cViewPr>
      <p:guideLst>
        <p:guide orient="horz" pos="3126"/>
        <p:guide pos="2140"/>
      </p:guideLst>
    </p:cSldViewPr>
  </p:notesViewPr>
  <p:gridSpacing cx="63009" cy="6300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1394" name="Rectangle 2"/>
          <p:cNvSpPr>
            <a:spLocks noGrp="1" noChangeArrowheads="1"/>
          </p:cNvSpPr>
          <p:nvPr>
            <p:ph type="hdr" sz="quarter"/>
          </p:nvPr>
        </p:nvSpPr>
        <p:spPr bwMode="auto">
          <a:xfrm>
            <a:off x="1" y="1"/>
            <a:ext cx="2950953" cy="533006"/>
          </a:xfrm>
          <a:prstGeom prst="rect">
            <a:avLst/>
          </a:prstGeom>
          <a:noFill/>
          <a:ln w="9525">
            <a:noFill/>
            <a:miter lim="800000"/>
            <a:headEnd/>
            <a:tailEnd/>
          </a:ln>
        </p:spPr>
        <p:txBody>
          <a:bodyPr vert="horz" wrap="square" lIns="92937" tIns="46468" rIns="92937" bIns="46468" numCol="1" anchor="t" anchorCtr="0" compatLnSpc="1">
            <a:prstTxWarp prst="textNoShape">
              <a:avLst/>
            </a:prstTxWarp>
          </a:bodyPr>
          <a:lstStyle>
            <a:lvl1pPr defTabSz="928491" eaLnBrk="0" hangingPunct="0">
              <a:spcBef>
                <a:spcPct val="0"/>
              </a:spcBef>
              <a:buClrTx/>
              <a:buSzTx/>
              <a:defRPr sz="1200" b="1">
                <a:solidFill>
                  <a:schemeClr val="tx1"/>
                </a:solidFill>
                <a:cs typeface="+mn-cs"/>
              </a:defRPr>
            </a:lvl1pPr>
          </a:lstStyle>
          <a:p>
            <a:pPr>
              <a:defRPr/>
            </a:pPr>
            <a:endParaRPr lang="en-US"/>
          </a:p>
        </p:txBody>
      </p:sp>
      <p:sp>
        <p:nvSpPr>
          <p:cNvPr id="571395" name="Rectangle 3"/>
          <p:cNvSpPr>
            <a:spLocks noGrp="1" noChangeArrowheads="1"/>
          </p:cNvSpPr>
          <p:nvPr>
            <p:ph type="dt" sz="quarter" idx="1"/>
          </p:nvPr>
        </p:nvSpPr>
        <p:spPr bwMode="auto">
          <a:xfrm>
            <a:off x="3883252" y="1"/>
            <a:ext cx="2950953" cy="533006"/>
          </a:xfrm>
          <a:prstGeom prst="rect">
            <a:avLst/>
          </a:prstGeom>
          <a:noFill/>
          <a:ln w="9525">
            <a:noFill/>
            <a:miter lim="800000"/>
            <a:headEnd/>
            <a:tailEnd/>
          </a:ln>
        </p:spPr>
        <p:txBody>
          <a:bodyPr vert="horz" wrap="square" lIns="92937" tIns="46468" rIns="92937" bIns="46468" numCol="1" anchor="t" anchorCtr="0" compatLnSpc="1">
            <a:prstTxWarp prst="textNoShape">
              <a:avLst/>
            </a:prstTxWarp>
          </a:bodyPr>
          <a:lstStyle>
            <a:lvl1pPr algn="r" defTabSz="928491" eaLnBrk="0" hangingPunct="0">
              <a:spcBef>
                <a:spcPct val="0"/>
              </a:spcBef>
              <a:buClrTx/>
              <a:buSzTx/>
              <a:defRPr sz="1200" b="1">
                <a:solidFill>
                  <a:schemeClr val="tx1"/>
                </a:solidFill>
                <a:cs typeface="+mn-cs"/>
              </a:defRPr>
            </a:lvl1pPr>
          </a:lstStyle>
          <a:p>
            <a:pPr>
              <a:defRPr/>
            </a:pPr>
            <a:endParaRPr lang="en-US"/>
          </a:p>
        </p:txBody>
      </p:sp>
      <p:sp>
        <p:nvSpPr>
          <p:cNvPr id="571396" name="Rectangle 4"/>
          <p:cNvSpPr>
            <a:spLocks noGrp="1" noChangeArrowheads="1"/>
          </p:cNvSpPr>
          <p:nvPr>
            <p:ph type="ftr" sz="quarter" idx="2"/>
          </p:nvPr>
        </p:nvSpPr>
        <p:spPr bwMode="auto">
          <a:xfrm>
            <a:off x="2901718" y="9229750"/>
            <a:ext cx="2147303" cy="268889"/>
          </a:xfrm>
          <a:prstGeom prst="rect">
            <a:avLst/>
          </a:prstGeom>
          <a:noFill/>
          <a:ln w="9525">
            <a:noFill/>
            <a:miter lim="800000"/>
            <a:headEnd/>
            <a:tailEnd/>
          </a:ln>
        </p:spPr>
        <p:txBody>
          <a:bodyPr vert="horz" wrap="square" lIns="92937" tIns="46468" rIns="92937" bIns="46468" numCol="1" anchor="b" anchorCtr="0" compatLnSpc="1">
            <a:prstTxWarp prst="textNoShape">
              <a:avLst/>
            </a:prstTxWarp>
          </a:bodyPr>
          <a:lstStyle>
            <a:lvl1pPr algn="r" defTabSz="928491" eaLnBrk="0" hangingPunct="0">
              <a:spcBef>
                <a:spcPct val="0"/>
              </a:spcBef>
              <a:buClrTx/>
              <a:buSzTx/>
              <a:defRPr sz="800" b="1">
                <a:solidFill>
                  <a:schemeClr val="tx1"/>
                </a:solidFill>
                <a:cs typeface="+mn-cs"/>
              </a:defRPr>
            </a:lvl1pPr>
          </a:lstStyle>
          <a:p>
            <a:pPr>
              <a:defRPr/>
            </a:pPr>
            <a:endParaRPr lang="en-US"/>
          </a:p>
        </p:txBody>
      </p:sp>
      <p:sp>
        <p:nvSpPr>
          <p:cNvPr id="8197" name="Text Box 5"/>
          <p:cNvSpPr txBox="1">
            <a:spLocks noChangeArrowheads="1"/>
          </p:cNvSpPr>
          <p:nvPr/>
        </p:nvSpPr>
        <p:spPr bwMode="auto">
          <a:xfrm>
            <a:off x="846533" y="9271118"/>
            <a:ext cx="1937655" cy="213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4047" tIns="43705" rIns="84047" bIns="43705">
            <a:spAutoFit/>
          </a:bodyPr>
          <a:lstStyle>
            <a:lvl1pPr defTabSz="930275">
              <a:defRPr sz="2000">
                <a:solidFill>
                  <a:srgbClr val="6E6E6E"/>
                </a:solidFill>
                <a:latin typeface="Arial" charset="0"/>
                <a:ea typeface="ＭＳ Ｐゴシック" pitchFamily="34" charset="-128"/>
              </a:defRPr>
            </a:lvl1pPr>
            <a:lvl2pPr marL="742950" indent="-285750" defTabSz="930275">
              <a:defRPr sz="2000">
                <a:solidFill>
                  <a:srgbClr val="6E6E6E"/>
                </a:solidFill>
                <a:latin typeface="Arial" charset="0"/>
                <a:ea typeface="ＭＳ Ｐゴシック" pitchFamily="34" charset="-128"/>
              </a:defRPr>
            </a:lvl2pPr>
            <a:lvl3pPr marL="1143000" indent="-228600" defTabSz="930275">
              <a:defRPr sz="2000">
                <a:solidFill>
                  <a:srgbClr val="6E6E6E"/>
                </a:solidFill>
                <a:latin typeface="Arial" charset="0"/>
                <a:ea typeface="ＭＳ Ｐゴシック" pitchFamily="34" charset="-128"/>
              </a:defRPr>
            </a:lvl3pPr>
            <a:lvl4pPr marL="1600200" indent="-228600" defTabSz="930275">
              <a:defRPr sz="2000">
                <a:solidFill>
                  <a:srgbClr val="6E6E6E"/>
                </a:solidFill>
                <a:latin typeface="Arial" charset="0"/>
                <a:ea typeface="ＭＳ Ｐゴシック" pitchFamily="34" charset="-128"/>
              </a:defRPr>
            </a:lvl4pPr>
            <a:lvl5pPr marL="2057400" indent="-228600" defTabSz="930275">
              <a:defRPr sz="2000">
                <a:solidFill>
                  <a:srgbClr val="6E6E6E"/>
                </a:solidFill>
                <a:latin typeface="Arial" charset="0"/>
                <a:ea typeface="ＭＳ Ｐゴシック" pitchFamily="34" charset="-128"/>
              </a:defRPr>
            </a:lvl5pPr>
            <a:lvl6pPr marL="2514600" indent="-228600" defTabSz="930275" eaLnBrk="0" fontAlgn="base" hangingPunct="0">
              <a:spcBef>
                <a:spcPct val="50000"/>
              </a:spcBef>
              <a:spcAft>
                <a:spcPct val="0"/>
              </a:spcAft>
              <a:buClr>
                <a:srgbClr val="FF0000"/>
              </a:buClr>
              <a:buSzPct val="130000"/>
              <a:defRPr sz="2000">
                <a:solidFill>
                  <a:srgbClr val="6E6E6E"/>
                </a:solidFill>
                <a:latin typeface="Arial" charset="0"/>
                <a:ea typeface="ＭＳ Ｐゴシック" pitchFamily="34" charset="-128"/>
              </a:defRPr>
            </a:lvl6pPr>
            <a:lvl7pPr marL="2971800" indent="-228600" defTabSz="930275" eaLnBrk="0" fontAlgn="base" hangingPunct="0">
              <a:spcBef>
                <a:spcPct val="50000"/>
              </a:spcBef>
              <a:spcAft>
                <a:spcPct val="0"/>
              </a:spcAft>
              <a:buClr>
                <a:srgbClr val="FF0000"/>
              </a:buClr>
              <a:buSzPct val="130000"/>
              <a:defRPr sz="2000">
                <a:solidFill>
                  <a:srgbClr val="6E6E6E"/>
                </a:solidFill>
                <a:latin typeface="Arial" charset="0"/>
                <a:ea typeface="ＭＳ Ｐゴシック" pitchFamily="34" charset="-128"/>
              </a:defRPr>
            </a:lvl7pPr>
            <a:lvl8pPr marL="3429000" indent="-228600" defTabSz="930275" eaLnBrk="0" fontAlgn="base" hangingPunct="0">
              <a:spcBef>
                <a:spcPct val="50000"/>
              </a:spcBef>
              <a:spcAft>
                <a:spcPct val="0"/>
              </a:spcAft>
              <a:buClr>
                <a:srgbClr val="FF0000"/>
              </a:buClr>
              <a:buSzPct val="130000"/>
              <a:defRPr sz="2000">
                <a:solidFill>
                  <a:srgbClr val="6E6E6E"/>
                </a:solidFill>
                <a:latin typeface="Arial" charset="0"/>
                <a:ea typeface="ＭＳ Ｐゴシック" pitchFamily="34" charset="-128"/>
              </a:defRPr>
            </a:lvl8pPr>
            <a:lvl9pPr marL="3886200" indent="-228600" defTabSz="930275" eaLnBrk="0" fontAlgn="base" hangingPunct="0">
              <a:spcBef>
                <a:spcPct val="50000"/>
              </a:spcBef>
              <a:spcAft>
                <a:spcPct val="0"/>
              </a:spcAft>
              <a:buClr>
                <a:srgbClr val="FF0000"/>
              </a:buClr>
              <a:buSzPct val="130000"/>
              <a:defRPr sz="2000">
                <a:solidFill>
                  <a:srgbClr val="6E6E6E"/>
                </a:solidFill>
                <a:latin typeface="Arial" charset="0"/>
                <a:ea typeface="ＭＳ Ｐゴシック" pitchFamily="34" charset="-128"/>
              </a:defRPr>
            </a:lvl9pPr>
          </a:lstStyle>
          <a:p>
            <a:pPr>
              <a:defRPr/>
            </a:pPr>
            <a:r>
              <a:rPr lang="en-US" sz="800">
                <a:solidFill>
                  <a:srgbClr val="5E5E5E"/>
                </a:solidFill>
              </a:rPr>
              <a:t>© Fidelity International Limited 2010</a:t>
            </a:r>
          </a:p>
        </p:txBody>
      </p:sp>
      <p:pic>
        <p:nvPicPr>
          <p:cNvPr id="8198" name="Picture 35" descr="fil_logo_288_186_rgb3"/>
          <p:cNvPicPr>
            <a:picLocks noChangeAspect="1" noChangeArrowheads="1"/>
          </p:cNvPicPr>
          <p:nvPr/>
        </p:nvPicPr>
        <p:blipFill>
          <a:blip r:embed="rId2"/>
          <a:srcRect/>
          <a:stretch>
            <a:fillRect/>
          </a:stretch>
        </p:blipFill>
        <p:spPr bwMode="auto">
          <a:xfrm>
            <a:off x="5406375" y="9236114"/>
            <a:ext cx="984710" cy="386627"/>
          </a:xfrm>
          <a:prstGeom prst="rect">
            <a:avLst/>
          </a:prstGeom>
          <a:noFill/>
          <a:ln w="9525">
            <a:noFill/>
            <a:miter lim="800000"/>
            <a:headEnd/>
            <a:tailEnd/>
          </a:ln>
        </p:spPr>
      </p:pic>
      <p:grpSp>
        <p:nvGrpSpPr>
          <p:cNvPr id="8199" name="Group 31"/>
          <p:cNvGrpSpPr>
            <a:grpSpLocks/>
          </p:cNvGrpSpPr>
          <p:nvPr/>
        </p:nvGrpSpPr>
        <p:grpSpPr bwMode="auto">
          <a:xfrm>
            <a:off x="713122" y="9237705"/>
            <a:ext cx="4340664" cy="278436"/>
            <a:chOff x="1297" y="2886"/>
            <a:chExt cx="3589" cy="285"/>
          </a:xfrm>
        </p:grpSpPr>
        <p:sp>
          <p:nvSpPr>
            <p:cNvPr id="8202" name="Line 32"/>
            <p:cNvSpPr>
              <a:spLocks noChangeShapeType="1"/>
            </p:cNvSpPr>
            <p:nvPr/>
          </p:nvSpPr>
          <p:spPr bwMode="auto">
            <a:xfrm>
              <a:off x="1297" y="2886"/>
              <a:ext cx="3589" cy="0"/>
            </a:xfrm>
            <a:prstGeom prst="line">
              <a:avLst/>
            </a:prstGeom>
            <a:noFill/>
            <a:ln w="3175">
              <a:solidFill>
                <a:srgbClr val="003366"/>
              </a:solidFill>
              <a:round/>
              <a:headEnd/>
              <a:tailEnd/>
            </a:ln>
          </p:spPr>
          <p:txBody>
            <a:bodyPr wrap="none" lIns="54000" tIns="288000" rIns="54000" bIns="54000" anchor="ctr"/>
            <a:lstStyle/>
            <a:p>
              <a:endParaRPr lang="en-GB"/>
            </a:p>
          </p:txBody>
        </p:sp>
        <p:sp>
          <p:nvSpPr>
            <p:cNvPr id="8203" name="Line 33"/>
            <p:cNvSpPr>
              <a:spLocks noChangeShapeType="1"/>
            </p:cNvSpPr>
            <p:nvPr/>
          </p:nvSpPr>
          <p:spPr bwMode="auto">
            <a:xfrm>
              <a:off x="1297" y="3171"/>
              <a:ext cx="3589" cy="0"/>
            </a:xfrm>
            <a:prstGeom prst="line">
              <a:avLst/>
            </a:prstGeom>
            <a:noFill/>
            <a:ln w="3175">
              <a:solidFill>
                <a:srgbClr val="003366"/>
              </a:solidFill>
              <a:round/>
              <a:headEnd/>
              <a:tailEnd/>
            </a:ln>
          </p:spPr>
          <p:txBody>
            <a:bodyPr wrap="none" lIns="54000" tIns="288000" rIns="54000" bIns="54000" anchor="ctr"/>
            <a:lstStyle/>
            <a:p>
              <a:endParaRPr lang="en-GB"/>
            </a:p>
          </p:txBody>
        </p:sp>
      </p:grpSp>
      <p:sp>
        <p:nvSpPr>
          <p:cNvPr id="8200" name="Freeform 12"/>
          <p:cNvSpPr>
            <a:spLocks/>
          </p:cNvSpPr>
          <p:nvPr/>
        </p:nvSpPr>
        <p:spPr bwMode="auto">
          <a:xfrm>
            <a:off x="476473" y="9232931"/>
            <a:ext cx="281119" cy="284800"/>
          </a:xfrm>
          <a:custGeom>
            <a:avLst/>
            <a:gdLst>
              <a:gd name="T0" fmla="*/ 2927 w 768"/>
              <a:gd name="T1" fmla="*/ 52336 h 771"/>
              <a:gd name="T2" fmla="*/ 2927 w 768"/>
              <a:gd name="T3" fmla="*/ 52336 h 771"/>
              <a:gd name="T4" fmla="*/ 2927 w 768"/>
              <a:gd name="T5" fmla="*/ 284162 h 771"/>
              <a:gd name="T6" fmla="*/ 280988 w 768"/>
              <a:gd name="T7" fmla="*/ 284162 h 771"/>
              <a:gd name="T8" fmla="*/ 280988 w 768"/>
              <a:gd name="T9" fmla="*/ 4054 h 771"/>
              <a:gd name="T10" fmla="*/ 280988 w 768"/>
              <a:gd name="T11" fmla="*/ 4054 h 771"/>
              <a:gd name="T12" fmla="*/ 50856 w 768"/>
              <a:gd name="T13" fmla="*/ 4054 h 771"/>
              <a:gd name="T14" fmla="*/ 50856 w 768"/>
              <a:gd name="T15" fmla="*/ 4054 h 771"/>
              <a:gd name="T16" fmla="*/ 16098 w 768"/>
              <a:gd name="T17" fmla="*/ 15480 h 771"/>
              <a:gd name="T18" fmla="*/ 2927 w 768"/>
              <a:gd name="T19" fmla="*/ 52336 h 771"/>
              <a:gd name="T20" fmla="*/ 2927 w 768"/>
              <a:gd name="T21" fmla="*/ 52336 h 7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8" h="771">
                <a:moveTo>
                  <a:pt x="8" y="142"/>
                </a:moveTo>
                <a:cubicBezTo>
                  <a:pt x="8" y="142"/>
                  <a:pt x="8" y="142"/>
                  <a:pt x="8" y="142"/>
                </a:cubicBezTo>
                <a:lnTo>
                  <a:pt x="8" y="771"/>
                </a:lnTo>
                <a:lnTo>
                  <a:pt x="768" y="771"/>
                </a:lnTo>
                <a:lnTo>
                  <a:pt x="768" y="11"/>
                </a:lnTo>
                <a:cubicBezTo>
                  <a:pt x="768" y="11"/>
                  <a:pt x="51" y="11"/>
                  <a:pt x="139" y="11"/>
                </a:cubicBezTo>
                <a:cubicBezTo>
                  <a:pt x="139" y="11"/>
                  <a:pt x="139" y="11"/>
                  <a:pt x="139" y="11"/>
                </a:cubicBezTo>
                <a:cubicBezTo>
                  <a:pt x="123" y="16"/>
                  <a:pt x="88" y="0"/>
                  <a:pt x="44" y="42"/>
                </a:cubicBezTo>
                <a:cubicBezTo>
                  <a:pt x="0" y="84"/>
                  <a:pt x="14" y="125"/>
                  <a:pt x="8" y="142"/>
                </a:cubicBezTo>
                <a:cubicBezTo>
                  <a:pt x="2" y="159"/>
                  <a:pt x="8" y="142"/>
                  <a:pt x="8" y="142"/>
                </a:cubicBezTo>
                <a:close/>
              </a:path>
            </a:pathLst>
          </a:custGeom>
          <a:solidFill>
            <a:srgbClr val="003366"/>
          </a:solidFill>
          <a:ln w="9525">
            <a:noFill/>
            <a:round/>
            <a:headEnd/>
            <a:tailEnd/>
          </a:ln>
        </p:spPr>
        <p:txBody>
          <a:bodyPr lIns="91577" tIns="45789" rIns="91577" bIns="45789"/>
          <a:lstStyle/>
          <a:p>
            <a:endParaRPr lang="en-GB"/>
          </a:p>
        </p:txBody>
      </p:sp>
      <p:sp>
        <p:nvSpPr>
          <p:cNvPr id="571397" name="Rectangle 5"/>
          <p:cNvSpPr>
            <a:spLocks noGrp="1" noChangeArrowheads="1"/>
          </p:cNvSpPr>
          <p:nvPr>
            <p:ph type="sldNum" sz="quarter" idx="3"/>
          </p:nvPr>
        </p:nvSpPr>
        <p:spPr bwMode="auto">
          <a:xfrm>
            <a:off x="384355" y="9140650"/>
            <a:ext cx="452649" cy="456634"/>
          </a:xfrm>
          <a:prstGeom prst="rect">
            <a:avLst/>
          </a:prstGeom>
          <a:noFill/>
          <a:ln w="9525">
            <a:noFill/>
            <a:miter lim="800000"/>
            <a:headEnd/>
            <a:tailEnd/>
          </a:ln>
        </p:spPr>
        <p:txBody>
          <a:bodyPr vert="horz" wrap="square" lIns="92937" tIns="46468" rIns="92937" bIns="46468" numCol="1" anchor="ctr" anchorCtr="1" compatLnSpc="1">
            <a:prstTxWarp prst="textNoShape">
              <a:avLst/>
            </a:prstTxWarp>
          </a:bodyPr>
          <a:lstStyle>
            <a:lvl1pPr algn="r" defTabSz="928491" eaLnBrk="0" hangingPunct="0">
              <a:spcBef>
                <a:spcPct val="0"/>
              </a:spcBef>
              <a:buClrTx/>
              <a:buSzTx/>
              <a:defRPr sz="1000" b="1">
                <a:solidFill>
                  <a:schemeClr val="bg1"/>
                </a:solidFill>
                <a:cs typeface="+mn-cs"/>
              </a:defRPr>
            </a:lvl1pPr>
          </a:lstStyle>
          <a:p>
            <a:pPr>
              <a:defRPr/>
            </a:pPr>
            <a:fld id="{E09652B6-264F-4F53-8FA5-D062158011FE}" type="slidenum">
              <a:rPr lang="en-GB"/>
              <a:pPr>
                <a:defRPr/>
              </a:pPr>
              <a:t>‹#›</a:t>
            </a:fld>
            <a:endParaRPr lang="en-GB"/>
          </a:p>
        </p:txBody>
      </p:sp>
    </p:spTree>
    <p:extLst>
      <p:ext uri="{BB962C8B-B14F-4D97-AF65-F5344CB8AC3E}">
        <p14:creationId xmlns:p14="http://schemas.microsoft.com/office/powerpoint/2010/main" val="29840752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2917601" cy="278479"/>
          </a:xfrm>
          <a:prstGeom prst="rect">
            <a:avLst/>
          </a:prstGeom>
          <a:noFill/>
          <a:ln w="9525">
            <a:noFill/>
            <a:miter lim="800000"/>
            <a:headEnd/>
            <a:tailEnd/>
          </a:ln>
        </p:spPr>
        <p:txBody>
          <a:bodyPr vert="horz" wrap="square" lIns="92907" tIns="46453" rIns="92907" bIns="46453" numCol="1" anchor="t" anchorCtr="0" compatLnSpc="1">
            <a:prstTxWarp prst="textNoShape">
              <a:avLst/>
            </a:prstTxWarp>
            <a:spAutoFit/>
          </a:bodyPr>
          <a:lstStyle>
            <a:lvl1pPr defTabSz="928491" eaLnBrk="0" hangingPunct="0">
              <a:spcBef>
                <a:spcPct val="50000"/>
              </a:spcBef>
              <a:buClrTx/>
              <a:buSzTx/>
              <a:defRPr sz="1200" b="1">
                <a:solidFill>
                  <a:schemeClr val="tx1"/>
                </a:solidFill>
                <a:cs typeface="+mn-cs"/>
              </a:defRPr>
            </a:lvl1pPr>
          </a:lstStyle>
          <a:p>
            <a:pPr>
              <a:defRPr/>
            </a:pPr>
            <a:endParaRPr lang="en-US"/>
          </a:p>
        </p:txBody>
      </p:sp>
      <p:sp>
        <p:nvSpPr>
          <p:cNvPr id="110595" name="Rectangle 3"/>
          <p:cNvSpPr>
            <a:spLocks noGrp="1" noChangeArrowheads="1"/>
          </p:cNvSpPr>
          <p:nvPr>
            <p:ph type="dt" idx="1"/>
          </p:nvPr>
        </p:nvSpPr>
        <p:spPr bwMode="auto">
          <a:xfrm>
            <a:off x="3838782" y="0"/>
            <a:ext cx="2993835" cy="278479"/>
          </a:xfrm>
          <a:prstGeom prst="rect">
            <a:avLst/>
          </a:prstGeom>
          <a:noFill/>
          <a:ln w="9525">
            <a:noFill/>
            <a:miter lim="800000"/>
            <a:headEnd/>
            <a:tailEnd/>
          </a:ln>
        </p:spPr>
        <p:txBody>
          <a:bodyPr vert="horz" wrap="square" lIns="92907" tIns="46453" rIns="92907" bIns="46453" numCol="1" anchor="t" anchorCtr="0" compatLnSpc="1">
            <a:prstTxWarp prst="textNoShape">
              <a:avLst/>
            </a:prstTxWarp>
            <a:spAutoFit/>
          </a:bodyPr>
          <a:lstStyle>
            <a:lvl1pPr algn="r" defTabSz="928491" eaLnBrk="0" hangingPunct="0">
              <a:spcBef>
                <a:spcPct val="50000"/>
              </a:spcBef>
              <a:buClrTx/>
              <a:buSzTx/>
              <a:defRPr sz="1200" b="1">
                <a:solidFill>
                  <a:schemeClr val="tx1"/>
                </a:solidFill>
                <a:cs typeface="+mn-cs"/>
              </a:defRPr>
            </a:lvl1pPr>
          </a:lstStyle>
          <a:p>
            <a:pPr>
              <a:defRPr/>
            </a:pPr>
            <a:endParaRPr lang="en-US"/>
          </a:p>
        </p:txBody>
      </p:sp>
      <p:sp>
        <p:nvSpPr>
          <p:cNvPr id="7172" name="Rectangle 4"/>
          <p:cNvSpPr>
            <a:spLocks noGrp="1" noRot="1" noChangeAspect="1" noChangeArrowheads="1" noTextEdit="1"/>
          </p:cNvSpPr>
          <p:nvPr>
            <p:ph type="sldImg" idx="2"/>
          </p:nvPr>
        </p:nvSpPr>
        <p:spPr bwMode="auto">
          <a:xfrm>
            <a:off x="762000" y="766763"/>
            <a:ext cx="5314950" cy="3681412"/>
          </a:xfrm>
          <a:prstGeom prst="rect">
            <a:avLst/>
          </a:prstGeom>
          <a:noFill/>
          <a:ln w="9525">
            <a:solidFill>
              <a:srgbClr val="000000"/>
            </a:solidFill>
            <a:miter lim="800000"/>
            <a:headEnd/>
            <a:tailEnd/>
          </a:ln>
        </p:spPr>
      </p:sp>
      <p:sp>
        <p:nvSpPr>
          <p:cNvPr id="110597" name="Rectangle 5"/>
          <p:cNvSpPr>
            <a:spLocks noGrp="1" noChangeArrowheads="1"/>
          </p:cNvSpPr>
          <p:nvPr>
            <p:ph type="body" sz="quarter" idx="3"/>
          </p:nvPr>
        </p:nvSpPr>
        <p:spPr bwMode="auto">
          <a:xfrm>
            <a:off x="921180" y="4754092"/>
            <a:ext cx="4988668" cy="1229891"/>
          </a:xfrm>
          <a:prstGeom prst="rect">
            <a:avLst/>
          </a:prstGeom>
          <a:noFill/>
          <a:ln w="9525">
            <a:noFill/>
            <a:miter lim="800000"/>
            <a:headEnd/>
            <a:tailEnd/>
          </a:ln>
        </p:spPr>
        <p:txBody>
          <a:bodyPr vert="horz" wrap="square" lIns="92907" tIns="46453" rIns="92907" bIns="46453" numCol="1" anchor="t" anchorCtr="0" compatLnSpc="1">
            <a:prstTxWarp prst="textNoShape">
              <a:avLst/>
            </a:prstTxWarp>
            <a:sp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10598" name="Rectangle 6"/>
          <p:cNvSpPr>
            <a:spLocks noGrp="1" noChangeArrowheads="1"/>
          </p:cNvSpPr>
          <p:nvPr>
            <p:ph type="ftr" sz="quarter" idx="4"/>
          </p:nvPr>
        </p:nvSpPr>
        <p:spPr bwMode="auto">
          <a:xfrm>
            <a:off x="0" y="9613152"/>
            <a:ext cx="2917601" cy="278479"/>
          </a:xfrm>
          <a:prstGeom prst="rect">
            <a:avLst/>
          </a:prstGeom>
          <a:noFill/>
          <a:ln w="9525">
            <a:noFill/>
            <a:miter lim="800000"/>
            <a:headEnd/>
            <a:tailEnd/>
          </a:ln>
        </p:spPr>
        <p:txBody>
          <a:bodyPr vert="horz" wrap="square" lIns="92907" tIns="46453" rIns="92907" bIns="46453" numCol="1" anchor="b" anchorCtr="0" compatLnSpc="1">
            <a:prstTxWarp prst="textNoShape">
              <a:avLst/>
            </a:prstTxWarp>
            <a:spAutoFit/>
          </a:bodyPr>
          <a:lstStyle>
            <a:lvl1pPr defTabSz="928491" eaLnBrk="0" hangingPunct="0">
              <a:spcBef>
                <a:spcPct val="50000"/>
              </a:spcBef>
              <a:buClrTx/>
              <a:buSzTx/>
              <a:defRPr sz="1200" b="1">
                <a:solidFill>
                  <a:schemeClr val="tx1"/>
                </a:solidFill>
                <a:cs typeface="+mn-cs"/>
              </a:defRPr>
            </a:lvl1pPr>
          </a:lstStyle>
          <a:p>
            <a:pPr>
              <a:defRPr/>
            </a:pPr>
            <a:endParaRPr lang="en-US"/>
          </a:p>
        </p:txBody>
      </p:sp>
      <p:sp>
        <p:nvSpPr>
          <p:cNvPr id="110599" name="Rectangle 7"/>
          <p:cNvSpPr>
            <a:spLocks noGrp="1" noChangeArrowheads="1"/>
          </p:cNvSpPr>
          <p:nvPr>
            <p:ph type="sldNum" sz="quarter" idx="5"/>
          </p:nvPr>
        </p:nvSpPr>
        <p:spPr bwMode="auto">
          <a:xfrm>
            <a:off x="3838782" y="9613152"/>
            <a:ext cx="2993835" cy="278479"/>
          </a:xfrm>
          <a:prstGeom prst="rect">
            <a:avLst/>
          </a:prstGeom>
          <a:noFill/>
          <a:ln w="9525">
            <a:noFill/>
            <a:miter lim="800000"/>
            <a:headEnd/>
            <a:tailEnd/>
          </a:ln>
        </p:spPr>
        <p:txBody>
          <a:bodyPr vert="horz" wrap="square" lIns="92907" tIns="46453" rIns="92907" bIns="46453" numCol="1" anchor="b" anchorCtr="0" compatLnSpc="1">
            <a:prstTxWarp prst="textNoShape">
              <a:avLst/>
            </a:prstTxWarp>
            <a:spAutoFit/>
          </a:bodyPr>
          <a:lstStyle>
            <a:lvl1pPr algn="r" defTabSz="928491" eaLnBrk="0" hangingPunct="0">
              <a:spcBef>
                <a:spcPct val="50000"/>
              </a:spcBef>
              <a:buClrTx/>
              <a:buSzTx/>
              <a:defRPr sz="1200" b="1">
                <a:solidFill>
                  <a:schemeClr val="tx1"/>
                </a:solidFill>
                <a:cs typeface="+mn-cs"/>
              </a:defRPr>
            </a:lvl1pPr>
          </a:lstStyle>
          <a:p>
            <a:pPr>
              <a:defRPr/>
            </a:pPr>
            <a:fld id="{F99EB1AC-FCF3-48E5-B1B6-81356D57437A}" type="slidenum">
              <a:rPr lang="en-GB"/>
              <a:pPr>
                <a:defRPr/>
              </a:pPr>
              <a:t>‹#›</a:t>
            </a:fld>
            <a:endParaRPr lang="en-GB"/>
          </a:p>
        </p:txBody>
      </p:sp>
    </p:spTree>
    <p:extLst>
      <p:ext uri="{BB962C8B-B14F-4D97-AF65-F5344CB8AC3E}">
        <p14:creationId xmlns:p14="http://schemas.microsoft.com/office/powerpoint/2010/main" val="15398582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26" charset="0"/>
        <a:ea typeface="ＭＳ Ｐゴシック" pitchFamily="34" charset="-128"/>
        <a:cs typeface="Arial" charset="0"/>
      </a:defRPr>
    </a:lvl1pPr>
    <a:lvl2pPr marL="457200" algn="l" rtl="0" eaLnBrk="0" fontAlgn="base" hangingPunct="0">
      <a:spcBef>
        <a:spcPct val="30000"/>
      </a:spcBef>
      <a:spcAft>
        <a:spcPct val="0"/>
      </a:spcAft>
      <a:defRPr sz="1200" kern="1200">
        <a:solidFill>
          <a:schemeClr val="tx1"/>
        </a:solidFill>
        <a:latin typeface="Arial" pitchFamily="26" charset="0"/>
        <a:ea typeface="ＭＳ Ｐゴシック" pitchFamily="26" charset="-128"/>
        <a:cs typeface="Arial" charset="0"/>
      </a:defRPr>
    </a:lvl2pPr>
    <a:lvl3pPr marL="914400" algn="l" rtl="0" eaLnBrk="0" fontAlgn="base" hangingPunct="0">
      <a:spcBef>
        <a:spcPct val="30000"/>
      </a:spcBef>
      <a:spcAft>
        <a:spcPct val="0"/>
      </a:spcAft>
      <a:defRPr sz="1200" kern="1200">
        <a:solidFill>
          <a:schemeClr val="tx1"/>
        </a:solidFill>
        <a:latin typeface="Arial" pitchFamily="26" charset="0"/>
        <a:ea typeface="ＭＳ Ｐゴシック" pitchFamily="26" charset="-128"/>
        <a:cs typeface="Arial" charset="0"/>
      </a:defRPr>
    </a:lvl3pPr>
    <a:lvl4pPr marL="1371600" algn="l" rtl="0" eaLnBrk="0" fontAlgn="base" hangingPunct="0">
      <a:spcBef>
        <a:spcPct val="30000"/>
      </a:spcBef>
      <a:spcAft>
        <a:spcPct val="0"/>
      </a:spcAft>
      <a:defRPr sz="1200" kern="1200">
        <a:solidFill>
          <a:schemeClr val="tx1"/>
        </a:solidFill>
        <a:latin typeface="Arial" pitchFamily="26" charset="0"/>
        <a:ea typeface="ＭＳ Ｐゴシック" pitchFamily="26" charset="-128"/>
        <a:cs typeface="Arial" charset="0"/>
      </a:defRPr>
    </a:lvl4pPr>
    <a:lvl5pPr marL="1828800" algn="l" rtl="0" eaLnBrk="0" fontAlgn="base" hangingPunct="0">
      <a:spcBef>
        <a:spcPct val="30000"/>
      </a:spcBef>
      <a:spcAft>
        <a:spcPct val="0"/>
      </a:spcAft>
      <a:defRPr sz="1200" kern="1200">
        <a:solidFill>
          <a:schemeClr val="tx1"/>
        </a:solidFill>
        <a:latin typeface="Arial" pitchFamily="26" charset="0"/>
        <a:ea typeface="ＭＳ Ｐゴシック" pitchFamily="26" charset="-128"/>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_1 Presenter">
    <p:bg>
      <p:bgPr>
        <a:solidFill>
          <a:schemeClr val="bg1"/>
        </a:solidFill>
        <a:effectLst/>
      </p:bgPr>
    </p:bg>
    <p:spTree>
      <p:nvGrpSpPr>
        <p:cNvPr id="1" name=""/>
        <p:cNvGrpSpPr/>
        <p:nvPr/>
      </p:nvGrpSpPr>
      <p:grpSpPr>
        <a:xfrm>
          <a:off x="0" y="0"/>
          <a:ext cx="0" cy="0"/>
          <a:chOff x="0" y="0"/>
          <a:chExt cx="0" cy="0"/>
        </a:xfrm>
      </p:grpSpPr>
      <p:sp>
        <p:nvSpPr>
          <p:cNvPr id="24" name="Rectangle 23"/>
          <p:cNvSpPr/>
          <p:nvPr userDrawn="1"/>
        </p:nvSpPr>
        <p:spPr>
          <a:xfrm>
            <a:off x="511232" y="3112441"/>
            <a:ext cx="4289160" cy="66065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a:solidFill>
                <a:srgbClr val="FFFFFF"/>
              </a:solidFill>
            </a:endParaRPr>
          </a:p>
        </p:txBody>
      </p:sp>
      <p:sp>
        <p:nvSpPr>
          <p:cNvPr id="25" name="Rectangle 24"/>
          <p:cNvSpPr/>
          <p:nvPr userDrawn="1"/>
        </p:nvSpPr>
        <p:spPr>
          <a:xfrm>
            <a:off x="-1" y="1"/>
            <a:ext cx="9906001" cy="3112435"/>
          </a:xfrm>
          <a:prstGeom prst="rect">
            <a:avLst/>
          </a:prstGeom>
          <a:solidFill>
            <a:srgbClr val="0A4D80"/>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a:solidFill>
                <a:srgbClr val="FFFFFF"/>
              </a:solidFill>
            </a:endParaRPr>
          </a:p>
        </p:txBody>
      </p:sp>
      <p:sp>
        <p:nvSpPr>
          <p:cNvPr id="26" name="Title 5"/>
          <p:cNvSpPr>
            <a:spLocks noGrp="1"/>
          </p:cNvSpPr>
          <p:nvPr>
            <p:ph type="title" hasCustomPrompt="1"/>
          </p:nvPr>
        </p:nvSpPr>
        <p:spPr>
          <a:xfrm>
            <a:off x="646958" y="1865860"/>
            <a:ext cx="8751707" cy="532965"/>
          </a:xfrm>
          <a:prstGeom prst="rect">
            <a:avLst/>
          </a:prstGeom>
        </p:spPr>
        <p:txBody>
          <a:bodyPr vert="horz" lIns="0" anchor="b" anchorCtr="0"/>
          <a:lstStyle>
            <a:lvl1pPr>
              <a:defRPr lang="en-US" sz="2600" b="1" kern="1200" baseline="0" dirty="0" smtClean="0">
                <a:solidFill>
                  <a:schemeClr val="bg1"/>
                </a:solidFill>
                <a:latin typeface="Arial" pitchFamily="34" charset="0"/>
                <a:ea typeface="ＭＳ Ｐゴシック" charset="0"/>
                <a:cs typeface="Arial" pitchFamily="34" charset="0"/>
              </a:defRPr>
            </a:lvl1pPr>
          </a:lstStyle>
          <a:p>
            <a:r>
              <a:rPr lang="en-AU" dirty="0" smtClean="0"/>
              <a:t>Click to edit presentation title</a:t>
            </a:r>
            <a:endParaRPr lang="en-US" dirty="0"/>
          </a:p>
        </p:txBody>
      </p:sp>
      <p:sp>
        <p:nvSpPr>
          <p:cNvPr id="27" name="Text Placeholder 9"/>
          <p:cNvSpPr>
            <a:spLocks noGrp="1"/>
          </p:cNvSpPr>
          <p:nvPr>
            <p:ph type="body" sz="quarter" idx="10" hasCustomPrompt="1"/>
          </p:nvPr>
        </p:nvSpPr>
        <p:spPr>
          <a:xfrm>
            <a:off x="646958" y="2379544"/>
            <a:ext cx="8751707" cy="360028"/>
          </a:xfrm>
          <a:prstGeom prst="rect">
            <a:avLst/>
          </a:prstGeom>
        </p:spPr>
        <p:txBody>
          <a:bodyPr vert="horz" lIns="0" tIns="0" bIns="0"/>
          <a:lstStyle>
            <a:lvl1pPr marL="0" indent="0">
              <a:buNone/>
              <a:defRPr lang="en-AU" sz="1800" b="1" kern="1200" dirty="0" smtClean="0">
                <a:solidFill>
                  <a:schemeClr val="bg1"/>
                </a:solidFill>
                <a:latin typeface="+mn-lt"/>
                <a:ea typeface="ＭＳ Ｐゴシック" charset="0"/>
                <a:cs typeface="ＭＳ Ｐゴシック" charset="0"/>
              </a:defRPr>
            </a:lvl1pPr>
            <a:lvl2pPr>
              <a:defRPr lang="en-AU" sz="1800" b="1" kern="1200" dirty="0" smtClean="0">
                <a:solidFill>
                  <a:schemeClr val="bg1"/>
                </a:solidFill>
                <a:latin typeface="+mn-lt"/>
                <a:ea typeface="ＭＳ Ｐゴシック" charset="0"/>
                <a:cs typeface="ＭＳ Ｐゴシック" charset="0"/>
              </a:defRPr>
            </a:lvl2pPr>
            <a:lvl3pPr>
              <a:defRPr lang="en-AU" sz="1800" b="1" kern="1200" dirty="0" smtClean="0">
                <a:solidFill>
                  <a:schemeClr val="bg1"/>
                </a:solidFill>
                <a:latin typeface="+mn-lt"/>
                <a:ea typeface="ＭＳ Ｐゴシック" charset="0"/>
                <a:cs typeface="ＭＳ Ｐゴシック" charset="0"/>
              </a:defRPr>
            </a:lvl3pPr>
            <a:lvl4pPr>
              <a:defRPr lang="en-AU" sz="1800" b="1" kern="1200" dirty="0" smtClean="0">
                <a:solidFill>
                  <a:schemeClr val="bg1"/>
                </a:solidFill>
                <a:latin typeface="+mn-lt"/>
                <a:ea typeface="ＭＳ Ｐゴシック" charset="0"/>
                <a:cs typeface="ＭＳ Ｐゴシック" charset="0"/>
              </a:defRPr>
            </a:lvl4pPr>
          </a:lstStyle>
          <a:p>
            <a:pPr lvl="0"/>
            <a:r>
              <a:rPr lang="en-AU" dirty="0" smtClean="0"/>
              <a:t>Click to edit presentation subtitle</a:t>
            </a:r>
          </a:p>
        </p:txBody>
      </p:sp>
      <p:sp>
        <p:nvSpPr>
          <p:cNvPr id="28" name="Text Placeholder 28"/>
          <p:cNvSpPr>
            <a:spLocks noGrp="1"/>
          </p:cNvSpPr>
          <p:nvPr>
            <p:ph type="body" sz="quarter" idx="11" hasCustomPrompt="1"/>
          </p:nvPr>
        </p:nvSpPr>
        <p:spPr>
          <a:xfrm>
            <a:off x="646955" y="2803979"/>
            <a:ext cx="8751708" cy="224805"/>
          </a:xfrm>
          <a:prstGeom prst="rect">
            <a:avLst/>
          </a:prstGeom>
        </p:spPr>
        <p:txBody>
          <a:bodyPr vert="horz" lIns="0" tIns="0" rIns="0" bIns="0"/>
          <a:lstStyle>
            <a:lvl1pPr marL="0" indent="0" algn="l" defTabSz="912813" rtl="0" eaLnBrk="1" fontAlgn="base" hangingPunct="1">
              <a:spcBef>
                <a:spcPts val="600"/>
              </a:spcBef>
              <a:spcAft>
                <a:spcPts val="600"/>
              </a:spcAft>
              <a:buFont typeface="Arial" pitchFamily="34" charset="0"/>
              <a:buNone/>
              <a:defRPr lang="en-US" sz="1200" b="0" kern="1200" dirty="0" smtClean="0">
                <a:solidFill>
                  <a:schemeClr val="bg1"/>
                </a:solidFill>
                <a:latin typeface="+mn-lt"/>
                <a:ea typeface="ＭＳ Ｐゴシック" charset="0"/>
                <a:cs typeface="ＭＳ Ｐゴシック" charset="0"/>
              </a:defRPr>
            </a:lvl1pPr>
          </a:lstStyle>
          <a:p>
            <a:pPr lvl="0"/>
            <a:r>
              <a:rPr lang="en-AU" dirty="0" smtClean="0"/>
              <a:t>Click to edit date</a:t>
            </a:r>
            <a:endParaRPr lang="en-US" dirty="0"/>
          </a:p>
        </p:txBody>
      </p:sp>
      <p:sp>
        <p:nvSpPr>
          <p:cNvPr id="30" name="Text Placeholder 30"/>
          <p:cNvSpPr>
            <a:spLocks noGrp="1"/>
          </p:cNvSpPr>
          <p:nvPr>
            <p:ph type="body" sz="quarter" idx="12" hasCustomPrompt="1"/>
          </p:nvPr>
        </p:nvSpPr>
        <p:spPr>
          <a:xfrm>
            <a:off x="646954" y="3169212"/>
            <a:ext cx="4057230" cy="263977"/>
          </a:xfrm>
          <a:prstGeom prst="rect">
            <a:avLst/>
          </a:prstGeom>
        </p:spPr>
        <p:txBody>
          <a:bodyPr vert="horz" lIns="0" tIns="0" rIns="0" bIns="0" anchor="b" anchorCtr="0"/>
          <a:lstStyle>
            <a:lvl1pPr marL="0" indent="0">
              <a:buNone/>
              <a:defRPr lang="en-US" sz="1400" b="1" kern="1200" dirty="0" smtClean="0">
                <a:solidFill>
                  <a:schemeClr val="bg1"/>
                </a:solidFill>
                <a:latin typeface="+mn-lt"/>
                <a:ea typeface="ＭＳ Ｐゴシック" charset="0"/>
                <a:cs typeface="ＭＳ Ｐゴシック" charset="0"/>
              </a:defRPr>
            </a:lvl1pPr>
          </a:lstStyle>
          <a:p>
            <a:pPr lvl="0"/>
            <a:r>
              <a:rPr lang="en-AU" dirty="0" smtClean="0"/>
              <a:t>Click to edit name of presenter</a:t>
            </a:r>
            <a:endParaRPr lang="en-US" dirty="0"/>
          </a:p>
        </p:txBody>
      </p:sp>
      <p:sp>
        <p:nvSpPr>
          <p:cNvPr id="32" name="Text Placeholder 34"/>
          <p:cNvSpPr>
            <a:spLocks noGrp="1"/>
          </p:cNvSpPr>
          <p:nvPr>
            <p:ph type="body" sz="quarter" idx="13" hasCustomPrompt="1"/>
          </p:nvPr>
        </p:nvSpPr>
        <p:spPr>
          <a:xfrm>
            <a:off x="646954" y="3437751"/>
            <a:ext cx="4057230" cy="257146"/>
          </a:xfrm>
          <a:prstGeom prst="rect">
            <a:avLst/>
          </a:prstGeom>
        </p:spPr>
        <p:txBody>
          <a:bodyPr vert="horz" lIns="0" tIns="0" rIns="0" bIns="0"/>
          <a:lstStyle>
            <a:lvl1pPr marL="0" indent="0">
              <a:buNone/>
              <a:defRPr lang="en-US" sz="1400" b="0" kern="1200" baseline="0" dirty="0" smtClean="0">
                <a:solidFill>
                  <a:schemeClr val="bg1"/>
                </a:solidFill>
                <a:latin typeface="+mn-lt"/>
                <a:ea typeface="ＭＳ Ｐゴシック" charset="0"/>
                <a:cs typeface="ＭＳ Ｐゴシック" charset="0"/>
              </a:defRPr>
            </a:lvl1pPr>
          </a:lstStyle>
          <a:p>
            <a:pPr lvl="0"/>
            <a:r>
              <a:rPr lang="en-AU" dirty="0" smtClean="0"/>
              <a:t>Click to edit presenter title</a:t>
            </a:r>
            <a:endParaRPr lang="en-US" dirty="0"/>
          </a:p>
        </p:txBody>
      </p:sp>
      <p:sp>
        <p:nvSpPr>
          <p:cNvPr id="33" name="TextBox 32"/>
          <p:cNvSpPr txBox="1"/>
          <p:nvPr userDrawn="1"/>
        </p:nvSpPr>
        <p:spPr bwMode="auto">
          <a:xfrm>
            <a:off x="504350" y="6518498"/>
            <a:ext cx="7497206" cy="138499"/>
          </a:xfrm>
          <a:prstGeom prst="rect">
            <a:avLst/>
          </a:prstGeom>
          <a:solidFill>
            <a:schemeClr val="bg1"/>
          </a:solidFill>
          <a:ln>
            <a:noFill/>
          </a:ln>
          <a:extLst/>
        </p:spPr>
        <p:txBody>
          <a:bodyPr wrap="square" lIns="0" tIns="0" rIns="0" bIns="0" rtlCol="0" anchor="ctr" anchorCtr="0">
            <a:spAutoFit/>
          </a:bodyPr>
          <a:lstStyle/>
          <a:p>
            <a:pPr algn="l">
              <a:spcBef>
                <a:spcPct val="0"/>
              </a:spcBef>
              <a:buClr>
                <a:srgbClr val="01286D"/>
              </a:buClr>
              <a:buSzPct val="80000"/>
              <a:buFont typeface="Wingdings" pitchFamily="2" charset="2"/>
              <a:buNone/>
            </a:pPr>
            <a:r>
              <a:rPr lang="en-US" sz="900" b="0" dirty="0" smtClean="0">
                <a:solidFill>
                  <a:schemeClr val="tx2"/>
                </a:solidFill>
              </a:rPr>
              <a:t>For investment professional use only and not for general public distribution</a:t>
            </a:r>
          </a:p>
        </p:txBody>
      </p:sp>
      <p:pic>
        <p:nvPicPr>
          <p:cNvPr id="14" name="Picture 13" descr="_FIDELITY LOGO_NEW_RGB_FINAL.ai"/>
          <p:cNvPicPr>
            <a:picLocks noChangeAspect="1"/>
          </p:cNvPicPr>
          <p:nvPr userDrawn="1"/>
        </p:nvPicPr>
        <p:blipFill rotWithShape="1">
          <a:blip r:embed="rId2" cstate="print">
            <a:extLst>
              <a:ext uri="{28A0092B-C50C-407E-A947-70E740481C1C}">
                <a14:useLocalDpi xmlns:a14="http://schemas.microsoft.com/office/drawing/2010/main" val="0"/>
              </a:ext>
            </a:extLst>
          </a:blip>
          <a:srcRect l="3221" t="8722" r="3508" b="6285"/>
          <a:stretch/>
        </p:blipFill>
        <p:spPr>
          <a:xfrm>
            <a:off x="8143680" y="6373916"/>
            <a:ext cx="1275055" cy="374235"/>
          </a:xfrm>
          <a:prstGeom prst="rect">
            <a:avLst/>
          </a:prstGeom>
        </p:spPr>
      </p:pic>
    </p:spTree>
    <p:extLst>
      <p:ext uri="{BB962C8B-B14F-4D97-AF65-F5344CB8AC3E}">
        <p14:creationId xmlns:p14="http://schemas.microsoft.com/office/powerpoint/2010/main" val="3616894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esenter Profile_2">
    <p:bg>
      <p:bgPr>
        <a:solidFill>
          <a:schemeClr val="bg1"/>
        </a:solidFill>
        <a:effectLst/>
      </p:bgPr>
    </p:bg>
    <p:spTree>
      <p:nvGrpSpPr>
        <p:cNvPr id="1" name=""/>
        <p:cNvGrpSpPr/>
        <p:nvPr/>
      </p:nvGrpSpPr>
      <p:grpSpPr>
        <a:xfrm>
          <a:off x="0" y="0"/>
          <a:ext cx="0" cy="0"/>
          <a:chOff x="0" y="0"/>
          <a:chExt cx="0" cy="0"/>
        </a:xfrm>
      </p:grpSpPr>
      <p:sp>
        <p:nvSpPr>
          <p:cNvPr id="19" name="Text Placeholder 37"/>
          <p:cNvSpPr>
            <a:spLocks noGrp="1"/>
          </p:cNvSpPr>
          <p:nvPr>
            <p:ph type="body" sz="quarter" idx="14" hasCustomPrompt="1"/>
          </p:nvPr>
        </p:nvSpPr>
        <p:spPr>
          <a:xfrm>
            <a:off x="508150" y="5746803"/>
            <a:ext cx="8887433"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
        <p:nvSpPr>
          <p:cNvPr id="10" name="Text Placeholder 35"/>
          <p:cNvSpPr>
            <a:spLocks noGrp="1"/>
          </p:cNvSpPr>
          <p:nvPr>
            <p:ph type="body" sz="quarter" idx="21" hasCustomPrompt="1"/>
          </p:nvPr>
        </p:nvSpPr>
        <p:spPr>
          <a:xfrm>
            <a:off x="6528329" y="1311338"/>
            <a:ext cx="2872053" cy="1548000"/>
          </a:xfrm>
          <a:prstGeom prst="rect">
            <a:avLst/>
          </a:prstGeom>
          <a:solidFill>
            <a:schemeClr val="accent1"/>
          </a:solidFill>
        </p:spPr>
        <p:txBody>
          <a:bodyPr vert="horz" lIns="180000" tIns="180000" rIns="180000" bIns="180000"/>
          <a:lstStyle>
            <a:lvl1pPr marL="0" indent="0">
              <a:buFont typeface="Wingdings" charset="2"/>
              <a:buNone/>
              <a:defRPr lang="en-US" sz="1200" b="1" kern="1200" baseline="0" dirty="0">
                <a:solidFill>
                  <a:schemeClr val="bg1"/>
                </a:solidFill>
                <a:latin typeface="+mn-lt"/>
                <a:ea typeface="ＭＳ Ｐゴシック" charset="0"/>
                <a:cs typeface="ＭＳ Ｐゴシック" charset="0"/>
              </a:defRPr>
            </a:lvl1pPr>
          </a:lstStyle>
          <a:p>
            <a:pPr lvl="0"/>
            <a:r>
              <a:rPr lang="en-AU" dirty="0" smtClean="0"/>
              <a:t>Click to edit text</a:t>
            </a:r>
          </a:p>
          <a:p>
            <a:pPr lvl="0"/>
            <a:endParaRPr lang="en-US" dirty="0"/>
          </a:p>
        </p:txBody>
      </p:sp>
      <p:sp>
        <p:nvSpPr>
          <p:cNvPr id="12" name="Table Placeholder 2"/>
          <p:cNvSpPr>
            <a:spLocks noGrp="1"/>
          </p:cNvSpPr>
          <p:nvPr>
            <p:ph type="tbl" sz="quarter" idx="17"/>
          </p:nvPr>
        </p:nvSpPr>
        <p:spPr>
          <a:xfrm>
            <a:off x="5107784" y="2982358"/>
            <a:ext cx="4292599" cy="2678668"/>
          </a:xfrm>
          <a:prstGeom prst="rect">
            <a:avLst/>
          </a:prstGeom>
        </p:spPr>
        <p:txBody>
          <a:bodyPr vert="horz" lIns="108000" tIns="180000" rIns="180000" bIns="180000"/>
          <a:lstStyle>
            <a:lvl1pPr marL="0" indent="0">
              <a:buNone/>
              <a:defRPr sz="1200">
                <a:solidFill>
                  <a:schemeClr val="tx1"/>
                </a:solidFill>
              </a:defRPr>
            </a:lvl1pPr>
          </a:lstStyle>
          <a:p>
            <a:r>
              <a:rPr lang="en-US" smtClean="0"/>
              <a:t>Click icon to add table</a:t>
            </a:r>
            <a:endParaRPr lang="en-US" dirty="0"/>
          </a:p>
        </p:txBody>
      </p:sp>
      <p:sp>
        <p:nvSpPr>
          <p:cNvPr id="5" name="TextBox 4"/>
          <p:cNvSpPr txBox="1"/>
          <p:nvPr userDrawn="1"/>
        </p:nvSpPr>
        <p:spPr bwMode="auto">
          <a:xfrm>
            <a:off x="3142406" y="6905807"/>
            <a:ext cx="6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nchorCtr="0">
            <a:spAutoFit/>
          </a:bodyPr>
          <a:lstStyle/>
          <a:p>
            <a:pPr algn="l">
              <a:spcBef>
                <a:spcPct val="0"/>
              </a:spcBef>
              <a:buClr>
                <a:srgbClr val="01286D"/>
              </a:buClr>
              <a:buSzPct val="80000"/>
              <a:buFont typeface="Wingdings" pitchFamily="2" charset="2"/>
              <a:buNone/>
            </a:pPr>
            <a:endParaRPr lang="en-US" sz="800" b="0" dirty="0" smtClean="0">
              <a:solidFill>
                <a:schemeClr val="tx1"/>
              </a:solidFill>
            </a:endParaRPr>
          </a:p>
        </p:txBody>
      </p:sp>
      <p:sp>
        <p:nvSpPr>
          <p:cNvPr id="14" name="Text Placeholder 29"/>
          <p:cNvSpPr>
            <a:spLocks noGrp="1"/>
          </p:cNvSpPr>
          <p:nvPr>
            <p:ph type="body" sz="quarter" idx="10" hasCustomPrompt="1"/>
          </p:nvPr>
        </p:nvSpPr>
        <p:spPr>
          <a:xfrm>
            <a:off x="508151" y="768983"/>
            <a:ext cx="8887072"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15" name="Title 9"/>
          <p:cNvSpPr>
            <a:spLocks noGrp="1"/>
          </p:cNvSpPr>
          <p:nvPr>
            <p:ph type="title" hasCustomPrompt="1"/>
          </p:nvPr>
        </p:nvSpPr>
        <p:spPr>
          <a:xfrm>
            <a:off x="508151" y="24905"/>
            <a:ext cx="8887072"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cxnSp>
        <p:nvCxnSpPr>
          <p:cNvPr id="17" name="Straight Connector 16"/>
          <p:cNvCxnSpPr/>
          <p:nvPr userDrawn="1"/>
        </p:nvCxnSpPr>
        <p:spPr>
          <a:xfrm>
            <a:off x="4956689" y="1304925"/>
            <a:ext cx="0" cy="435610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able Placeholder 2"/>
          <p:cNvSpPr>
            <a:spLocks noGrp="1"/>
          </p:cNvSpPr>
          <p:nvPr>
            <p:ph type="tbl" sz="quarter" idx="23"/>
          </p:nvPr>
        </p:nvSpPr>
        <p:spPr>
          <a:xfrm>
            <a:off x="507342" y="2982358"/>
            <a:ext cx="4292599" cy="2678668"/>
          </a:xfrm>
          <a:prstGeom prst="rect">
            <a:avLst/>
          </a:prstGeom>
        </p:spPr>
        <p:txBody>
          <a:bodyPr vert="horz" lIns="108000" tIns="180000" rIns="180000" bIns="180000"/>
          <a:lstStyle>
            <a:lvl1pPr marL="0" indent="0">
              <a:buNone/>
              <a:defRPr sz="1200">
                <a:solidFill>
                  <a:schemeClr val="tx1"/>
                </a:solidFill>
              </a:defRPr>
            </a:lvl1pPr>
          </a:lstStyle>
          <a:p>
            <a:r>
              <a:rPr lang="en-US" smtClean="0"/>
              <a:t>Click icon to add table</a:t>
            </a:r>
            <a:endParaRPr lang="en-US" dirty="0"/>
          </a:p>
        </p:txBody>
      </p:sp>
      <p:sp>
        <p:nvSpPr>
          <p:cNvPr id="21" name="Picture Placeholder 3"/>
          <p:cNvSpPr>
            <a:spLocks noGrp="1"/>
          </p:cNvSpPr>
          <p:nvPr>
            <p:ph type="pic" sz="quarter" idx="24"/>
          </p:nvPr>
        </p:nvSpPr>
        <p:spPr>
          <a:xfrm>
            <a:off x="515200" y="1311338"/>
            <a:ext cx="1413359" cy="1548000"/>
          </a:xfrm>
          <a:prstGeom prst="rect">
            <a:avLst/>
          </a:prstGeom>
        </p:spPr>
        <p:txBody>
          <a:bodyPr vert="horz" lIns="72000" tIns="0" rIns="72000" bIns="0" anchor="ctr" anchorCtr="0"/>
          <a:lstStyle>
            <a:lvl1pPr marL="0" indent="0" algn="ctr">
              <a:buNone/>
              <a:defRPr sz="1000">
                <a:solidFill>
                  <a:schemeClr val="tx1"/>
                </a:solidFill>
              </a:defRPr>
            </a:lvl1pPr>
          </a:lstStyle>
          <a:p>
            <a:r>
              <a:rPr lang="en-US" smtClean="0"/>
              <a:t>Click icon to add picture</a:t>
            </a:r>
            <a:endParaRPr lang="en-US" dirty="0"/>
          </a:p>
        </p:txBody>
      </p:sp>
      <p:sp>
        <p:nvSpPr>
          <p:cNvPr id="25" name="Picture Placeholder 3"/>
          <p:cNvSpPr>
            <a:spLocks noGrp="1"/>
          </p:cNvSpPr>
          <p:nvPr>
            <p:ph type="pic" sz="quarter" idx="26"/>
          </p:nvPr>
        </p:nvSpPr>
        <p:spPr>
          <a:xfrm>
            <a:off x="5114628" y="1311338"/>
            <a:ext cx="1413359" cy="1548000"/>
          </a:xfrm>
          <a:prstGeom prst="rect">
            <a:avLst/>
          </a:prstGeom>
        </p:spPr>
        <p:txBody>
          <a:bodyPr vert="horz" lIns="72000" tIns="0" rIns="72000" bIns="0" anchor="ctr" anchorCtr="0"/>
          <a:lstStyle>
            <a:lvl1pPr marL="0" indent="0" algn="ctr">
              <a:buNone/>
              <a:defRPr sz="1000">
                <a:solidFill>
                  <a:schemeClr val="tx1"/>
                </a:solidFill>
              </a:defRPr>
            </a:lvl1pPr>
          </a:lstStyle>
          <a:p>
            <a:r>
              <a:rPr lang="en-US" smtClean="0"/>
              <a:t>Click icon to add picture</a:t>
            </a:r>
            <a:endParaRPr lang="en-US" dirty="0"/>
          </a:p>
        </p:txBody>
      </p:sp>
      <p:sp>
        <p:nvSpPr>
          <p:cNvPr id="26" name="Text Placeholder 35"/>
          <p:cNvSpPr>
            <a:spLocks noGrp="1"/>
          </p:cNvSpPr>
          <p:nvPr>
            <p:ph type="body" sz="quarter" idx="27" hasCustomPrompt="1"/>
          </p:nvPr>
        </p:nvSpPr>
        <p:spPr>
          <a:xfrm>
            <a:off x="1929609" y="1311338"/>
            <a:ext cx="2866893" cy="1548000"/>
          </a:xfrm>
          <a:prstGeom prst="rect">
            <a:avLst/>
          </a:prstGeom>
          <a:solidFill>
            <a:schemeClr val="accent1"/>
          </a:solidFill>
        </p:spPr>
        <p:txBody>
          <a:bodyPr vert="horz" lIns="180000" tIns="180000" rIns="180000" bIns="180000"/>
          <a:lstStyle>
            <a:lvl1pPr marL="0" indent="0">
              <a:buFont typeface="Wingdings" charset="2"/>
              <a:buNone/>
              <a:defRPr lang="en-US" sz="1200" b="1" kern="1200" baseline="0" dirty="0">
                <a:solidFill>
                  <a:schemeClr val="bg1"/>
                </a:solidFill>
                <a:latin typeface="+mn-lt"/>
                <a:ea typeface="ＭＳ Ｐゴシック" charset="0"/>
                <a:cs typeface="ＭＳ Ｐゴシック" charset="0"/>
              </a:defRPr>
            </a:lvl1pPr>
          </a:lstStyle>
          <a:p>
            <a:pPr lvl="0"/>
            <a:r>
              <a:rPr lang="en-AU" dirty="0" smtClean="0"/>
              <a:t>Click to edit text</a:t>
            </a:r>
          </a:p>
          <a:p>
            <a:pPr lvl="0"/>
            <a:endParaRPr lang="en-US" dirty="0"/>
          </a:p>
        </p:txBody>
      </p:sp>
    </p:spTree>
    <p:extLst>
      <p:ext uri="{BB962C8B-B14F-4D97-AF65-F5344CB8AC3E}">
        <p14:creationId xmlns:p14="http://schemas.microsoft.com/office/powerpoint/2010/main" val="4207794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esenter Profile_3">
    <p:bg>
      <p:bgPr>
        <a:solidFill>
          <a:schemeClr val="bg1"/>
        </a:solidFill>
        <a:effectLst/>
      </p:bgPr>
    </p:bg>
    <p:spTree>
      <p:nvGrpSpPr>
        <p:cNvPr id="1" name=""/>
        <p:cNvGrpSpPr/>
        <p:nvPr/>
      </p:nvGrpSpPr>
      <p:grpSpPr>
        <a:xfrm>
          <a:off x="0" y="0"/>
          <a:ext cx="0" cy="0"/>
          <a:chOff x="0" y="0"/>
          <a:chExt cx="0" cy="0"/>
        </a:xfrm>
      </p:grpSpPr>
      <p:sp>
        <p:nvSpPr>
          <p:cNvPr id="19" name="Text Placeholder 37"/>
          <p:cNvSpPr>
            <a:spLocks noGrp="1"/>
          </p:cNvSpPr>
          <p:nvPr>
            <p:ph type="body" sz="quarter" idx="14" hasCustomPrompt="1"/>
          </p:nvPr>
        </p:nvSpPr>
        <p:spPr>
          <a:xfrm>
            <a:off x="508150" y="5746803"/>
            <a:ext cx="8887433"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
        <p:nvSpPr>
          <p:cNvPr id="12" name="Table Placeholder 2"/>
          <p:cNvSpPr>
            <a:spLocks noGrp="1"/>
          </p:cNvSpPr>
          <p:nvPr>
            <p:ph type="tbl" sz="quarter" idx="17"/>
          </p:nvPr>
        </p:nvSpPr>
        <p:spPr>
          <a:xfrm>
            <a:off x="1868606" y="1305727"/>
            <a:ext cx="7531775" cy="4355298"/>
          </a:xfrm>
          <a:prstGeom prst="rect">
            <a:avLst/>
          </a:prstGeom>
        </p:spPr>
        <p:txBody>
          <a:bodyPr vert="horz" lIns="108000" tIns="180000" rIns="180000" bIns="180000"/>
          <a:lstStyle>
            <a:lvl1pPr marL="0" indent="0">
              <a:buNone/>
              <a:defRPr sz="1200">
                <a:solidFill>
                  <a:schemeClr val="tx1"/>
                </a:solidFill>
              </a:defRPr>
            </a:lvl1pPr>
          </a:lstStyle>
          <a:p>
            <a:r>
              <a:rPr lang="en-US" smtClean="0"/>
              <a:t>Click icon to add table</a:t>
            </a:r>
            <a:endParaRPr lang="en-US" dirty="0"/>
          </a:p>
        </p:txBody>
      </p:sp>
      <p:sp>
        <p:nvSpPr>
          <p:cNvPr id="4" name="Picture Placeholder 3"/>
          <p:cNvSpPr>
            <a:spLocks noGrp="1"/>
          </p:cNvSpPr>
          <p:nvPr>
            <p:ph type="pic" sz="quarter" idx="23"/>
          </p:nvPr>
        </p:nvSpPr>
        <p:spPr>
          <a:xfrm>
            <a:off x="515198" y="1311339"/>
            <a:ext cx="1148065" cy="1059752"/>
          </a:xfrm>
          <a:prstGeom prst="rect">
            <a:avLst/>
          </a:prstGeom>
        </p:spPr>
        <p:txBody>
          <a:bodyPr vert="horz" lIns="72000" tIns="0" rIns="72000" bIns="0" anchor="ctr" anchorCtr="0"/>
          <a:lstStyle>
            <a:lvl1pPr marL="0" indent="0" algn="ctr">
              <a:buNone/>
              <a:defRPr sz="1000">
                <a:solidFill>
                  <a:schemeClr val="tx1"/>
                </a:solidFill>
              </a:defRPr>
            </a:lvl1pPr>
          </a:lstStyle>
          <a:p>
            <a:r>
              <a:rPr lang="en-US" smtClean="0"/>
              <a:t>Click icon to add picture</a:t>
            </a:r>
            <a:endParaRPr lang="en-US" dirty="0"/>
          </a:p>
        </p:txBody>
      </p:sp>
      <p:sp>
        <p:nvSpPr>
          <p:cNvPr id="5" name="TextBox 4"/>
          <p:cNvSpPr txBox="1"/>
          <p:nvPr userDrawn="1"/>
        </p:nvSpPr>
        <p:spPr bwMode="auto">
          <a:xfrm>
            <a:off x="3142406" y="6905807"/>
            <a:ext cx="6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nchorCtr="0">
            <a:spAutoFit/>
          </a:bodyPr>
          <a:lstStyle/>
          <a:p>
            <a:pPr algn="l">
              <a:spcBef>
                <a:spcPct val="0"/>
              </a:spcBef>
              <a:buClr>
                <a:srgbClr val="01286D"/>
              </a:buClr>
              <a:buSzPct val="80000"/>
              <a:buFont typeface="Wingdings" pitchFamily="2" charset="2"/>
              <a:buNone/>
            </a:pPr>
            <a:endParaRPr lang="en-US" sz="800" b="0" dirty="0" smtClean="0">
              <a:solidFill>
                <a:schemeClr val="tx1"/>
              </a:solidFill>
            </a:endParaRPr>
          </a:p>
        </p:txBody>
      </p:sp>
      <p:sp>
        <p:nvSpPr>
          <p:cNvPr id="14" name="Picture Placeholder 3"/>
          <p:cNvSpPr>
            <a:spLocks noGrp="1"/>
          </p:cNvSpPr>
          <p:nvPr>
            <p:ph type="pic" sz="quarter" idx="24"/>
          </p:nvPr>
        </p:nvSpPr>
        <p:spPr>
          <a:xfrm>
            <a:off x="515198" y="2407984"/>
            <a:ext cx="1148065" cy="1059752"/>
          </a:xfrm>
          <a:prstGeom prst="rect">
            <a:avLst/>
          </a:prstGeom>
        </p:spPr>
        <p:txBody>
          <a:bodyPr vert="horz" lIns="72000" tIns="0" rIns="72000" bIns="0" anchor="ctr" anchorCtr="0"/>
          <a:lstStyle>
            <a:lvl1pPr marL="0" indent="0" algn="ctr">
              <a:buNone/>
              <a:defRPr sz="1000">
                <a:solidFill>
                  <a:schemeClr val="tx1"/>
                </a:solidFill>
              </a:defRPr>
            </a:lvl1pPr>
          </a:lstStyle>
          <a:p>
            <a:r>
              <a:rPr lang="en-US" smtClean="0"/>
              <a:t>Click icon to add picture</a:t>
            </a:r>
            <a:endParaRPr lang="en-US" dirty="0"/>
          </a:p>
        </p:txBody>
      </p:sp>
      <p:sp>
        <p:nvSpPr>
          <p:cNvPr id="15" name="Picture Placeholder 3"/>
          <p:cNvSpPr>
            <a:spLocks noGrp="1"/>
          </p:cNvSpPr>
          <p:nvPr>
            <p:ph type="pic" sz="quarter" idx="25"/>
          </p:nvPr>
        </p:nvSpPr>
        <p:spPr>
          <a:xfrm>
            <a:off x="515198" y="3504629"/>
            <a:ext cx="1148065" cy="1059752"/>
          </a:xfrm>
          <a:prstGeom prst="rect">
            <a:avLst/>
          </a:prstGeom>
        </p:spPr>
        <p:txBody>
          <a:bodyPr vert="horz" lIns="72000" tIns="0" rIns="72000" bIns="0" anchor="ctr" anchorCtr="0"/>
          <a:lstStyle>
            <a:lvl1pPr marL="0" indent="0" algn="ctr">
              <a:buNone/>
              <a:defRPr sz="1000">
                <a:solidFill>
                  <a:schemeClr val="tx1"/>
                </a:solidFill>
              </a:defRPr>
            </a:lvl1pPr>
          </a:lstStyle>
          <a:p>
            <a:r>
              <a:rPr lang="en-US" smtClean="0"/>
              <a:t>Click icon to add picture</a:t>
            </a:r>
            <a:endParaRPr lang="en-US" dirty="0"/>
          </a:p>
        </p:txBody>
      </p:sp>
      <p:sp>
        <p:nvSpPr>
          <p:cNvPr id="17" name="Picture Placeholder 3"/>
          <p:cNvSpPr>
            <a:spLocks noGrp="1"/>
          </p:cNvSpPr>
          <p:nvPr>
            <p:ph type="pic" sz="quarter" idx="26"/>
          </p:nvPr>
        </p:nvSpPr>
        <p:spPr>
          <a:xfrm>
            <a:off x="515198" y="4601273"/>
            <a:ext cx="1148065" cy="1059752"/>
          </a:xfrm>
          <a:prstGeom prst="rect">
            <a:avLst/>
          </a:prstGeom>
        </p:spPr>
        <p:txBody>
          <a:bodyPr vert="horz" lIns="72000" tIns="0" rIns="72000" bIns="0" anchor="ctr" anchorCtr="0"/>
          <a:lstStyle>
            <a:lvl1pPr marL="0" indent="0" algn="ctr">
              <a:buNone/>
              <a:defRPr sz="1000">
                <a:solidFill>
                  <a:schemeClr val="tx1"/>
                </a:solidFill>
              </a:defRPr>
            </a:lvl1pPr>
          </a:lstStyle>
          <a:p>
            <a:r>
              <a:rPr lang="en-US" smtClean="0"/>
              <a:t>Click icon to add picture</a:t>
            </a:r>
            <a:endParaRPr lang="en-US" dirty="0"/>
          </a:p>
        </p:txBody>
      </p:sp>
      <p:sp>
        <p:nvSpPr>
          <p:cNvPr id="18" name="Text Placeholder 29"/>
          <p:cNvSpPr>
            <a:spLocks noGrp="1"/>
          </p:cNvSpPr>
          <p:nvPr>
            <p:ph type="body" sz="quarter" idx="10" hasCustomPrompt="1"/>
          </p:nvPr>
        </p:nvSpPr>
        <p:spPr>
          <a:xfrm>
            <a:off x="508151" y="768983"/>
            <a:ext cx="8887072"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21" name="Title 9"/>
          <p:cNvSpPr>
            <a:spLocks noGrp="1"/>
          </p:cNvSpPr>
          <p:nvPr>
            <p:ph type="title" hasCustomPrompt="1"/>
          </p:nvPr>
        </p:nvSpPr>
        <p:spPr>
          <a:xfrm>
            <a:off x="508151" y="24905"/>
            <a:ext cx="8887072"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Tree>
    <p:extLst>
      <p:ext uri="{BB962C8B-B14F-4D97-AF65-F5344CB8AC3E}">
        <p14:creationId xmlns:p14="http://schemas.microsoft.com/office/powerpoint/2010/main" val="1738181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mentary_Blue">
    <p:bg>
      <p:bgPr>
        <a:solidFill>
          <a:schemeClr val="bg1"/>
        </a:solidFill>
        <a:effectLst/>
      </p:bgPr>
    </p:bg>
    <p:spTree>
      <p:nvGrpSpPr>
        <p:cNvPr id="1" name=""/>
        <p:cNvGrpSpPr/>
        <p:nvPr/>
      </p:nvGrpSpPr>
      <p:grpSpPr>
        <a:xfrm>
          <a:off x="0" y="0"/>
          <a:ext cx="0" cy="0"/>
          <a:chOff x="0" y="0"/>
          <a:chExt cx="0" cy="0"/>
        </a:xfrm>
      </p:grpSpPr>
      <p:sp>
        <p:nvSpPr>
          <p:cNvPr id="14" name="Text Placeholder 3"/>
          <p:cNvSpPr>
            <a:spLocks noGrp="1"/>
          </p:cNvSpPr>
          <p:nvPr>
            <p:ph type="body" sz="quarter" idx="15" hasCustomPrompt="1"/>
          </p:nvPr>
        </p:nvSpPr>
        <p:spPr>
          <a:xfrm>
            <a:off x="2925366" y="1665292"/>
            <a:ext cx="6473296" cy="3995737"/>
          </a:xfrm>
          <a:prstGeom prst="rect">
            <a:avLst/>
          </a:prstGeom>
          <a:solidFill>
            <a:schemeClr val="accent1"/>
          </a:solidFill>
        </p:spPr>
        <p:txBody>
          <a:bodyPr vert="horz" lIns="180000" tIns="180000" rIns="180000" bIns="180000"/>
          <a:lstStyle>
            <a:lvl1pPr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AU" dirty="0" smtClean="0"/>
              <a:t>Click to add text</a:t>
            </a:r>
          </a:p>
          <a:p>
            <a:pPr lvl="1"/>
            <a:r>
              <a:rPr lang="en-AU" dirty="0" smtClean="0"/>
              <a:t>Second level</a:t>
            </a:r>
          </a:p>
          <a:p>
            <a:pPr lvl="2"/>
            <a:r>
              <a:rPr lang="en-AU" dirty="0" smtClean="0"/>
              <a:t>Third level</a:t>
            </a:r>
          </a:p>
          <a:p>
            <a:pPr lvl="3"/>
            <a:r>
              <a:rPr lang="en-AU" dirty="0" smtClean="0"/>
              <a:t>Fourth level</a:t>
            </a:r>
            <a:endParaRPr lang="en-US" dirty="0"/>
          </a:p>
        </p:txBody>
      </p:sp>
      <p:cxnSp>
        <p:nvCxnSpPr>
          <p:cNvPr id="21" name="Straight Connector 20"/>
          <p:cNvCxnSpPr/>
          <p:nvPr userDrawn="1"/>
        </p:nvCxnSpPr>
        <p:spPr>
          <a:xfrm>
            <a:off x="2751618" y="1665292"/>
            <a:ext cx="650" cy="3997389"/>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 Placeholder 31"/>
          <p:cNvSpPr>
            <a:spLocks noGrp="1"/>
          </p:cNvSpPr>
          <p:nvPr>
            <p:ph type="body" sz="quarter" idx="11" hasCustomPrompt="1"/>
          </p:nvPr>
        </p:nvSpPr>
        <p:spPr>
          <a:xfrm>
            <a:off x="508150" y="1290781"/>
            <a:ext cx="8887433" cy="248951"/>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19" name="Text Placeholder 37"/>
          <p:cNvSpPr>
            <a:spLocks noGrp="1"/>
          </p:cNvSpPr>
          <p:nvPr>
            <p:ph type="body" sz="quarter" idx="14" hasCustomPrompt="1"/>
          </p:nvPr>
        </p:nvSpPr>
        <p:spPr>
          <a:xfrm>
            <a:off x="508150" y="5746803"/>
            <a:ext cx="8887433"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
        <p:nvSpPr>
          <p:cNvPr id="20" name="Text Placeholder 29"/>
          <p:cNvSpPr>
            <a:spLocks noGrp="1"/>
          </p:cNvSpPr>
          <p:nvPr>
            <p:ph type="body" sz="quarter" idx="10" hasCustomPrompt="1"/>
          </p:nvPr>
        </p:nvSpPr>
        <p:spPr>
          <a:xfrm>
            <a:off x="508151" y="768983"/>
            <a:ext cx="8887072"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23" name="Title 9"/>
          <p:cNvSpPr>
            <a:spLocks noGrp="1"/>
          </p:cNvSpPr>
          <p:nvPr>
            <p:ph type="title" hasCustomPrompt="1"/>
          </p:nvPr>
        </p:nvSpPr>
        <p:spPr>
          <a:xfrm>
            <a:off x="508151" y="24905"/>
            <a:ext cx="8887072"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
        <p:nvSpPr>
          <p:cNvPr id="10" name="Text Placeholder 35"/>
          <p:cNvSpPr>
            <a:spLocks noGrp="1"/>
          </p:cNvSpPr>
          <p:nvPr>
            <p:ph type="body" sz="quarter" idx="21" hasCustomPrompt="1"/>
          </p:nvPr>
        </p:nvSpPr>
        <p:spPr>
          <a:xfrm>
            <a:off x="515200" y="3468879"/>
            <a:ext cx="2069978" cy="2192151"/>
          </a:xfrm>
          <a:prstGeom prst="rect">
            <a:avLst/>
          </a:prstGeom>
        </p:spPr>
        <p:txBody>
          <a:bodyPr vert="horz" lIns="0" tIns="0" rIns="0" bIns="0"/>
          <a:lstStyle>
            <a:lvl1pPr marL="0" indent="0">
              <a:buNone/>
              <a:defRPr lang="en-US" sz="1200" b="0" kern="1200" dirty="0">
                <a:solidFill>
                  <a:schemeClr val="tx1"/>
                </a:solidFill>
                <a:latin typeface="+mn-lt"/>
                <a:ea typeface="ＭＳ Ｐゴシック" charset="0"/>
                <a:cs typeface="ＭＳ Ｐゴシック" charset="0"/>
              </a:defRPr>
            </a:lvl1pPr>
          </a:lstStyle>
          <a:p>
            <a:pPr lvl="0"/>
            <a:r>
              <a:rPr lang="en-AU" dirty="0" smtClean="0"/>
              <a:t>Click to add text click to add text click to add text click to add text</a:t>
            </a:r>
            <a:endParaRPr lang="en-US" dirty="0"/>
          </a:p>
        </p:txBody>
      </p:sp>
      <p:sp>
        <p:nvSpPr>
          <p:cNvPr id="11" name="Text Placeholder 3"/>
          <p:cNvSpPr>
            <a:spLocks noGrp="1"/>
          </p:cNvSpPr>
          <p:nvPr>
            <p:ph type="body" sz="quarter" idx="20"/>
          </p:nvPr>
        </p:nvSpPr>
        <p:spPr>
          <a:xfrm>
            <a:off x="515200" y="1665288"/>
            <a:ext cx="2067000" cy="1632471"/>
          </a:xfrm>
          <a:prstGeom prst="rect">
            <a:avLst/>
          </a:prstGeom>
          <a:solidFill>
            <a:schemeClr val="tx1"/>
          </a:solidFill>
        </p:spPr>
        <p:txBody>
          <a:bodyPr vert="horz" lIns="180000" tIns="180000" rIns="180000" bIns="180000"/>
          <a:lstStyle>
            <a:lvl1pPr marL="0" indent="0" algn="l" defTabSz="912813" rtl="0" eaLnBrk="1" fontAlgn="base" hangingPunct="1">
              <a:spcBef>
                <a:spcPts val="0"/>
              </a:spcBef>
              <a:spcAft>
                <a:spcPts val="300"/>
              </a:spcAft>
              <a:buNone/>
              <a:defRPr lang="en-AU" sz="1400" b="1" kern="1200" dirty="0" smtClean="0">
                <a:solidFill>
                  <a:srgbClr val="FFFFFF"/>
                </a:solidFill>
                <a:latin typeface="+mn-lt"/>
                <a:ea typeface="ＭＳ Ｐゴシック" charset="0"/>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smtClean="0"/>
              <a:t>Click to edit Master text styles</a:t>
            </a:r>
          </a:p>
        </p:txBody>
      </p:sp>
    </p:spTree>
    <p:extLst>
      <p:ext uri="{BB962C8B-B14F-4D97-AF65-F5344CB8AC3E}">
        <p14:creationId xmlns:p14="http://schemas.microsoft.com/office/powerpoint/2010/main" val="610079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mentary_White">
    <p:bg>
      <p:bgPr>
        <a:solidFill>
          <a:schemeClr val="bg1"/>
        </a:solidFill>
        <a:effectLst/>
      </p:bgPr>
    </p:bg>
    <p:spTree>
      <p:nvGrpSpPr>
        <p:cNvPr id="1" name=""/>
        <p:cNvGrpSpPr/>
        <p:nvPr/>
      </p:nvGrpSpPr>
      <p:grpSpPr>
        <a:xfrm>
          <a:off x="0" y="0"/>
          <a:ext cx="0" cy="0"/>
          <a:chOff x="0" y="0"/>
          <a:chExt cx="0" cy="0"/>
        </a:xfrm>
      </p:grpSpPr>
      <p:sp>
        <p:nvSpPr>
          <p:cNvPr id="15" name="Text Placeholder 6"/>
          <p:cNvSpPr>
            <a:spLocks noGrp="1"/>
          </p:cNvSpPr>
          <p:nvPr>
            <p:ph type="body" sz="quarter" idx="19" hasCustomPrompt="1"/>
          </p:nvPr>
        </p:nvSpPr>
        <p:spPr>
          <a:xfrm>
            <a:off x="2910098" y="1665292"/>
            <a:ext cx="6493725" cy="3995737"/>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dirty="0" smtClean="0">
                <a:solidFill>
                  <a:schemeClr val="tx1"/>
                </a:solidFill>
                <a:latin typeface="+mn-lt"/>
                <a:ea typeface="ＭＳ Ｐゴシック" charset="0"/>
                <a:cs typeface="ＭＳ Ｐゴシック" charset="0"/>
              </a:defRPr>
            </a:lvl1pPr>
            <a:lvl2pPr marL="361950" indent="-176213">
              <a:spcBef>
                <a:spcPts val="0"/>
              </a:spcBef>
              <a:spcAft>
                <a:spcPts val="300"/>
              </a:spcAft>
              <a:buClr>
                <a:schemeClr val="tx2"/>
              </a:buClr>
              <a:buFont typeface="Lucida Grande"/>
              <a:buChar char="–"/>
              <a:defRPr lang="en-AU" sz="1200" b="0" kern="1200" dirty="0" smtClean="0">
                <a:solidFill>
                  <a:schemeClr val="tx1"/>
                </a:solidFill>
                <a:latin typeface="+mn-lt"/>
                <a:ea typeface="ＭＳ Ｐゴシック" charset="0"/>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dirty="0" smtClean="0">
                <a:solidFill>
                  <a:schemeClr val="tx1"/>
                </a:solidFill>
                <a:latin typeface="+mn-lt"/>
                <a:ea typeface="ＭＳ Ｐゴシック" charset="0"/>
                <a:cs typeface="ＭＳ Ｐゴシック" charset="0"/>
              </a:defRPr>
            </a:lvl3pPr>
            <a:lvl4pPr marL="719138" indent="-179388">
              <a:spcBef>
                <a:spcPts val="0"/>
              </a:spcBef>
              <a:spcAft>
                <a:spcPts val="300"/>
              </a:spcAft>
              <a:buClr>
                <a:schemeClr val="tx2"/>
              </a:buClr>
              <a:buFont typeface="Lucida Grande"/>
              <a:buChar char="–"/>
              <a:defRPr sz="1200">
                <a:solidFill>
                  <a:schemeClr val="tx1"/>
                </a:solidFill>
              </a:defRPr>
            </a:lvl4pPr>
            <a:lvl5pPr>
              <a:spcBef>
                <a:spcPts val="0"/>
              </a:spcBef>
              <a:spcAft>
                <a:spcPts val="300"/>
              </a:spcAft>
              <a:defRPr/>
            </a:lvl5pPr>
          </a:lstStyle>
          <a:p>
            <a:pPr lvl="0"/>
            <a:r>
              <a:rPr lang="en-AU" dirty="0" smtClean="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smtClean="0"/>
              <a:t>Second level</a:t>
            </a:r>
          </a:p>
          <a:p>
            <a:pPr lvl="2"/>
            <a:r>
              <a:rPr lang="en-AU" dirty="0" smtClean="0"/>
              <a:t>Third level</a:t>
            </a:r>
          </a:p>
          <a:p>
            <a:pPr lvl="3"/>
            <a:r>
              <a:rPr lang="en-AU" dirty="0" smtClean="0"/>
              <a:t>Fourth level</a:t>
            </a:r>
            <a:endParaRPr lang="en-US" dirty="0"/>
          </a:p>
        </p:txBody>
      </p:sp>
      <p:cxnSp>
        <p:nvCxnSpPr>
          <p:cNvPr id="21" name="Straight Connector 20"/>
          <p:cNvCxnSpPr/>
          <p:nvPr userDrawn="1"/>
        </p:nvCxnSpPr>
        <p:spPr>
          <a:xfrm>
            <a:off x="2751618" y="1665292"/>
            <a:ext cx="650" cy="3997389"/>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Text Placeholder 35"/>
          <p:cNvSpPr>
            <a:spLocks noGrp="1"/>
          </p:cNvSpPr>
          <p:nvPr>
            <p:ph type="body" sz="quarter" idx="21" hasCustomPrompt="1"/>
          </p:nvPr>
        </p:nvSpPr>
        <p:spPr>
          <a:xfrm>
            <a:off x="515200" y="3468879"/>
            <a:ext cx="2069978" cy="2192151"/>
          </a:xfrm>
          <a:prstGeom prst="rect">
            <a:avLst/>
          </a:prstGeom>
        </p:spPr>
        <p:txBody>
          <a:bodyPr vert="horz" lIns="0" tIns="0" rIns="0" bIns="0"/>
          <a:lstStyle>
            <a:lvl1pPr marL="0" indent="0">
              <a:buNone/>
              <a:defRPr lang="en-US" sz="1200" b="0" kern="1200" dirty="0">
                <a:solidFill>
                  <a:schemeClr val="tx1"/>
                </a:solidFill>
                <a:latin typeface="+mn-lt"/>
                <a:ea typeface="ＭＳ Ｐゴシック" charset="0"/>
                <a:cs typeface="ＭＳ Ｐゴシック" charset="0"/>
              </a:defRPr>
            </a:lvl1pPr>
          </a:lstStyle>
          <a:p>
            <a:pPr lvl="0"/>
            <a:r>
              <a:rPr lang="en-AU" dirty="0" smtClean="0"/>
              <a:t>Click to add text click to add text click to add text click to add text</a:t>
            </a:r>
            <a:endParaRPr lang="en-US" dirty="0"/>
          </a:p>
        </p:txBody>
      </p:sp>
      <p:sp>
        <p:nvSpPr>
          <p:cNvPr id="23" name="Text Placeholder 3"/>
          <p:cNvSpPr>
            <a:spLocks noGrp="1"/>
          </p:cNvSpPr>
          <p:nvPr>
            <p:ph type="body" sz="quarter" idx="20"/>
          </p:nvPr>
        </p:nvSpPr>
        <p:spPr>
          <a:xfrm>
            <a:off x="515200" y="1665288"/>
            <a:ext cx="2067000" cy="1632471"/>
          </a:xfrm>
          <a:prstGeom prst="rect">
            <a:avLst/>
          </a:prstGeom>
          <a:solidFill>
            <a:schemeClr val="tx1"/>
          </a:solidFill>
        </p:spPr>
        <p:txBody>
          <a:bodyPr vert="horz" lIns="180000" tIns="180000" rIns="180000" bIns="180000"/>
          <a:lstStyle>
            <a:lvl1pPr marL="0" indent="0" algn="l" defTabSz="912813" rtl="0" eaLnBrk="1" fontAlgn="base" hangingPunct="1">
              <a:spcBef>
                <a:spcPts val="0"/>
              </a:spcBef>
              <a:spcAft>
                <a:spcPts val="300"/>
              </a:spcAft>
              <a:buNone/>
              <a:defRPr lang="en-AU" sz="1400" b="1" kern="1200" dirty="0" smtClean="0">
                <a:solidFill>
                  <a:srgbClr val="FFFFFF"/>
                </a:solidFill>
                <a:latin typeface="+mn-lt"/>
                <a:ea typeface="ＭＳ Ｐゴシック" charset="0"/>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smtClean="0"/>
              <a:t>Click to edit Master text styles</a:t>
            </a:r>
          </a:p>
        </p:txBody>
      </p:sp>
      <p:sp>
        <p:nvSpPr>
          <p:cNvPr id="13" name="Text Placeholder 37"/>
          <p:cNvSpPr>
            <a:spLocks noGrp="1"/>
          </p:cNvSpPr>
          <p:nvPr>
            <p:ph type="body" sz="quarter" idx="14" hasCustomPrompt="1"/>
          </p:nvPr>
        </p:nvSpPr>
        <p:spPr>
          <a:xfrm>
            <a:off x="508150" y="5746803"/>
            <a:ext cx="8887433"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
        <p:nvSpPr>
          <p:cNvPr id="16" name="Text Placeholder 29"/>
          <p:cNvSpPr>
            <a:spLocks noGrp="1"/>
          </p:cNvSpPr>
          <p:nvPr>
            <p:ph type="body" sz="quarter" idx="10" hasCustomPrompt="1"/>
          </p:nvPr>
        </p:nvSpPr>
        <p:spPr>
          <a:xfrm>
            <a:off x="508151" y="768983"/>
            <a:ext cx="8887072"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19" name="Title 9"/>
          <p:cNvSpPr>
            <a:spLocks noGrp="1"/>
          </p:cNvSpPr>
          <p:nvPr>
            <p:ph type="title" hasCustomPrompt="1"/>
          </p:nvPr>
        </p:nvSpPr>
        <p:spPr>
          <a:xfrm>
            <a:off x="508151" y="24905"/>
            <a:ext cx="8887072"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
        <p:nvSpPr>
          <p:cNvPr id="20" name="Text Placeholder 31"/>
          <p:cNvSpPr>
            <a:spLocks noGrp="1"/>
          </p:cNvSpPr>
          <p:nvPr>
            <p:ph type="body" sz="quarter" idx="11" hasCustomPrompt="1"/>
          </p:nvPr>
        </p:nvSpPr>
        <p:spPr>
          <a:xfrm>
            <a:off x="508150" y="1290781"/>
            <a:ext cx="8887433" cy="248951"/>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Tree>
    <p:extLst>
      <p:ext uri="{BB962C8B-B14F-4D97-AF65-F5344CB8AC3E}">
        <p14:creationId xmlns:p14="http://schemas.microsoft.com/office/powerpoint/2010/main" val="218594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15" name="Text Placeholder 35"/>
          <p:cNvSpPr>
            <a:spLocks noGrp="1"/>
          </p:cNvSpPr>
          <p:nvPr>
            <p:ph type="body" sz="quarter" idx="13" hasCustomPrompt="1"/>
          </p:nvPr>
        </p:nvSpPr>
        <p:spPr>
          <a:xfrm>
            <a:off x="511229" y="1665293"/>
            <a:ext cx="8892592" cy="3998863"/>
          </a:xfrm>
          <a:prstGeom prst="rect">
            <a:avLst/>
          </a:prstGeom>
        </p:spPr>
        <p:txBody>
          <a:bodyPr vert="horz" lIns="0" tIns="0" rIns="0" bIns="0"/>
          <a:lstStyle>
            <a:lvl1pPr marL="0" indent="0">
              <a:spcBef>
                <a:spcPts val="0"/>
              </a:spcBef>
              <a:buNone/>
              <a:defRPr lang="en-US" sz="1200" b="0" kern="1200" dirty="0">
                <a:solidFill>
                  <a:schemeClr val="tx1"/>
                </a:solidFill>
                <a:latin typeface="+mn-lt"/>
                <a:ea typeface="ＭＳ Ｐゴシック" charset="0"/>
                <a:cs typeface="ＭＳ Ｐゴシック" charset="0"/>
              </a:defRPr>
            </a:lvl1pPr>
          </a:lstStyle>
          <a:p>
            <a:pPr lvl="0"/>
            <a:r>
              <a:rPr lang="en-AU" dirty="0" smtClean="0"/>
              <a:t>Click to add text click to add text click to add text click to add text</a:t>
            </a:r>
            <a:endParaRPr lang="en-US" dirty="0"/>
          </a:p>
        </p:txBody>
      </p:sp>
      <p:sp>
        <p:nvSpPr>
          <p:cNvPr id="10" name="Text Placeholder 37"/>
          <p:cNvSpPr>
            <a:spLocks noGrp="1"/>
          </p:cNvSpPr>
          <p:nvPr>
            <p:ph type="body" sz="quarter" idx="14" hasCustomPrompt="1"/>
          </p:nvPr>
        </p:nvSpPr>
        <p:spPr>
          <a:xfrm>
            <a:off x="508150" y="5746803"/>
            <a:ext cx="8887433"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
        <p:nvSpPr>
          <p:cNvPr id="11" name="Text Placeholder 29"/>
          <p:cNvSpPr>
            <a:spLocks noGrp="1"/>
          </p:cNvSpPr>
          <p:nvPr>
            <p:ph type="body" sz="quarter" idx="10" hasCustomPrompt="1"/>
          </p:nvPr>
        </p:nvSpPr>
        <p:spPr>
          <a:xfrm>
            <a:off x="508151" y="768983"/>
            <a:ext cx="8887072"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12" name="Title 9"/>
          <p:cNvSpPr>
            <a:spLocks noGrp="1"/>
          </p:cNvSpPr>
          <p:nvPr>
            <p:ph type="title" hasCustomPrompt="1"/>
          </p:nvPr>
        </p:nvSpPr>
        <p:spPr>
          <a:xfrm>
            <a:off x="508151" y="24905"/>
            <a:ext cx="8887072"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
        <p:nvSpPr>
          <p:cNvPr id="14" name="Text Placeholder 31"/>
          <p:cNvSpPr>
            <a:spLocks noGrp="1"/>
          </p:cNvSpPr>
          <p:nvPr>
            <p:ph type="body" sz="quarter" idx="11" hasCustomPrompt="1"/>
          </p:nvPr>
        </p:nvSpPr>
        <p:spPr>
          <a:xfrm>
            <a:off x="508150" y="1290781"/>
            <a:ext cx="8887433" cy="248951"/>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Tree>
    <p:extLst>
      <p:ext uri="{BB962C8B-B14F-4D97-AF65-F5344CB8AC3E}">
        <p14:creationId xmlns:p14="http://schemas.microsoft.com/office/powerpoint/2010/main" val="3101668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Bullets">
    <p:spTree>
      <p:nvGrpSpPr>
        <p:cNvPr id="1" name=""/>
        <p:cNvGrpSpPr/>
        <p:nvPr/>
      </p:nvGrpSpPr>
      <p:grpSpPr>
        <a:xfrm>
          <a:off x="0" y="0"/>
          <a:ext cx="0" cy="0"/>
          <a:chOff x="0" y="0"/>
          <a:chExt cx="0" cy="0"/>
        </a:xfrm>
      </p:grpSpPr>
      <p:sp>
        <p:nvSpPr>
          <p:cNvPr id="12" name="Text Placeholder 6"/>
          <p:cNvSpPr>
            <a:spLocks noGrp="1"/>
          </p:cNvSpPr>
          <p:nvPr>
            <p:ph type="body" sz="quarter" idx="20" hasCustomPrompt="1"/>
          </p:nvPr>
        </p:nvSpPr>
        <p:spPr>
          <a:xfrm>
            <a:off x="508153" y="1665292"/>
            <a:ext cx="8890463" cy="3995737"/>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dirty="0" smtClean="0">
                <a:solidFill>
                  <a:schemeClr val="tx1"/>
                </a:solidFill>
                <a:latin typeface="+mn-lt"/>
                <a:ea typeface="ＭＳ Ｐゴシック" charset="0"/>
                <a:cs typeface="ＭＳ Ｐゴシック" charset="0"/>
              </a:defRPr>
            </a:lvl1pPr>
            <a:lvl2pPr marL="361950" indent="-176213">
              <a:spcBef>
                <a:spcPts val="0"/>
              </a:spcBef>
              <a:spcAft>
                <a:spcPts val="300"/>
              </a:spcAft>
              <a:buClr>
                <a:schemeClr val="tx2"/>
              </a:buClr>
              <a:buFont typeface="Lucida Grande"/>
              <a:buChar char="–"/>
              <a:defRPr lang="en-AU" sz="1200" b="0" kern="1200" dirty="0" smtClean="0">
                <a:solidFill>
                  <a:schemeClr val="tx1"/>
                </a:solidFill>
                <a:latin typeface="+mn-lt"/>
                <a:ea typeface="ＭＳ Ｐゴシック" charset="0"/>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dirty="0" smtClean="0">
                <a:solidFill>
                  <a:schemeClr val="tx1"/>
                </a:solidFill>
                <a:latin typeface="+mn-lt"/>
                <a:ea typeface="ＭＳ Ｐゴシック" charset="0"/>
                <a:cs typeface="ＭＳ Ｐゴシック" charset="0"/>
              </a:defRPr>
            </a:lvl3pPr>
            <a:lvl4pPr marL="719138" indent="-179388">
              <a:spcBef>
                <a:spcPts val="0"/>
              </a:spcBef>
              <a:spcAft>
                <a:spcPts val="300"/>
              </a:spcAft>
              <a:buClr>
                <a:schemeClr val="tx2"/>
              </a:buClr>
              <a:buFont typeface="Lucida Grande"/>
              <a:buChar char="–"/>
              <a:defRPr sz="1200">
                <a:solidFill>
                  <a:schemeClr val="tx1"/>
                </a:solidFill>
              </a:defRPr>
            </a:lvl4pPr>
            <a:lvl5pPr>
              <a:spcBef>
                <a:spcPts val="0"/>
              </a:spcBef>
              <a:spcAft>
                <a:spcPts val="300"/>
              </a:spcAft>
              <a:defRPr/>
            </a:lvl5pPr>
          </a:lstStyle>
          <a:p>
            <a:pPr lvl="0"/>
            <a:r>
              <a:rPr lang="en-AU" dirty="0" smtClean="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smtClean="0"/>
              <a:t>Second level</a:t>
            </a:r>
          </a:p>
          <a:p>
            <a:pPr lvl="2"/>
            <a:r>
              <a:rPr lang="en-AU" dirty="0" smtClean="0"/>
              <a:t>Third level</a:t>
            </a:r>
          </a:p>
          <a:p>
            <a:pPr lvl="3"/>
            <a:r>
              <a:rPr lang="en-AU" dirty="0" smtClean="0"/>
              <a:t>Fourth level</a:t>
            </a:r>
            <a:endParaRPr lang="en-US" dirty="0"/>
          </a:p>
        </p:txBody>
      </p:sp>
      <p:sp>
        <p:nvSpPr>
          <p:cNvPr id="10" name="Text Placeholder 37"/>
          <p:cNvSpPr>
            <a:spLocks noGrp="1"/>
          </p:cNvSpPr>
          <p:nvPr>
            <p:ph type="body" sz="quarter" idx="14" hasCustomPrompt="1"/>
          </p:nvPr>
        </p:nvSpPr>
        <p:spPr>
          <a:xfrm>
            <a:off x="508150" y="5746803"/>
            <a:ext cx="8887433"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
        <p:nvSpPr>
          <p:cNvPr id="11" name="Text Placeholder 29"/>
          <p:cNvSpPr>
            <a:spLocks noGrp="1"/>
          </p:cNvSpPr>
          <p:nvPr>
            <p:ph type="body" sz="quarter" idx="10" hasCustomPrompt="1"/>
          </p:nvPr>
        </p:nvSpPr>
        <p:spPr>
          <a:xfrm>
            <a:off x="508151" y="768983"/>
            <a:ext cx="8887072"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13" name="Title 9"/>
          <p:cNvSpPr>
            <a:spLocks noGrp="1"/>
          </p:cNvSpPr>
          <p:nvPr>
            <p:ph type="title" hasCustomPrompt="1"/>
          </p:nvPr>
        </p:nvSpPr>
        <p:spPr>
          <a:xfrm>
            <a:off x="508151" y="24905"/>
            <a:ext cx="8887072"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
        <p:nvSpPr>
          <p:cNvPr id="14" name="Text Placeholder 31"/>
          <p:cNvSpPr>
            <a:spLocks noGrp="1"/>
          </p:cNvSpPr>
          <p:nvPr>
            <p:ph type="body" sz="quarter" idx="11" hasCustomPrompt="1"/>
          </p:nvPr>
        </p:nvSpPr>
        <p:spPr>
          <a:xfrm>
            <a:off x="508150" y="1290781"/>
            <a:ext cx="8887433" cy="248951"/>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Tree>
    <p:extLst>
      <p:ext uri="{BB962C8B-B14F-4D97-AF65-F5344CB8AC3E}">
        <p14:creationId xmlns:p14="http://schemas.microsoft.com/office/powerpoint/2010/main" val="3756526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_Grouping_1 ">
    <p:spTree>
      <p:nvGrpSpPr>
        <p:cNvPr id="1" name=""/>
        <p:cNvGrpSpPr/>
        <p:nvPr/>
      </p:nvGrpSpPr>
      <p:grpSpPr>
        <a:xfrm>
          <a:off x="0" y="0"/>
          <a:ext cx="0" cy="0"/>
          <a:chOff x="0" y="0"/>
          <a:chExt cx="0" cy="0"/>
        </a:xfrm>
      </p:grpSpPr>
      <p:cxnSp>
        <p:nvCxnSpPr>
          <p:cNvPr id="13" name="Straight Connector 12"/>
          <p:cNvCxnSpPr/>
          <p:nvPr userDrawn="1"/>
        </p:nvCxnSpPr>
        <p:spPr>
          <a:xfrm flipH="1">
            <a:off x="508153" y="2535175"/>
            <a:ext cx="1" cy="31258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 Placeholder 2"/>
          <p:cNvSpPr>
            <a:spLocks noGrp="1"/>
          </p:cNvSpPr>
          <p:nvPr>
            <p:ph type="body" sz="quarter" idx="17" hasCustomPrompt="1"/>
          </p:nvPr>
        </p:nvSpPr>
        <p:spPr>
          <a:xfrm>
            <a:off x="508153" y="1665292"/>
            <a:ext cx="8896482" cy="719139"/>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300" b="0" kern="1200" baseline="0">
                <a:solidFill>
                  <a:schemeClr val="tx1"/>
                </a:solidFill>
                <a:latin typeface="+mn-lt"/>
                <a:ea typeface="ＭＳ Ｐゴシック" charset="0"/>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smtClean="0"/>
              <a:t>Click to edit intro paragraph click to edit intro paragraph click to edit intro paragraph click to edit intro paragraph click to edit intro paragraph click to edit intro paragraph click to edit intro paragraph click to edit intro paragraph click to edit intro paragraph</a:t>
            </a:r>
            <a:endParaRPr lang="en-US" dirty="0" smtClean="0"/>
          </a:p>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endParaRPr lang="en-US" dirty="0" smtClean="0"/>
          </a:p>
        </p:txBody>
      </p:sp>
      <p:sp>
        <p:nvSpPr>
          <p:cNvPr id="16" name="Text Placeholder 2"/>
          <p:cNvSpPr>
            <a:spLocks noGrp="1"/>
          </p:cNvSpPr>
          <p:nvPr>
            <p:ph type="body" sz="quarter" idx="18" hasCustomPrompt="1"/>
          </p:nvPr>
        </p:nvSpPr>
        <p:spPr>
          <a:xfrm>
            <a:off x="624202" y="2483958"/>
            <a:ext cx="2709182" cy="262622"/>
          </a:xfrm>
          <a:prstGeom prst="rect">
            <a:avLst/>
          </a:prstGeom>
        </p:spPr>
        <p:txBody>
          <a:bodyPr vert="horz" lIns="0" tIns="0" rIns="0" bIns="0"/>
          <a:lstStyle>
            <a:lvl1pPr marL="0" indent="0">
              <a:buNone/>
              <a:defRPr lang="en-US" sz="1400" b="1" kern="1200" baseline="0" dirty="0">
                <a:solidFill>
                  <a:schemeClr val="tx1"/>
                </a:solidFill>
                <a:latin typeface="+mn-lt"/>
                <a:ea typeface="ＭＳ Ｐゴシック" charset="0"/>
                <a:cs typeface="ＭＳ Ｐゴシック" charset="0"/>
              </a:defRPr>
            </a:lvl1pPr>
          </a:lstStyle>
          <a:p>
            <a:pPr lvl="0"/>
            <a:r>
              <a:rPr lang="en-AU" dirty="0" smtClean="0"/>
              <a:t>Click to edit heading</a:t>
            </a:r>
            <a:endParaRPr lang="en-US" dirty="0"/>
          </a:p>
        </p:txBody>
      </p:sp>
      <p:cxnSp>
        <p:nvCxnSpPr>
          <p:cNvPr id="18" name="Straight Connector 17"/>
          <p:cNvCxnSpPr/>
          <p:nvPr userDrawn="1"/>
        </p:nvCxnSpPr>
        <p:spPr>
          <a:xfrm flipH="1">
            <a:off x="3539862" y="2535175"/>
            <a:ext cx="1" cy="31258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sz="quarter" idx="20" hasCustomPrompt="1"/>
          </p:nvPr>
        </p:nvSpPr>
        <p:spPr>
          <a:xfrm>
            <a:off x="3647078" y="2483958"/>
            <a:ext cx="2709182" cy="262622"/>
          </a:xfrm>
          <a:prstGeom prst="rect">
            <a:avLst/>
          </a:prstGeom>
        </p:spPr>
        <p:txBody>
          <a:bodyPr vert="horz" lIns="0" tIns="0" rIns="0" bIns="0"/>
          <a:lstStyle>
            <a:lvl1pPr marL="0" indent="0">
              <a:buNone/>
              <a:defRPr lang="en-US" sz="1400" b="1" kern="1200" baseline="0" dirty="0">
                <a:solidFill>
                  <a:schemeClr val="tx1"/>
                </a:solidFill>
                <a:latin typeface="+mn-lt"/>
                <a:ea typeface="ＭＳ Ｐゴシック" charset="0"/>
                <a:cs typeface="ＭＳ Ｐゴシック" charset="0"/>
              </a:defRPr>
            </a:lvl1pPr>
          </a:lstStyle>
          <a:p>
            <a:pPr lvl="0"/>
            <a:r>
              <a:rPr lang="en-AU" dirty="0" smtClean="0"/>
              <a:t>Click to edit heading</a:t>
            </a:r>
            <a:endParaRPr lang="en-US" dirty="0"/>
          </a:p>
        </p:txBody>
      </p:sp>
      <p:cxnSp>
        <p:nvCxnSpPr>
          <p:cNvPr id="20" name="Straight Connector 19"/>
          <p:cNvCxnSpPr/>
          <p:nvPr userDrawn="1"/>
        </p:nvCxnSpPr>
        <p:spPr>
          <a:xfrm>
            <a:off x="6584587" y="2535175"/>
            <a:ext cx="0" cy="31258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 Placeholder 2"/>
          <p:cNvSpPr>
            <a:spLocks noGrp="1"/>
          </p:cNvSpPr>
          <p:nvPr>
            <p:ph type="body" sz="quarter" idx="22" hasCustomPrompt="1"/>
          </p:nvPr>
        </p:nvSpPr>
        <p:spPr>
          <a:xfrm>
            <a:off x="6691803" y="2483958"/>
            <a:ext cx="2709182" cy="262622"/>
          </a:xfrm>
          <a:prstGeom prst="rect">
            <a:avLst/>
          </a:prstGeom>
        </p:spPr>
        <p:txBody>
          <a:bodyPr vert="horz" lIns="0" tIns="0" rIns="0" bIns="0"/>
          <a:lstStyle>
            <a:lvl1pPr marL="0" indent="0">
              <a:buNone/>
              <a:defRPr lang="en-US" sz="1400" b="1" kern="1200" baseline="0" dirty="0">
                <a:solidFill>
                  <a:schemeClr val="tx1"/>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24" name="Text Placeholder 6"/>
          <p:cNvSpPr>
            <a:spLocks noGrp="1"/>
          </p:cNvSpPr>
          <p:nvPr>
            <p:ph type="body" sz="quarter" idx="25" hasCustomPrompt="1"/>
          </p:nvPr>
        </p:nvSpPr>
        <p:spPr>
          <a:xfrm>
            <a:off x="624200" y="2815677"/>
            <a:ext cx="2718044" cy="2845348"/>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dirty="0" smtClean="0">
                <a:solidFill>
                  <a:schemeClr val="tx1"/>
                </a:solidFill>
                <a:latin typeface="+mn-lt"/>
                <a:ea typeface="ＭＳ Ｐゴシック" charset="0"/>
                <a:cs typeface="ＭＳ Ｐゴシック" charset="0"/>
              </a:defRPr>
            </a:lvl1pPr>
            <a:lvl2pPr marL="361950" indent="-176213">
              <a:spcBef>
                <a:spcPts val="0"/>
              </a:spcBef>
              <a:spcAft>
                <a:spcPts val="300"/>
              </a:spcAft>
              <a:buClr>
                <a:schemeClr val="tx2"/>
              </a:buClr>
              <a:buFont typeface="Lucida Grande"/>
              <a:buChar char="–"/>
              <a:defRPr lang="en-AU" sz="1200" b="0" kern="1200" dirty="0" smtClean="0">
                <a:solidFill>
                  <a:schemeClr val="tx1"/>
                </a:solidFill>
                <a:latin typeface="+mn-lt"/>
                <a:ea typeface="ＭＳ Ｐゴシック" charset="0"/>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dirty="0" smtClean="0">
                <a:solidFill>
                  <a:schemeClr val="tx1"/>
                </a:solidFill>
                <a:latin typeface="+mn-lt"/>
                <a:ea typeface="ＭＳ Ｐゴシック" charset="0"/>
                <a:cs typeface="ＭＳ Ｐゴシック" charset="0"/>
              </a:defRPr>
            </a:lvl3pPr>
            <a:lvl4pPr marL="719138" indent="-179388">
              <a:spcBef>
                <a:spcPts val="0"/>
              </a:spcBef>
              <a:spcAft>
                <a:spcPts val="300"/>
              </a:spcAft>
              <a:buClr>
                <a:schemeClr val="tx2"/>
              </a:buClr>
              <a:buFont typeface="Lucida Grande"/>
              <a:buChar char="–"/>
              <a:defRPr sz="1200">
                <a:solidFill>
                  <a:schemeClr val="tx1"/>
                </a:solidFill>
              </a:defRPr>
            </a:lvl4pPr>
            <a:lvl5pPr>
              <a:spcBef>
                <a:spcPts val="0"/>
              </a:spcBef>
              <a:spcAft>
                <a:spcPts val="300"/>
              </a:spcAft>
              <a:defRPr/>
            </a:lvl5pPr>
          </a:lstStyle>
          <a:p>
            <a:pPr lvl="0"/>
            <a:r>
              <a:rPr lang="en-AU" dirty="0" smtClean="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smtClean="0"/>
              <a:t>Second level</a:t>
            </a:r>
          </a:p>
          <a:p>
            <a:pPr lvl="2"/>
            <a:r>
              <a:rPr lang="en-AU" dirty="0" smtClean="0"/>
              <a:t>Third level</a:t>
            </a:r>
          </a:p>
          <a:p>
            <a:pPr lvl="3"/>
            <a:r>
              <a:rPr lang="en-AU" dirty="0" smtClean="0"/>
              <a:t>Fourth level</a:t>
            </a:r>
            <a:endParaRPr lang="en-US" dirty="0"/>
          </a:p>
        </p:txBody>
      </p:sp>
      <p:sp>
        <p:nvSpPr>
          <p:cNvPr id="28" name="Text Placeholder 6"/>
          <p:cNvSpPr>
            <a:spLocks noGrp="1"/>
          </p:cNvSpPr>
          <p:nvPr>
            <p:ph type="body" sz="quarter" idx="26" hasCustomPrompt="1"/>
          </p:nvPr>
        </p:nvSpPr>
        <p:spPr>
          <a:xfrm>
            <a:off x="3647075" y="2815677"/>
            <a:ext cx="2718044" cy="2845348"/>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dirty="0" smtClean="0">
                <a:solidFill>
                  <a:schemeClr val="tx1"/>
                </a:solidFill>
                <a:latin typeface="+mn-lt"/>
                <a:ea typeface="ＭＳ Ｐゴシック" charset="0"/>
                <a:cs typeface="ＭＳ Ｐゴシック" charset="0"/>
              </a:defRPr>
            </a:lvl1pPr>
            <a:lvl2pPr marL="361950" indent="-176213">
              <a:spcBef>
                <a:spcPts val="0"/>
              </a:spcBef>
              <a:spcAft>
                <a:spcPts val="300"/>
              </a:spcAft>
              <a:buClr>
                <a:schemeClr val="tx2"/>
              </a:buClr>
              <a:buFont typeface="Lucida Grande"/>
              <a:buChar char="–"/>
              <a:defRPr lang="en-AU" sz="1200" b="0" kern="1200" dirty="0" smtClean="0">
                <a:solidFill>
                  <a:schemeClr val="tx1"/>
                </a:solidFill>
                <a:latin typeface="+mn-lt"/>
                <a:ea typeface="ＭＳ Ｐゴシック" charset="0"/>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dirty="0" smtClean="0">
                <a:solidFill>
                  <a:schemeClr val="tx1"/>
                </a:solidFill>
                <a:latin typeface="+mn-lt"/>
                <a:ea typeface="ＭＳ Ｐゴシック" charset="0"/>
                <a:cs typeface="ＭＳ Ｐゴシック" charset="0"/>
              </a:defRPr>
            </a:lvl3pPr>
            <a:lvl4pPr marL="719138" indent="-179388">
              <a:spcBef>
                <a:spcPts val="0"/>
              </a:spcBef>
              <a:spcAft>
                <a:spcPts val="300"/>
              </a:spcAft>
              <a:buClr>
                <a:schemeClr val="tx2"/>
              </a:buClr>
              <a:buFont typeface="Lucida Grande"/>
              <a:buChar char="–"/>
              <a:defRPr sz="1200">
                <a:solidFill>
                  <a:schemeClr val="tx1"/>
                </a:solidFill>
              </a:defRPr>
            </a:lvl4pPr>
            <a:lvl5pPr>
              <a:spcBef>
                <a:spcPts val="0"/>
              </a:spcBef>
              <a:spcAft>
                <a:spcPts val="300"/>
              </a:spcAft>
              <a:defRPr/>
            </a:lvl5pPr>
          </a:lstStyle>
          <a:p>
            <a:pPr lvl="0"/>
            <a:r>
              <a:rPr lang="en-AU" dirty="0" smtClean="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smtClean="0"/>
              <a:t>Second level</a:t>
            </a:r>
          </a:p>
          <a:p>
            <a:pPr lvl="2"/>
            <a:r>
              <a:rPr lang="en-AU" dirty="0" smtClean="0"/>
              <a:t>Third level</a:t>
            </a:r>
          </a:p>
          <a:p>
            <a:pPr lvl="3"/>
            <a:r>
              <a:rPr lang="en-AU" dirty="0" smtClean="0"/>
              <a:t>Fourth level</a:t>
            </a:r>
            <a:endParaRPr lang="en-US" dirty="0"/>
          </a:p>
        </p:txBody>
      </p:sp>
      <p:sp>
        <p:nvSpPr>
          <p:cNvPr id="29" name="Text Placeholder 6"/>
          <p:cNvSpPr>
            <a:spLocks noGrp="1"/>
          </p:cNvSpPr>
          <p:nvPr>
            <p:ph type="body" sz="quarter" idx="27" hasCustomPrompt="1"/>
          </p:nvPr>
        </p:nvSpPr>
        <p:spPr>
          <a:xfrm>
            <a:off x="6685777" y="2815677"/>
            <a:ext cx="2718044" cy="2845348"/>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dirty="0" smtClean="0">
                <a:solidFill>
                  <a:schemeClr val="tx1"/>
                </a:solidFill>
                <a:latin typeface="+mn-lt"/>
                <a:ea typeface="ＭＳ Ｐゴシック" charset="0"/>
                <a:cs typeface="ＭＳ Ｐゴシック" charset="0"/>
              </a:defRPr>
            </a:lvl1pPr>
            <a:lvl2pPr marL="361950" indent="-176213">
              <a:spcBef>
                <a:spcPts val="0"/>
              </a:spcBef>
              <a:spcAft>
                <a:spcPts val="300"/>
              </a:spcAft>
              <a:buClr>
                <a:schemeClr val="tx2"/>
              </a:buClr>
              <a:buFont typeface="Lucida Grande"/>
              <a:buChar char="–"/>
              <a:defRPr lang="en-AU" sz="1200" b="0" kern="1200" dirty="0" smtClean="0">
                <a:solidFill>
                  <a:schemeClr val="tx1"/>
                </a:solidFill>
                <a:latin typeface="+mn-lt"/>
                <a:ea typeface="ＭＳ Ｐゴシック" charset="0"/>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dirty="0" smtClean="0">
                <a:solidFill>
                  <a:schemeClr val="tx1"/>
                </a:solidFill>
                <a:latin typeface="+mn-lt"/>
                <a:ea typeface="ＭＳ Ｐゴシック" charset="0"/>
                <a:cs typeface="ＭＳ Ｐゴシック" charset="0"/>
              </a:defRPr>
            </a:lvl3pPr>
            <a:lvl4pPr marL="719138" indent="-179388">
              <a:spcBef>
                <a:spcPts val="0"/>
              </a:spcBef>
              <a:spcAft>
                <a:spcPts val="300"/>
              </a:spcAft>
              <a:buClr>
                <a:schemeClr val="tx2"/>
              </a:buClr>
              <a:buFont typeface="Lucida Grande"/>
              <a:buChar char="–"/>
              <a:defRPr sz="1200">
                <a:solidFill>
                  <a:schemeClr val="tx1"/>
                </a:solidFill>
              </a:defRPr>
            </a:lvl4pPr>
            <a:lvl5pPr>
              <a:spcBef>
                <a:spcPts val="0"/>
              </a:spcBef>
              <a:spcAft>
                <a:spcPts val="300"/>
              </a:spcAft>
              <a:defRPr/>
            </a:lvl5pPr>
          </a:lstStyle>
          <a:p>
            <a:pPr lvl="0"/>
            <a:r>
              <a:rPr lang="en-AU" dirty="0" smtClean="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smtClean="0"/>
              <a:t>Second level</a:t>
            </a:r>
          </a:p>
          <a:p>
            <a:pPr lvl="2"/>
            <a:r>
              <a:rPr lang="en-AU" dirty="0" smtClean="0"/>
              <a:t>Third level</a:t>
            </a:r>
          </a:p>
          <a:p>
            <a:pPr lvl="3"/>
            <a:r>
              <a:rPr lang="en-AU" dirty="0" smtClean="0"/>
              <a:t>Fourth level</a:t>
            </a:r>
            <a:endParaRPr lang="en-US" dirty="0"/>
          </a:p>
        </p:txBody>
      </p:sp>
      <p:sp>
        <p:nvSpPr>
          <p:cNvPr id="26" name="Text Placeholder 29"/>
          <p:cNvSpPr>
            <a:spLocks noGrp="1"/>
          </p:cNvSpPr>
          <p:nvPr>
            <p:ph type="body" sz="quarter" idx="10" hasCustomPrompt="1"/>
          </p:nvPr>
        </p:nvSpPr>
        <p:spPr>
          <a:xfrm>
            <a:off x="508151" y="768983"/>
            <a:ext cx="8887072"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27" name="Title 9"/>
          <p:cNvSpPr>
            <a:spLocks noGrp="1"/>
          </p:cNvSpPr>
          <p:nvPr>
            <p:ph type="title" hasCustomPrompt="1"/>
          </p:nvPr>
        </p:nvSpPr>
        <p:spPr>
          <a:xfrm>
            <a:off x="508151" y="24905"/>
            <a:ext cx="8887072"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
        <p:nvSpPr>
          <p:cNvPr id="30" name="Text Placeholder 31"/>
          <p:cNvSpPr>
            <a:spLocks noGrp="1"/>
          </p:cNvSpPr>
          <p:nvPr>
            <p:ph type="body" sz="quarter" idx="11" hasCustomPrompt="1"/>
          </p:nvPr>
        </p:nvSpPr>
        <p:spPr>
          <a:xfrm>
            <a:off x="508150" y="1290781"/>
            <a:ext cx="8887433" cy="248951"/>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17" name="Text Placeholder 37"/>
          <p:cNvSpPr>
            <a:spLocks noGrp="1"/>
          </p:cNvSpPr>
          <p:nvPr>
            <p:ph type="body" sz="quarter" idx="14" hasCustomPrompt="1"/>
          </p:nvPr>
        </p:nvSpPr>
        <p:spPr>
          <a:xfrm>
            <a:off x="508150" y="5746803"/>
            <a:ext cx="8887433"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Tree>
    <p:extLst>
      <p:ext uri="{BB962C8B-B14F-4D97-AF65-F5344CB8AC3E}">
        <p14:creationId xmlns:p14="http://schemas.microsoft.com/office/powerpoint/2010/main" val="4211704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_Grouping_2">
    <p:spTree>
      <p:nvGrpSpPr>
        <p:cNvPr id="1" name=""/>
        <p:cNvGrpSpPr/>
        <p:nvPr/>
      </p:nvGrpSpPr>
      <p:grpSpPr>
        <a:xfrm>
          <a:off x="0" y="0"/>
          <a:ext cx="0" cy="0"/>
          <a:chOff x="0" y="0"/>
          <a:chExt cx="0" cy="0"/>
        </a:xfrm>
      </p:grpSpPr>
      <p:sp>
        <p:nvSpPr>
          <p:cNvPr id="22" name="Isosceles Triangle 21"/>
          <p:cNvSpPr/>
          <p:nvPr userDrawn="1"/>
        </p:nvSpPr>
        <p:spPr>
          <a:xfrm rot="5400000">
            <a:off x="3178817" y="1613082"/>
            <a:ext cx="416648" cy="533770"/>
          </a:xfrm>
          <a:prstGeom prst="triangl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p:cNvSpPr/>
          <p:nvPr userDrawn="1"/>
        </p:nvSpPr>
        <p:spPr>
          <a:xfrm rot="5400000">
            <a:off x="6372840" y="1613082"/>
            <a:ext cx="416648" cy="533770"/>
          </a:xfrm>
          <a:prstGeom prst="triangl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2"/>
          <p:cNvSpPr>
            <a:spLocks noGrp="1"/>
          </p:cNvSpPr>
          <p:nvPr>
            <p:ph type="body" sz="quarter" idx="17" hasCustomPrompt="1"/>
          </p:nvPr>
        </p:nvSpPr>
        <p:spPr>
          <a:xfrm>
            <a:off x="508151" y="1665291"/>
            <a:ext cx="2526204" cy="440233"/>
          </a:xfrm>
          <a:prstGeom prst="rect">
            <a:avLst/>
          </a:prstGeom>
          <a:solidFill>
            <a:schemeClr val="accent5"/>
          </a:solidFill>
        </p:spPr>
        <p:txBody>
          <a:bodyPr vert="horz" lIns="108000" tIns="90000" rIns="108000" bIns="90000"/>
          <a:lstStyle>
            <a:lvl1pPr marL="269875" indent="-269875" algn="l" defTabSz="912813" rtl="0" eaLnBrk="1" fontAlgn="base" hangingPunct="1">
              <a:spcBef>
                <a:spcPts val="600"/>
              </a:spcBef>
              <a:spcAft>
                <a:spcPts val="600"/>
              </a:spcAft>
              <a:buFont typeface="+mj-lt"/>
              <a:buAutoNum type="arabicPeriod"/>
              <a:defRPr lang="en-US" sz="1400" b="1" kern="1200" dirty="0" smtClean="0">
                <a:solidFill>
                  <a:srgbClr val="FFFFFF"/>
                </a:solidFill>
                <a:latin typeface="+mn-lt"/>
                <a:ea typeface="ＭＳ Ｐゴシック" charset="0"/>
                <a:cs typeface="ＭＳ Ｐゴシック" charset="0"/>
              </a:defRPr>
            </a:lvl1pPr>
          </a:lstStyle>
          <a:p>
            <a:pPr lvl="0"/>
            <a:r>
              <a:rPr lang="en-AU" dirty="0" smtClean="0"/>
              <a:t>Category</a:t>
            </a:r>
            <a:endParaRPr lang="en-US" dirty="0"/>
          </a:p>
        </p:txBody>
      </p:sp>
      <p:sp>
        <p:nvSpPr>
          <p:cNvPr id="31" name="Text Placeholder 2"/>
          <p:cNvSpPr>
            <a:spLocks noGrp="1"/>
          </p:cNvSpPr>
          <p:nvPr>
            <p:ph type="body" sz="quarter" idx="18"/>
          </p:nvPr>
        </p:nvSpPr>
        <p:spPr>
          <a:xfrm>
            <a:off x="508151" y="2099887"/>
            <a:ext cx="2526204" cy="3561137"/>
          </a:xfrm>
          <a:prstGeom prst="rect">
            <a:avLst/>
          </a:prstGeom>
          <a:solidFill>
            <a:schemeClr val="accent1"/>
          </a:solidFill>
        </p:spPr>
        <p:txBody>
          <a:bodyPr vert="horz" lIns="108000" tIns="90000" rIns="108000" bIns="90000"/>
          <a:lstStyle>
            <a:lvl1pPr marL="0" indent="0" algn="l" defTabSz="912813" rtl="0" eaLnBrk="1" fontAlgn="base" hangingPunct="1">
              <a:spcBef>
                <a:spcPts val="600"/>
              </a:spcBef>
              <a:spcAft>
                <a:spcPts val="600"/>
              </a:spcAft>
              <a:buFont typeface="+mj-lt"/>
              <a:buNone/>
              <a:defRPr lang="en-US" sz="1400" b="0" kern="1200" dirty="0" smtClean="0">
                <a:solidFill>
                  <a:srgbClr val="FFFFFF"/>
                </a:solidFill>
                <a:latin typeface="+mn-lt"/>
                <a:ea typeface="ＭＳ Ｐゴシック" charset="0"/>
                <a:cs typeface="ＭＳ Ｐゴシック" charset="0"/>
              </a:defRPr>
            </a:lvl1pPr>
          </a:lstStyle>
          <a:p>
            <a:pPr lvl="0"/>
            <a:r>
              <a:rPr lang="en-US" smtClean="0"/>
              <a:t>Click to edit Master text styles</a:t>
            </a:r>
          </a:p>
        </p:txBody>
      </p:sp>
      <p:sp>
        <p:nvSpPr>
          <p:cNvPr id="32" name="Text Placeholder 2"/>
          <p:cNvSpPr>
            <a:spLocks noGrp="1"/>
          </p:cNvSpPr>
          <p:nvPr>
            <p:ph type="body" sz="quarter" idx="19" hasCustomPrompt="1"/>
          </p:nvPr>
        </p:nvSpPr>
        <p:spPr>
          <a:xfrm>
            <a:off x="3702999" y="1665291"/>
            <a:ext cx="2526204" cy="440233"/>
          </a:xfrm>
          <a:prstGeom prst="rect">
            <a:avLst/>
          </a:prstGeom>
          <a:solidFill>
            <a:schemeClr val="accent5"/>
          </a:solidFill>
        </p:spPr>
        <p:txBody>
          <a:bodyPr vert="horz" lIns="108000" tIns="90000" rIns="108000" bIns="90000"/>
          <a:lstStyle>
            <a:lvl1pPr marL="342900" indent="-342900" algn="l" defTabSz="912813" rtl="0" eaLnBrk="1" fontAlgn="base" hangingPunct="1">
              <a:spcBef>
                <a:spcPts val="600"/>
              </a:spcBef>
              <a:spcAft>
                <a:spcPts val="600"/>
              </a:spcAft>
              <a:buFont typeface="+mj-lt"/>
              <a:buAutoNum type="arabicPeriod" startAt="2"/>
              <a:defRPr lang="en-US" sz="1400" b="1" kern="1200" dirty="0" smtClean="0">
                <a:solidFill>
                  <a:srgbClr val="FFFFFF"/>
                </a:solidFill>
                <a:latin typeface="+mn-lt"/>
                <a:ea typeface="ＭＳ Ｐゴシック" charset="0"/>
                <a:cs typeface="ＭＳ Ｐゴシック" charset="0"/>
              </a:defRPr>
            </a:lvl1pPr>
          </a:lstStyle>
          <a:p>
            <a:pPr lvl="0"/>
            <a:r>
              <a:rPr lang="en-AU" dirty="0" smtClean="0"/>
              <a:t>Category</a:t>
            </a:r>
            <a:endParaRPr lang="en-US" dirty="0"/>
          </a:p>
        </p:txBody>
      </p:sp>
      <p:sp>
        <p:nvSpPr>
          <p:cNvPr id="33" name="Text Placeholder 2"/>
          <p:cNvSpPr>
            <a:spLocks noGrp="1"/>
          </p:cNvSpPr>
          <p:nvPr>
            <p:ph type="body" sz="quarter" idx="20"/>
          </p:nvPr>
        </p:nvSpPr>
        <p:spPr>
          <a:xfrm>
            <a:off x="3702999" y="2099887"/>
            <a:ext cx="2526204" cy="3561137"/>
          </a:xfrm>
          <a:prstGeom prst="rect">
            <a:avLst/>
          </a:prstGeom>
          <a:solidFill>
            <a:schemeClr val="accent1"/>
          </a:solidFill>
        </p:spPr>
        <p:txBody>
          <a:bodyPr vert="horz" lIns="108000" tIns="90000" rIns="108000" bIns="90000"/>
          <a:lstStyle>
            <a:lvl1pPr marL="0" indent="0" algn="l" defTabSz="912813" rtl="0" eaLnBrk="1" fontAlgn="base" hangingPunct="1">
              <a:spcBef>
                <a:spcPts val="600"/>
              </a:spcBef>
              <a:spcAft>
                <a:spcPts val="600"/>
              </a:spcAft>
              <a:buFont typeface="+mj-lt"/>
              <a:buNone/>
              <a:defRPr lang="en-US" sz="1400" b="0" kern="1200" dirty="0" smtClean="0">
                <a:solidFill>
                  <a:srgbClr val="FFFFFF"/>
                </a:solidFill>
                <a:latin typeface="+mn-lt"/>
                <a:ea typeface="ＭＳ Ｐゴシック" charset="0"/>
                <a:cs typeface="ＭＳ Ｐゴシック" charset="0"/>
              </a:defRPr>
            </a:lvl1pPr>
          </a:lstStyle>
          <a:p>
            <a:pPr lvl="0"/>
            <a:r>
              <a:rPr lang="en-US" smtClean="0"/>
              <a:t>Click to edit Master text styles</a:t>
            </a:r>
          </a:p>
        </p:txBody>
      </p:sp>
      <p:sp>
        <p:nvSpPr>
          <p:cNvPr id="34" name="Text Placeholder 2"/>
          <p:cNvSpPr>
            <a:spLocks noGrp="1"/>
          </p:cNvSpPr>
          <p:nvPr>
            <p:ph type="body" sz="quarter" idx="21" hasCustomPrompt="1"/>
          </p:nvPr>
        </p:nvSpPr>
        <p:spPr>
          <a:xfrm>
            <a:off x="6875926" y="1665291"/>
            <a:ext cx="2526204" cy="440233"/>
          </a:xfrm>
          <a:prstGeom prst="rect">
            <a:avLst/>
          </a:prstGeom>
          <a:solidFill>
            <a:schemeClr val="accent5"/>
          </a:solidFill>
        </p:spPr>
        <p:txBody>
          <a:bodyPr vert="horz" lIns="108000" tIns="90000" rIns="108000" bIns="90000"/>
          <a:lstStyle>
            <a:lvl1pPr marL="342900" indent="-342900" algn="l" defTabSz="912813" rtl="0" eaLnBrk="1" fontAlgn="base" hangingPunct="1">
              <a:spcBef>
                <a:spcPts val="600"/>
              </a:spcBef>
              <a:spcAft>
                <a:spcPts val="600"/>
              </a:spcAft>
              <a:buFont typeface="+mj-lt"/>
              <a:buAutoNum type="arabicPeriod" startAt="3"/>
              <a:defRPr lang="en-US" sz="1400" b="1" kern="1200" dirty="0" smtClean="0">
                <a:solidFill>
                  <a:srgbClr val="FFFFFF"/>
                </a:solidFill>
                <a:latin typeface="+mn-lt"/>
                <a:ea typeface="ＭＳ Ｐゴシック" charset="0"/>
                <a:cs typeface="ＭＳ Ｐゴシック" charset="0"/>
              </a:defRPr>
            </a:lvl1pPr>
          </a:lstStyle>
          <a:p>
            <a:pPr lvl="0"/>
            <a:r>
              <a:rPr lang="en-AU" dirty="0" smtClean="0"/>
              <a:t>Category</a:t>
            </a:r>
            <a:endParaRPr lang="en-US" dirty="0"/>
          </a:p>
        </p:txBody>
      </p:sp>
      <p:sp>
        <p:nvSpPr>
          <p:cNvPr id="35" name="Text Placeholder 2"/>
          <p:cNvSpPr>
            <a:spLocks noGrp="1"/>
          </p:cNvSpPr>
          <p:nvPr>
            <p:ph type="body" sz="quarter" idx="22"/>
          </p:nvPr>
        </p:nvSpPr>
        <p:spPr>
          <a:xfrm>
            <a:off x="6875926" y="2099887"/>
            <a:ext cx="2526204" cy="3561137"/>
          </a:xfrm>
          <a:prstGeom prst="rect">
            <a:avLst/>
          </a:prstGeom>
          <a:solidFill>
            <a:schemeClr val="accent1"/>
          </a:solidFill>
        </p:spPr>
        <p:txBody>
          <a:bodyPr vert="horz" lIns="108000" tIns="90000" rIns="108000" bIns="90000"/>
          <a:lstStyle>
            <a:lvl1pPr marL="0" indent="0" algn="l" defTabSz="912813" rtl="0" eaLnBrk="1" fontAlgn="base" hangingPunct="1">
              <a:spcBef>
                <a:spcPts val="600"/>
              </a:spcBef>
              <a:spcAft>
                <a:spcPts val="600"/>
              </a:spcAft>
              <a:buFont typeface="+mj-lt"/>
              <a:buNone/>
              <a:defRPr lang="en-US" sz="1400" b="0" kern="1200" dirty="0" smtClean="0">
                <a:solidFill>
                  <a:srgbClr val="FFFFFF"/>
                </a:solidFill>
                <a:latin typeface="+mn-lt"/>
                <a:ea typeface="ＭＳ Ｐゴシック" charset="0"/>
                <a:cs typeface="ＭＳ Ｐゴシック" charset="0"/>
              </a:defRPr>
            </a:lvl1pPr>
          </a:lstStyle>
          <a:p>
            <a:pPr lvl="0"/>
            <a:r>
              <a:rPr lang="en-US" smtClean="0"/>
              <a:t>Click to edit Master text styles</a:t>
            </a:r>
          </a:p>
        </p:txBody>
      </p:sp>
      <p:sp>
        <p:nvSpPr>
          <p:cNvPr id="18" name="Text Placeholder 29"/>
          <p:cNvSpPr>
            <a:spLocks noGrp="1"/>
          </p:cNvSpPr>
          <p:nvPr>
            <p:ph type="body" sz="quarter" idx="10" hasCustomPrompt="1"/>
          </p:nvPr>
        </p:nvSpPr>
        <p:spPr>
          <a:xfrm>
            <a:off x="508151" y="768983"/>
            <a:ext cx="8887072"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19" name="Title 9"/>
          <p:cNvSpPr>
            <a:spLocks noGrp="1"/>
          </p:cNvSpPr>
          <p:nvPr>
            <p:ph type="title" hasCustomPrompt="1"/>
          </p:nvPr>
        </p:nvSpPr>
        <p:spPr>
          <a:xfrm>
            <a:off x="508151" y="24905"/>
            <a:ext cx="8887072"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
        <p:nvSpPr>
          <p:cNvPr id="21" name="Text Placeholder 31"/>
          <p:cNvSpPr>
            <a:spLocks noGrp="1"/>
          </p:cNvSpPr>
          <p:nvPr>
            <p:ph type="body" sz="quarter" idx="11" hasCustomPrompt="1"/>
          </p:nvPr>
        </p:nvSpPr>
        <p:spPr>
          <a:xfrm>
            <a:off x="508150" y="1290781"/>
            <a:ext cx="8887433" cy="248951"/>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14" name="Text Placeholder 37"/>
          <p:cNvSpPr>
            <a:spLocks noGrp="1"/>
          </p:cNvSpPr>
          <p:nvPr>
            <p:ph type="body" sz="quarter" idx="14" hasCustomPrompt="1"/>
          </p:nvPr>
        </p:nvSpPr>
        <p:spPr>
          <a:xfrm>
            <a:off x="508150" y="5746803"/>
            <a:ext cx="8887433"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Tree>
    <p:extLst>
      <p:ext uri="{BB962C8B-B14F-4D97-AF65-F5344CB8AC3E}">
        <p14:creationId xmlns:p14="http://schemas.microsoft.com/office/powerpoint/2010/main" val="22806318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_Grouping_3">
    <p:spTree>
      <p:nvGrpSpPr>
        <p:cNvPr id="1" name=""/>
        <p:cNvGrpSpPr/>
        <p:nvPr/>
      </p:nvGrpSpPr>
      <p:grpSpPr>
        <a:xfrm>
          <a:off x="0" y="0"/>
          <a:ext cx="0" cy="0"/>
          <a:chOff x="0" y="0"/>
          <a:chExt cx="0" cy="0"/>
        </a:xfrm>
      </p:grpSpPr>
      <p:sp>
        <p:nvSpPr>
          <p:cNvPr id="60" name="Text Placeholder 3"/>
          <p:cNvSpPr>
            <a:spLocks noGrp="1"/>
          </p:cNvSpPr>
          <p:nvPr>
            <p:ph type="body" sz="quarter" idx="22"/>
          </p:nvPr>
        </p:nvSpPr>
        <p:spPr>
          <a:xfrm>
            <a:off x="2830466" y="3758378"/>
            <a:ext cx="2028000" cy="1673400"/>
          </a:xfrm>
          <a:prstGeom prst="rect">
            <a:avLst/>
          </a:prstGeom>
          <a:solidFill>
            <a:schemeClr val="accent5"/>
          </a:solidFill>
        </p:spPr>
        <p:txBody>
          <a:bodyPr vert="horz" lIns="180000" tIns="180000" rIns="180000" bIns="180000"/>
          <a:lstStyle>
            <a:lvl1pPr marL="0" indent="0" algn="l" defTabSz="912813" rtl="0" eaLnBrk="1" fontAlgn="base" hangingPunct="1">
              <a:spcBef>
                <a:spcPts val="0"/>
              </a:spcBef>
              <a:spcAft>
                <a:spcPts val="300"/>
              </a:spcAft>
              <a:buNone/>
              <a:defRPr lang="en-AU" sz="1400" b="1" kern="1200" dirty="0" smtClean="0">
                <a:solidFill>
                  <a:srgbClr val="FFFFFF"/>
                </a:solidFill>
                <a:latin typeface="+mn-lt"/>
                <a:ea typeface="ＭＳ Ｐゴシック" charset="0"/>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smtClean="0"/>
              <a:t>Click to edit Master text styles</a:t>
            </a:r>
          </a:p>
        </p:txBody>
      </p:sp>
      <p:sp>
        <p:nvSpPr>
          <p:cNvPr id="62" name="Text Placeholder 3"/>
          <p:cNvSpPr>
            <a:spLocks noGrp="1"/>
          </p:cNvSpPr>
          <p:nvPr>
            <p:ph type="body" sz="quarter" idx="26"/>
          </p:nvPr>
        </p:nvSpPr>
        <p:spPr>
          <a:xfrm>
            <a:off x="7311922" y="3758378"/>
            <a:ext cx="2088459" cy="1673400"/>
          </a:xfrm>
          <a:prstGeom prst="rect">
            <a:avLst/>
          </a:prstGeom>
          <a:solidFill>
            <a:schemeClr val="accent5"/>
          </a:solidFill>
        </p:spPr>
        <p:txBody>
          <a:bodyPr vert="horz" lIns="180000" tIns="180000" rIns="180000" bIns="180000"/>
          <a:lstStyle>
            <a:lvl1pPr marL="0" indent="0" algn="l" defTabSz="912813" rtl="0" eaLnBrk="1" fontAlgn="base" hangingPunct="1">
              <a:spcBef>
                <a:spcPts val="0"/>
              </a:spcBef>
              <a:spcAft>
                <a:spcPts val="300"/>
              </a:spcAft>
              <a:buNone/>
              <a:defRPr lang="en-AU" sz="1400" b="1" kern="1200" dirty="0" smtClean="0">
                <a:solidFill>
                  <a:srgbClr val="FFFFFF"/>
                </a:solidFill>
                <a:latin typeface="+mn-lt"/>
                <a:ea typeface="ＭＳ Ｐゴシック" charset="0"/>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smtClean="0"/>
              <a:t>Click to edit Master text styles</a:t>
            </a:r>
          </a:p>
        </p:txBody>
      </p:sp>
      <p:cxnSp>
        <p:nvCxnSpPr>
          <p:cNvPr id="35" name="Straight Connector 34"/>
          <p:cNvCxnSpPr/>
          <p:nvPr userDrawn="1"/>
        </p:nvCxnSpPr>
        <p:spPr>
          <a:xfrm>
            <a:off x="508151" y="1669032"/>
            <a:ext cx="0" cy="3762746"/>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4956689" y="1669032"/>
            <a:ext cx="0" cy="3762746"/>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Text Placeholder 6"/>
          <p:cNvSpPr>
            <a:spLocks noGrp="1"/>
          </p:cNvSpPr>
          <p:nvPr>
            <p:ph type="body" sz="quarter" idx="20" hasCustomPrompt="1"/>
          </p:nvPr>
        </p:nvSpPr>
        <p:spPr>
          <a:xfrm>
            <a:off x="605458" y="1762124"/>
            <a:ext cx="2018185" cy="1852842"/>
          </a:xfrm>
          <a:prstGeom prst="rect">
            <a:avLst/>
          </a:prstGeom>
        </p:spPr>
        <p:txBody>
          <a:bodyPr vert="horz" lIns="0" tIns="0" rIns="0" bIns="0"/>
          <a:lstStyle>
            <a:lvl1pPr marL="0" marR="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lang="en-AU" sz="1400" b="0" kern="1200" baseline="0">
                <a:solidFill>
                  <a:schemeClr val="tx1"/>
                </a:solidFill>
                <a:latin typeface="+mn-lt"/>
                <a:ea typeface="ＭＳ Ｐゴシック" charset="0"/>
                <a:cs typeface="ＭＳ Ｐゴシック" charset="0"/>
              </a:defRPr>
            </a:lvl1pPr>
            <a:lvl2pPr marL="361950" indent="-176213">
              <a:spcBef>
                <a:spcPts val="0"/>
              </a:spcBef>
              <a:spcAft>
                <a:spcPts val="300"/>
              </a:spcAft>
              <a:buFont typeface="Arial"/>
              <a:buChar char="–"/>
              <a:defRPr lang="en-AU" sz="1400" b="0" kern="1200" dirty="0" smtClean="0">
                <a:solidFill>
                  <a:srgbClr val="505F77"/>
                </a:solidFill>
                <a:latin typeface="+mn-lt"/>
                <a:ea typeface="ＭＳ Ｐゴシック" charset="0"/>
                <a:cs typeface="+mn-cs"/>
              </a:defRPr>
            </a:lvl2pPr>
            <a:lvl3pPr marL="539750" indent="-174625" algn="l" defTabSz="912813" rtl="0" eaLnBrk="1" fontAlgn="base" hangingPunct="1">
              <a:spcBef>
                <a:spcPts val="0"/>
              </a:spcBef>
              <a:spcAft>
                <a:spcPts val="300"/>
              </a:spcAft>
              <a:buSzPct val="100000"/>
              <a:buFont typeface="Lucida Grande"/>
              <a:buChar char="–"/>
              <a:defRPr lang="en-AU" sz="1200" b="0" kern="1200" dirty="0" smtClean="0">
                <a:solidFill>
                  <a:srgbClr val="505F77"/>
                </a:solidFill>
                <a:latin typeface="+mn-lt"/>
                <a:ea typeface="ＭＳ Ｐゴシック" charset="0"/>
                <a:cs typeface="ＭＳ Ｐゴシック" charset="0"/>
              </a:defRPr>
            </a:lvl3pPr>
            <a:lvl4pPr marL="719138" indent="-179388">
              <a:spcBef>
                <a:spcPts val="0"/>
              </a:spcBef>
              <a:spcAft>
                <a:spcPts val="300"/>
              </a:spcAft>
              <a:buFont typeface="Arial"/>
              <a:buChar char="–"/>
              <a:defRPr sz="1000"/>
            </a:lvl4pPr>
            <a:lvl5pPr>
              <a:spcBef>
                <a:spcPts val="0"/>
              </a:spcBef>
              <a:spcAft>
                <a:spcPts val="300"/>
              </a:spcAft>
              <a:defRPr/>
            </a:lvl5pPr>
          </a:lstStyle>
          <a:p>
            <a:pPr marL="0" marR="0" lvl="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a:pPr>
            <a:r>
              <a:rPr lang="en-AU" dirty="0" smtClean="0"/>
              <a:t>Click to add text click to add text</a:t>
            </a:r>
            <a:r>
              <a:rPr lang="en-US" dirty="0" smtClean="0"/>
              <a:t> </a:t>
            </a:r>
            <a:r>
              <a:rPr lang="en-AU" dirty="0" smtClean="0"/>
              <a:t>click to add text</a:t>
            </a:r>
            <a:endParaRPr lang="en-US" dirty="0" smtClean="0"/>
          </a:p>
        </p:txBody>
      </p:sp>
      <p:sp>
        <p:nvSpPr>
          <p:cNvPr id="38" name="Text Placeholder 10"/>
          <p:cNvSpPr txBox="1">
            <a:spLocks/>
          </p:cNvSpPr>
          <p:nvPr userDrawn="1"/>
        </p:nvSpPr>
        <p:spPr>
          <a:xfrm>
            <a:off x="586369" y="1583496"/>
            <a:ext cx="319296" cy="415289"/>
          </a:xfrm>
          <a:prstGeom prst="rect">
            <a:avLst/>
          </a:prstGeom>
        </p:spPr>
        <p:txBody>
          <a:bodyPr vert="horz" lIns="0" tIns="0" rIns="0" bIns="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868072"/>
              </a:buClr>
              <a:buNone/>
            </a:pPr>
            <a:r>
              <a:rPr lang="en-AU" sz="2800" dirty="0" smtClean="0">
                <a:solidFill>
                  <a:schemeClr val="tx2"/>
                </a:solidFill>
              </a:rPr>
              <a:t>1</a:t>
            </a:r>
            <a:endParaRPr lang="en-AU" b="0" dirty="0" smtClean="0">
              <a:solidFill>
                <a:schemeClr val="tx2"/>
              </a:solidFill>
            </a:endParaRPr>
          </a:p>
        </p:txBody>
      </p:sp>
      <p:cxnSp>
        <p:nvCxnSpPr>
          <p:cNvPr id="39" name="Straight Connector 38"/>
          <p:cNvCxnSpPr/>
          <p:nvPr userDrawn="1"/>
        </p:nvCxnSpPr>
        <p:spPr>
          <a:xfrm>
            <a:off x="2719417" y="1669032"/>
            <a:ext cx="0" cy="3762746"/>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Text Placeholder 6"/>
          <p:cNvSpPr>
            <a:spLocks noGrp="1"/>
          </p:cNvSpPr>
          <p:nvPr>
            <p:ph type="body" sz="quarter" idx="21" hasCustomPrompt="1"/>
          </p:nvPr>
        </p:nvSpPr>
        <p:spPr>
          <a:xfrm>
            <a:off x="2838563" y="1762127"/>
            <a:ext cx="2012429" cy="1844375"/>
          </a:xfrm>
          <a:prstGeom prst="rect">
            <a:avLst/>
          </a:prstGeom>
        </p:spPr>
        <p:txBody>
          <a:bodyPr vert="horz" lIns="0" tIns="0" rIns="0" bIns="0"/>
          <a:lstStyle>
            <a:lvl1pPr marL="0" marR="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lang="en-AU" sz="1400" b="0" kern="1200" baseline="0">
                <a:solidFill>
                  <a:schemeClr val="tx1"/>
                </a:solidFill>
                <a:latin typeface="+mn-lt"/>
                <a:ea typeface="ＭＳ Ｐゴシック" charset="0"/>
                <a:cs typeface="ＭＳ Ｐゴシック" charset="0"/>
              </a:defRPr>
            </a:lvl1pPr>
            <a:lvl2pPr marL="361950" indent="-176213">
              <a:spcBef>
                <a:spcPts val="0"/>
              </a:spcBef>
              <a:spcAft>
                <a:spcPts val="300"/>
              </a:spcAft>
              <a:buFont typeface="Arial"/>
              <a:buChar char="–"/>
              <a:defRPr lang="en-AU" sz="1400" b="0" kern="1200" dirty="0" smtClean="0">
                <a:solidFill>
                  <a:srgbClr val="505F77"/>
                </a:solidFill>
                <a:latin typeface="+mn-lt"/>
                <a:ea typeface="ＭＳ Ｐゴシック" charset="0"/>
                <a:cs typeface="+mn-cs"/>
              </a:defRPr>
            </a:lvl2pPr>
            <a:lvl3pPr marL="539750" indent="-174625" algn="l" defTabSz="912813" rtl="0" eaLnBrk="1" fontAlgn="base" hangingPunct="1">
              <a:spcBef>
                <a:spcPts val="0"/>
              </a:spcBef>
              <a:spcAft>
                <a:spcPts val="300"/>
              </a:spcAft>
              <a:buSzPct val="100000"/>
              <a:buFont typeface="Lucida Grande"/>
              <a:buChar char="–"/>
              <a:defRPr lang="en-AU" sz="1200" b="0" kern="1200" dirty="0" smtClean="0">
                <a:solidFill>
                  <a:srgbClr val="505F77"/>
                </a:solidFill>
                <a:latin typeface="+mn-lt"/>
                <a:ea typeface="ＭＳ Ｐゴシック" charset="0"/>
                <a:cs typeface="ＭＳ Ｐゴシック" charset="0"/>
              </a:defRPr>
            </a:lvl3pPr>
            <a:lvl4pPr marL="719138" indent="-179388">
              <a:spcBef>
                <a:spcPts val="0"/>
              </a:spcBef>
              <a:spcAft>
                <a:spcPts val="300"/>
              </a:spcAft>
              <a:buFont typeface="Arial"/>
              <a:buChar char="–"/>
              <a:defRPr sz="1000"/>
            </a:lvl4pPr>
            <a:lvl5pPr>
              <a:spcBef>
                <a:spcPts val="0"/>
              </a:spcBef>
              <a:spcAft>
                <a:spcPts val="300"/>
              </a:spcAft>
              <a:defRPr/>
            </a:lvl5pPr>
          </a:lstStyle>
          <a:p>
            <a:pPr marL="0" marR="0" lvl="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a:pPr>
            <a:r>
              <a:rPr lang="en-AU" dirty="0" smtClean="0"/>
              <a:t>Click to add text click to add text</a:t>
            </a:r>
            <a:r>
              <a:rPr lang="en-US" dirty="0" smtClean="0"/>
              <a:t> </a:t>
            </a:r>
            <a:r>
              <a:rPr lang="en-AU" dirty="0" smtClean="0"/>
              <a:t>click to add text</a:t>
            </a:r>
            <a:endParaRPr lang="en-US" dirty="0" smtClean="0"/>
          </a:p>
        </p:txBody>
      </p:sp>
      <p:sp>
        <p:nvSpPr>
          <p:cNvPr id="41" name="Text Placeholder 10"/>
          <p:cNvSpPr txBox="1">
            <a:spLocks/>
          </p:cNvSpPr>
          <p:nvPr userDrawn="1"/>
        </p:nvSpPr>
        <p:spPr>
          <a:xfrm>
            <a:off x="2802671" y="1583496"/>
            <a:ext cx="319296" cy="415289"/>
          </a:xfrm>
          <a:prstGeom prst="rect">
            <a:avLst/>
          </a:prstGeom>
        </p:spPr>
        <p:txBody>
          <a:bodyPr vert="horz" lIns="0" tIns="0" rIns="0" bIns="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868072"/>
              </a:buClr>
              <a:buNone/>
            </a:pPr>
            <a:r>
              <a:rPr lang="en-AU" sz="2800" dirty="0" smtClean="0">
                <a:solidFill>
                  <a:schemeClr val="tx2"/>
                </a:solidFill>
              </a:rPr>
              <a:t>2</a:t>
            </a:r>
            <a:endParaRPr lang="en-AU" b="0" dirty="0" smtClean="0">
              <a:solidFill>
                <a:schemeClr val="tx2"/>
              </a:solidFill>
            </a:endParaRPr>
          </a:p>
        </p:txBody>
      </p:sp>
      <p:sp>
        <p:nvSpPr>
          <p:cNvPr id="42" name="Text Placeholder 6"/>
          <p:cNvSpPr>
            <a:spLocks noGrp="1"/>
          </p:cNvSpPr>
          <p:nvPr>
            <p:ph type="body" sz="quarter" idx="29" hasCustomPrompt="1"/>
          </p:nvPr>
        </p:nvSpPr>
        <p:spPr>
          <a:xfrm>
            <a:off x="5076049" y="1762124"/>
            <a:ext cx="2018185" cy="1852842"/>
          </a:xfrm>
          <a:prstGeom prst="rect">
            <a:avLst/>
          </a:prstGeom>
        </p:spPr>
        <p:txBody>
          <a:bodyPr vert="horz" lIns="0" tIns="0" rIns="0" bIns="0"/>
          <a:lstStyle>
            <a:lvl1pPr marL="0" marR="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lang="en-AU" sz="1400" b="0" kern="1200" baseline="0">
                <a:solidFill>
                  <a:schemeClr val="tx1"/>
                </a:solidFill>
                <a:latin typeface="+mn-lt"/>
                <a:ea typeface="ＭＳ Ｐゴシック" charset="0"/>
                <a:cs typeface="ＭＳ Ｐゴシック" charset="0"/>
              </a:defRPr>
            </a:lvl1pPr>
            <a:lvl2pPr marL="361950" indent="-176213">
              <a:spcBef>
                <a:spcPts val="0"/>
              </a:spcBef>
              <a:spcAft>
                <a:spcPts val="300"/>
              </a:spcAft>
              <a:buFont typeface="Arial"/>
              <a:buChar char="–"/>
              <a:defRPr lang="en-AU" sz="1400" b="0" kern="1200" dirty="0" smtClean="0">
                <a:solidFill>
                  <a:srgbClr val="505F77"/>
                </a:solidFill>
                <a:latin typeface="+mn-lt"/>
                <a:ea typeface="ＭＳ Ｐゴシック" charset="0"/>
                <a:cs typeface="+mn-cs"/>
              </a:defRPr>
            </a:lvl2pPr>
            <a:lvl3pPr marL="539750" indent="-174625" algn="l" defTabSz="912813" rtl="0" eaLnBrk="1" fontAlgn="base" hangingPunct="1">
              <a:spcBef>
                <a:spcPts val="0"/>
              </a:spcBef>
              <a:spcAft>
                <a:spcPts val="300"/>
              </a:spcAft>
              <a:buSzPct val="100000"/>
              <a:buFont typeface="Lucida Grande"/>
              <a:buChar char="–"/>
              <a:defRPr lang="en-AU" sz="1200" b="0" kern="1200" dirty="0" smtClean="0">
                <a:solidFill>
                  <a:srgbClr val="505F77"/>
                </a:solidFill>
                <a:latin typeface="+mn-lt"/>
                <a:ea typeface="ＭＳ Ｐゴシック" charset="0"/>
                <a:cs typeface="ＭＳ Ｐゴシック" charset="0"/>
              </a:defRPr>
            </a:lvl3pPr>
            <a:lvl4pPr marL="719138" indent="-179388">
              <a:spcBef>
                <a:spcPts val="0"/>
              </a:spcBef>
              <a:spcAft>
                <a:spcPts val="300"/>
              </a:spcAft>
              <a:buFont typeface="Arial"/>
              <a:buChar char="–"/>
              <a:defRPr sz="1000"/>
            </a:lvl4pPr>
            <a:lvl5pPr>
              <a:spcBef>
                <a:spcPts val="0"/>
              </a:spcBef>
              <a:spcAft>
                <a:spcPts val="300"/>
              </a:spcAft>
              <a:defRPr/>
            </a:lvl5pPr>
          </a:lstStyle>
          <a:p>
            <a:pPr marL="0" marR="0" lvl="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a:pPr>
            <a:r>
              <a:rPr lang="en-AU" dirty="0" smtClean="0"/>
              <a:t>Click to add text click to add text</a:t>
            </a:r>
            <a:r>
              <a:rPr lang="en-US" dirty="0" smtClean="0"/>
              <a:t> </a:t>
            </a:r>
            <a:r>
              <a:rPr lang="en-AU" dirty="0" smtClean="0"/>
              <a:t>click to add text</a:t>
            </a:r>
            <a:endParaRPr lang="en-US" dirty="0" smtClean="0"/>
          </a:p>
        </p:txBody>
      </p:sp>
      <p:cxnSp>
        <p:nvCxnSpPr>
          <p:cNvPr id="50" name="Straight Connector 49"/>
          <p:cNvCxnSpPr/>
          <p:nvPr userDrawn="1"/>
        </p:nvCxnSpPr>
        <p:spPr>
          <a:xfrm>
            <a:off x="7192779" y="1669032"/>
            <a:ext cx="0" cy="3762746"/>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Text Placeholder 6"/>
          <p:cNvSpPr>
            <a:spLocks noGrp="1"/>
          </p:cNvSpPr>
          <p:nvPr>
            <p:ph type="body" sz="quarter" idx="30" hasCustomPrompt="1"/>
          </p:nvPr>
        </p:nvSpPr>
        <p:spPr>
          <a:xfrm>
            <a:off x="7311925" y="1762127"/>
            <a:ext cx="2086739" cy="1844375"/>
          </a:xfrm>
          <a:prstGeom prst="rect">
            <a:avLst/>
          </a:prstGeom>
        </p:spPr>
        <p:txBody>
          <a:bodyPr vert="horz" lIns="0" tIns="0" rIns="0" bIns="0"/>
          <a:lstStyle>
            <a:lvl1pPr marL="0" marR="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lang="en-AU" sz="1400" b="0" kern="1200" baseline="0">
                <a:solidFill>
                  <a:schemeClr val="tx1"/>
                </a:solidFill>
                <a:latin typeface="+mn-lt"/>
                <a:ea typeface="ＭＳ Ｐゴシック" charset="0"/>
                <a:cs typeface="ＭＳ Ｐゴシック" charset="0"/>
              </a:defRPr>
            </a:lvl1pPr>
            <a:lvl2pPr marL="361950" indent="-176213">
              <a:spcBef>
                <a:spcPts val="0"/>
              </a:spcBef>
              <a:spcAft>
                <a:spcPts val="300"/>
              </a:spcAft>
              <a:buFont typeface="Arial"/>
              <a:buChar char="–"/>
              <a:defRPr lang="en-AU" sz="1400" b="0" kern="1200" dirty="0" smtClean="0">
                <a:solidFill>
                  <a:srgbClr val="505F77"/>
                </a:solidFill>
                <a:latin typeface="+mn-lt"/>
                <a:ea typeface="ＭＳ Ｐゴシック" charset="0"/>
                <a:cs typeface="+mn-cs"/>
              </a:defRPr>
            </a:lvl2pPr>
            <a:lvl3pPr marL="539750" indent="-174625" algn="l" defTabSz="912813" rtl="0" eaLnBrk="1" fontAlgn="base" hangingPunct="1">
              <a:spcBef>
                <a:spcPts val="0"/>
              </a:spcBef>
              <a:spcAft>
                <a:spcPts val="300"/>
              </a:spcAft>
              <a:buSzPct val="100000"/>
              <a:buFont typeface="Lucida Grande"/>
              <a:buChar char="–"/>
              <a:defRPr lang="en-AU" sz="1200" b="0" kern="1200" dirty="0" smtClean="0">
                <a:solidFill>
                  <a:srgbClr val="505F77"/>
                </a:solidFill>
                <a:latin typeface="+mn-lt"/>
                <a:ea typeface="ＭＳ Ｐゴシック" charset="0"/>
                <a:cs typeface="ＭＳ Ｐゴシック" charset="0"/>
              </a:defRPr>
            </a:lvl3pPr>
            <a:lvl4pPr marL="719138" indent="-179388">
              <a:spcBef>
                <a:spcPts val="0"/>
              </a:spcBef>
              <a:spcAft>
                <a:spcPts val="300"/>
              </a:spcAft>
              <a:buFont typeface="Arial"/>
              <a:buChar char="–"/>
              <a:defRPr sz="1000"/>
            </a:lvl4pPr>
            <a:lvl5pPr>
              <a:spcBef>
                <a:spcPts val="0"/>
              </a:spcBef>
              <a:spcAft>
                <a:spcPts val="300"/>
              </a:spcAft>
              <a:defRPr/>
            </a:lvl5pPr>
          </a:lstStyle>
          <a:p>
            <a:pPr marL="0" marR="0" lvl="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a:pPr>
            <a:r>
              <a:rPr lang="en-AU" dirty="0" smtClean="0"/>
              <a:t>Click to add text click to add text</a:t>
            </a:r>
            <a:r>
              <a:rPr lang="en-US" dirty="0" smtClean="0"/>
              <a:t> </a:t>
            </a:r>
            <a:r>
              <a:rPr lang="en-AU" dirty="0" smtClean="0"/>
              <a:t>click to add text</a:t>
            </a:r>
            <a:endParaRPr lang="en-US" dirty="0" smtClean="0"/>
          </a:p>
        </p:txBody>
      </p:sp>
      <p:sp>
        <p:nvSpPr>
          <p:cNvPr id="52" name="Text Placeholder 10"/>
          <p:cNvSpPr txBox="1">
            <a:spLocks/>
          </p:cNvSpPr>
          <p:nvPr userDrawn="1"/>
        </p:nvSpPr>
        <p:spPr>
          <a:xfrm>
            <a:off x="5076054" y="1583496"/>
            <a:ext cx="319296" cy="415289"/>
          </a:xfrm>
          <a:prstGeom prst="rect">
            <a:avLst/>
          </a:prstGeom>
        </p:spPr>
        <p:txBody>
          <a:bodyPr vert="horz" lIns="0" tIns="0" rIns="0" bIns="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868072"/>
              </a:buClr>
              <a:buNone/>
            </a:pPr>
            <a:r>
              <a:rPr lang="en-AU" sz="2800" dirty="0" smtClean="0">
                <a:solidFill>
                  <a:schemeClr val="tx2"/>
                </a:solidFill>
              </a:rPr>
              <a:t>3</a:t>
            </a:r>
            <a:endParaRPr lang="en-AU" b="0" dirty="0" smtClean="0">
              <a:solidFill>
                <a:schemeClr val="tx2"/>
              </a:solidFill>
            </a:endParaRPr>
          </a:p>
        </p:txBody>
      </p:sp>
      <p:sp>
        <p:nvSpPr>
          <p:cNvPr id="53" name="Text Placeholder 10"/>
          <p:cNvSpPr txBox="1">
            <a:spLocks/>
          </p:cNvSpPr>
          <p:nvPr userDrawn="1"/>
        </p:nvSpPr>
        <p:spPr>
          <a:xfrm>
            <a:off x="7378572" y="1583496"/>
            <a:ext cx="319296" cy="415289"/>
          </a:xfrm>
          <a:prstGeom prst="rect">
            <a:avLst/>
          </a:prstGeom>
        </p:spPr>
        <p:txBody>
          <a:bodyPr vert="horz" lIns="0" tIns="0" rIns="0" bIns="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868072"/>
              </a:buClr>
              <a:buNone/>
            </a:pPr>
            <a:r>
              <a:rPr lang="en-AU" sz="2800" dirty="0" smtClean="0">
                <a:solidFill>
                  <a:schemeClr val="tx2"/>
                </a:solidFill>
              </a:rPr>
              <a:t>4</a:t>
            </a:r>
            <a:endParaRPr lang="en-AU" b="0" dirty="0" smtClean="0">
              <a:solidFill>
                <a:schemeClr val="tx2"/>
              </a:solidFill>
            </a:endParaRPr>
          </a:p>
        </p:txBody>
      </p:sp>
      <p:sp>
        <p:nvSpPr>
          <p:cNvPr id="63" name="Text Placeholder 3"/>
          <p:cNvSpPr>
            <a:spLocks noGrp="1"/>
          </p:cNvSpPr>
          <p:nvPr>
            <p:ph type="body" sz="quarter" idx="18"/>
          </p:nvPr>
        </p:nvSpPr>
        <p:spPr>
          <a:xfrm>
            <a:off x="606795" y="3758378"/>
            <a:ext cx="2016847" cy="1673400"/>
          </a:xfrm>
          <a:prstGeom prst="rect">
            <a:avLst/>
          </a:prstGeom>
          <a:solidFill>
            <a:schemeClr val="accent1"/>
          </a:solidFill>
        </p:spPr>
        <p:txBody>
          <a:bodyPr vert="horz" lIns="180000" tIns="180000" rIns="180000" bIns="180000"/>
          <a:lstStyle>
            <a:lvl1pPr marL="0" indent="0" algn="l" defTabSz="912813" rtl="0" eaLnBrk="1" fontAlgn="base" hangingPunct="1">
              <a:spcBef>
                <a:spcPts val="0"/>
              </a:spcBef>
              <a:spcAft>
                <a:spcPts val="300"/>
              </a:spcAft>
              <a:buNone/>
              <a:defRPr lang="en-AU" sz="1400" b="1" kern="1200" dirty="0" smtClean="0">
                <a:solidFill>
                  <a:srgbClr val="FFFFFF"/>
                </a:solidFill>
                <a:latin typeface="+mn-lt"/>
                <a:ea typeface="ＭＳ Ｐゴシック" charset="0"/>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smtClean="0"/>
              <a:t>Click to edit Master text styles</a:t>
            </a:r>
          </a:p>
        </p:txBody>
      </p:sp>
      <p:sp>
        <p:nvSpPr>
          <p:cNvPr id="64" name="Text Placeholder 3"/>
          <p:cNvSpPr>
            <a:spLocks noGrp="1"/>
          </p:cNvSpPr>
          <p:nvPr>
            <p:ph type="body" sz="quarter" idx="28"/>
          </p:nvPr>
        </p:nvSpPr>
        <p:spPr>
          <a:xfrm>
            <a:off x="5080157" y="3758378"/>
            <a:ext cx="2016847" cy="1673400"/>
          </a:xfrm>
          <a:prstGeom prst="rect">
            <a:avLst/>
          </a:prstGeom>
          <a:solidFill>
            <a:schemeClr val="accent1"/>
          </a:solidFill>
        </p:spPr>
        <p:txBody>
          <a:bodyPr vert="horz" lIns="180000" tIns="180000" rIns="180000" bIns="180000"/>
          <a:lstStyle>
            <a:lvl1pPr marL="0" indent="0" algn="l" defTabSz="912813" rtl="0" eaLnBrk="1" fontAlgn="base" hangingPunct="1">
              <a:spcBef>
                <a:spcPts val="0"/>
              </a:spcBef>
              <a:spcAft>
                <a:spcPts val="300"/>
              </a:spcAft>
              <a:buNone/>
              <a:defRPr lang="en-AU" sz="1400" b="1" kern="1200" dirty="0" smtClean="0">
                <a:solidFill>
                  <a:srgbClr val="FFFFFF"/>
                </a:solidFill>
                <a:latin typeface="+mn-lt"/>
                <a:ea typeface="ＭＳ Ｐゴシック" charset="0"/>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smtClean="0"/>
              <a:t>Click to edit Master text styles</a:t>
            </a:r>
          </a:p>
        </p:txBody>
      </p:sp>
      <p:sp>
        <p:nvSpPr>
          <p:cNvPr id="65" name="Text Placeholder 31"/>
          <p:cNvSpPr>
            <a:spLocks noGrp="1"/>
          </p:cNvSpPr>
          <p:nvPr>
            <p:ph type="body" sz="quarter" idx="11" hasCustomPrompt="1"/>
          </p:nvPr>
        </p:nvSpPr>
        <p:spPr>
          <a:xfrm>
            <a:off x="508150" y="1290781"/>
            <a:ext cx="8887433" cy="248951"/>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67" name="Text Placeholder 29"/>
          <p:cNvSpPr>
            <a:spLocks noGrp="1"/>
          </p:cNvSpPr>
          <p:nvPr>
            <p:ph type="body" sz="quarter" idx="10" hasCustomPrompt="1"/>
          </p:nvPr>
        </p:nvSpPr>
        <p:spPr>
          <a:xfrm>
            <a:off x="508151" y="768983"/>
            <a:ext cx="8887072"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68" name="Title 9"/>
          <p:cNvSpPr>
            <a:spLocks noGrp="1"/>
          </p:cNvSpPr>
          <p:nvPr>
            <p:ph type="title" hasCustomPrompt="1"/>
          </p:nvPr>
        </p:nvSpPr>
        <p:spPr>
          <a:xfrm>
            <a:off x="508151" y="24905"/>
            <a:ext cx="8887072"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
        <p:nvSpPr>
          <p:cNvPr id="22" name="Text Placeholder 37"/>
          <p:cNvSpPr>
            <a:spLocks noGrp="1"/>
          </p:cNvSpPr>
          <p:nvPr>
            <p:ph type="body" sz="quarter" idx="14" hasCustomPrompt="1"/>
          </p:nvPr>
        </p:nvSpPr>
        <p:spPr>
          <a:xfrm>
            <a:off x="508150" y="5746803"/>
            <a:ext cx="8887433"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Tree>
    <p:extLst>
      <p:ext uri="{BB962C8B-B14F-4D97-AF65-F5344CB8AC3E}">
        <p14:creationId xmlns:p14="http://schemas.microsoft.com/office/powerpoint/2010/main" val="34581101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lter/Process Diagram_1">
    <p:spTree>
      <p:nvGrpSpPr>
        <p:cNvPr id="1" name=""/>
        <p:cNvGrpSpPr/>
        <p:nvPr/>
      </p:nvGrpSpPr>
      <p:grpSpPr>
        <a:xfrm>
          <a:off x="0" y="0"/>
          <a:ext cx="0" cy="0"/>
          <a:chOff x="0" y="0"/>
          <a:chExt cx="0" cy="0"/>
        </a:xfrm>
      </p:grpSpPr>
      <p:sp>
        <p:nvSpPr>
          <p:cNvPr id="24" name="Isosceles Triangle 23"/>
          <p:cNvSpPr/>
          <p:nvPr userDrawn="1"/>
        </p:nvSpPr>
        <p:spPr>
          <a:xfrm rot="5400000">
            <a:off x="2303151" y="1612368"/>
            <a:ext cx="416648" cy="533770"/>
          </a:xfrm>
          <a:prstGeom prst="triangl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 Placeholder 31"/>
          <p:cNvSpPr>
            <a:spLocks noGrp="1"/>
          </p:cNvSpPr>
          <p:nvPr>
            <p:ph type="body" sz="quarter" idx="11"/>
          </p:nvPr>
        </p:nvSpPr>
        <p:spPr>
          <a:xfrm>
            <a:off x="508251" y="1290781"/>
            <a:ext cx="1677000" cy="237385"/>
          </a:xfrm>
          <a:prstGeom prst="rect">
            <a:avLst/>
          </a:prstGeom>
        </p:spPr>
        <p:txBody>
          <a:bodyPr vert="horz" lIns="0" tIns="0" rIns="0" bIns="0"/>
          <a:lstStyle>
            <a:lvl1pPr marL="0" indent="0" algn="ctr">
              <a:buNone/>
              <a:defRPr lang="en-US" sz="1400" b="1" kern="1200" dirty="0">
                <a:solidFill>
                  <a:schemeClr val="tx2"/>
                </a:solidFill>
                <a:latin typeface="+mn-lt"/>
                <a:ea typeface="ＭＳ Ｐゴシック" charset="0"/>
                <a:cs typeface="ＭＳ Ｐゴシック" charset="0"/>
              </a:defRPr>
            </a:lvl1pPr>
          </a:lstStyle>
          <a:p>
            <a:pPr lvl="0"/>
            <a:r>
              <a:rPr lang="en-US" smtClean="0"/>
              <a:t>Click to edit Master text styles</a:t>
            </a:r>
          </a:p>
        </p:txBody>
      </p:sp>
      <p:sp>
        <p:nvSpPr>
          <p:cNvPr id="26" name="Text Placeholder 2"/>
          <p:cNvSpPr>
            <a:spLocks noGrp="1"/>
          </p:cNvSpPr>
          <p:nvPr>
            <p:ph type="body" sz="quarter" idx="18"/>
          </p:nvPr>
        </p:nvSpPr>
        <p:spPr>
          <a:xfrm>
            <a:off x="508251" y="1670528"/>
            <a:ext cx="1677000" cy="3990499"/>
          </a:xfrm>
          <a:prstGeom prst="rect">
            <a:avLst/>
          </a:prstGeom>
          <a:solidFill>
            <a:schemeClr val="accent1"/>
          </a:solidFill>
        </p:spPr>
        <p:txBody>
          <a:bodyPr vert="horz" lIns="108000" tIns="180000" rIns="108000" bIns="90000"/>
          <a:lstStyle>
            <a:lvl1pPr marL="0" indent="0" algn="ctr" defTabSz="912813" rtl="0" eaLnBrk="1" fontAlgn="base" hangingPunct="1">
              <a:spcBef>
                <a:spcPts val="600"/>
              </a:spcBef>
              <a:spcAft>
                <a:spcPts val="600"/>
              </a:spcAft>
              <a:buFont typeface="+mj-lt"/>
              <a:buNone/>
              <a:defRPr lang="en-US" sz="1400" b="0" kern="1200" dirty="0" smtClean="0">
                <a:solidFill>
                  <a:srgbClr val="FFFFFF"/>
                </a:solidFill>
                <a:latin typeface="+mn-lt"/>
                <a:ea typeface="ＭＳ Ｐゴシック" charset="0"/>
                <a:cs typeface="ＭＳ Ｐゴシック" charset="0"/>
              </a:defRPr>
            </a:lvl1pPr>
          </a:lstStyle>
          <a:p>
            <a:pPr lvl="0"/>
            <a:r>
              <a:rPr lang="en-US" smtClean="0"/>
              <a:t>Click to edit Master text styles</a:t>
            </a:r>
          </a:p>
        </p:txBody>
      </p:sp>
      <p:sp>
        <p:nvSpPr>
          <p:cNvPr id="27" name="Text Placeholder 2"/>
          <p:cNvSpPr>
            <a:spLocks noGrp="1"/>
          </p:cNvSpPr>
          <p:nvPr>
            <p:ph type="body" sz="quarter" idx="22"/>
          </p:nvPr>
        </p:nvSpPr>
        <p:spPr>
          <a:xfrm>
            <a:off x="5123055" y="1670526"/>
            <a:ext cx="2067000" cy="900000"/>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dirty="0" smtClean="0">
                <a:solidFill>
                  <a:srgbClr val="FFFFFF"/>
                </a:solidFill>
                <a:latin typeface="+mn-lt"/>
                <a:ea typeface="ＭＳ Ｐゴシック" charset="0"/>
                <a:cs typeface="ＭＳ Ｐゴシック" charset="0"/>
              </a:defRPr>
            </a:lvl1pPr>
          </a:lstStyle>
          <a:p>
            <a:pPr lvl="0"/>
            <a:r>
              <a:rPr lang="en-US" smtClean="0"/>
              <a:t>Click to edit Master text styles</a:t>
            </a:r>
          </a:p>
        </p:txBody>
      </p:sp>
      <p:sp>
        <p:nvSpPr>
          <p:cNvPr id="28" name="Text Placeholder 2"/>
          <p:cNvSpPr>
            <a:spLocks noGrp="1"/>
          </p:cNvSpPr>
          <p:nvPr>
            <p:ph type="body" sz="quarter" idx="23"/>
          </p:nvPr>
        </p:nvSpPr>
        <p:spPr>
          <a:xfrm>
            <a:off x="5123055" y="2634380"/>
            <a:ext cx="2067000" cy="900000"/>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dirty="0" smtClean="0">
                <a:solidFill>
                  <a:srgbClr val="FFFFFF"/>
                </a:solidFill>
                <a:latin typeface="+mn-lt"/>
                <a:ea typeface="ＭＳ Ｐゴシック" charset="0"/>
                <a:cs typeface="ＭＳ Ｐゴシック" charset="0"/>
              </a:defRPr>
            </a:lvl1pPr>
          </a:lstStyle>
          <a:p>
            <a:pPr lvl="0"/>
            <a:r>
              <a:rPr lang="en-US" smtClean="0"/>
              <a:t>Click to edit Master text styles</a:t>
            </a:r>
          </a:p>
        </p:txBody>
      </p:sp>
      <p:sp>
        <p:nvSpPr>
          <p:cNvPr id="29" name="Text Placeholder 2"/>
          <p:cNvSpPr>
            <a:spLocks noGrp="1"/>
          </p:cNvSpPr>
          <p:nvPr>
            <p:ph type="body" sz="quarter" idx="24"/>
          </p:nvPr>
        </p:nvSpPr>
        <p:spPr>
          <a:xfrm>
            <a:off x="5123055" y="3797170"/>
            <a:ext cx="2067000" cy="900000"/>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dirty="0" smtClean="0">
                <a:solidFill>
                  <a:srgbClr val="FFFFFF"/>
                </a:solidFill>
                <a:latin typeface="+mn-lt"/>
                <a:ea typeface="ＭＳ Ｐゴシック" charset="0"/>
                <a:cs typeface="ＭＳ Ｐゴシック" charset="0"/>
              </a:defRPr>
            </a:lvl1pPr>
          </a:lstStyle>
          <a:p>
            <a:pPr lvl="0"/>
            <a:r>
              <a:rPr lang="en-US" smtClean="0"/>
              <a:t>Click to edit Master text styles</a:t>
            </a:r>
          </a:p>
        </p:txBody>
      </p:sp>
      <p:sp>
        <p:nvSpPr>
          <p:cNvPr id="30" name="Text Placeholder 2"/>
          <p:cNvSpPr>
            <a:spLocks noGrp="1"/>
          </p:cNvSpPr>
          <p:nvPr>
            <p:ph type="body" sz="quarter" idx="25"/>
          </p:nvPr>
        </p:nvSpPr>
        <p:spPr>
          <a:xfrm>
            <a:off x="5123055" y="4761025"/>
            <a:ext cx="2067000" cy="900000"/>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dirty="0" smtClean="0">
                <a:solidFill>
                  <a:srgbClr val="FFFFFF"/>
                </a:solidFill>
                <a:latin typeface="+mn-lt"/>
                <a:ea typeface="ＭＳ Ｐゴシック" charset="0"/>
                <a:cs typeface="ＭＳ Ｐゴシック" charset="0"/>
              </a:defRPr>
            </a:lvl1pPr>
          </a:lstStyle>
          <a:p>
            <a:pPr lvl="0"/>
            <a:r>
              <a:rPr lang="en-US" smtClean="0"/>
              <a:t>Click to edit Master text styles</a:t>
            </a:r>
          </a:p>
        </p:txBody>
      </p:sp>
      <p:sp>
        <p:nvSpPr>
          <p:cNvPr id="31" name="Text Placeholder 31"/>
          <p:cNvSpPr>
            <a:spLocks noGrp="1"/>
          </p:cNvSpPr>
          <p:nvPr>
            <p:ph type="body" sz="quarter" idx="26"/>
          </p:nvPr>
        </p:nvSpPr>
        <p:spPr>
          <a:xfrm>
            <a:off x="2814039" y="1290781"/>
            <a:ext cx="1677000" cy="237385"/>
          </a:xfrm>
          <a:prstGeom prst="rect">
            <a:avLst/>
          </a:prstGeom>
        </p:spPr>
        <p:txBody>
          <a:bodyPr vert="horz" lIns="0" tIns="0" rIns="0" bIns="0"/>
          <a:lstStyle>
            <a:lvl1pPr marL="0" indent="0" algn="ctr">
              <a:buNone/>
              <a:defRPr lang="en-US" sz="1400" b="1" kern="1200" dirty="0">
                <a:solidFill>
                  <a:schemeClr val="tx2"/>
                </a:solidFill>
                <a:latin typeface="+mn-lt"/>
                <a:ea typeface="ＭＳ Ｐゴシック" charset="0"/>
                <a:cs typeface="ＭＳ Ｐゴシック" charset="0"/>
              </a:defRPr>
            </a:lvl1pPr>
          </a:lstStyle>
          <a:p>
            <a:pPr lvl="0"/>
            <a:r>
              <a:rPr lang="en-US" smtClean="0"/>
              <a:t>Click to edit Master text styles</a:t>
            </a:r>
          </a:p>
        </p:txBody>
      </p:sp>
      <p:sp>
        <p:nvSpPr>
          <p:cNvPr id="32" name="Text Placeholder 2"/>
          <p:cNvSpPr>
            <a:spLocks noGrp="1"/>
          </p:cNvSpPr>
          <p:nvPr>
            <p:ph type="body" sz="quarter" idx="27"/>
          </p:nvPr>
        </p:nvSpPr>
        <p:spPr>
          <a:xfrm>
            <a:off x="2814039" y="1670528"/>
            <a:ext cx="1677000" cy="3990499"/>
          </a:xfrm>
          <a:prstGeom prst="rect">
            <a:avLst/>
          </a:prstGeom>
          <a:solidFill>
            <a:schemeClr val="accent1"/>
          </a:solidFill>
        </p:spPr>
        <p:txBody>
          <a:bodyPr vert="horz" lIns="108000" tIns="180000" rIns="108000" bIns="90000"/>
          <a:lstStyle>
            <a:lvl1pPr marL="0" indent="0" algn="ctr" defTabSz="912813" rtl="0" eaLnBrk="1" fontAlgn="base" hangingPunct="1">
              <a:spcBef>
                <a:spcPts val="600"/>
              </a:spcBef>
              <a:spcAft>
                <a:spcPts val="600"/>
              </a:spcAft>
              <a:buFont typeface="+mj-lt"/>
              <a:buNone/>
              <a:defRPr lang="en-US" sz="1400" b="0" kern="1200" dirty="0" smtClean="0">
                <a:solidFill>
                  <a:srgbClr val="FFFFFF"/>
                </a:solidFill>
                <a:latin typeface="+mn-lt"/>
                <a:ea typeface="ＭＳ Ｐゴシック" charset="0"/>
                <a:cs typeface="ＭＳ Ｐゴシック" charset="0"/>
              </a:defRPr>
            </a:lvl1pPr>
          </a:lstStyle>
          <a:p>
            <a:pPr lvl="0"/>
            <a:r>
              <a:rPr lang="en-US" smtClean="0"/>
              <a:t>Click to edit Master text styles</a:t>
            </a:r>
          </a:p>
        </p:txBody>
      </p:sp>
      <p:sp>
        <p:nvSpPr>
          <p:cNvPr id="33" name="Isosceles Triangle 32"/>
          <p:cNvSpPr/>
          <p:nvPr userDrawn="1"/>
        </p:nvSpPr>
        <p:spPr>
          <a:xfrm rot="5400000">
            <a:off x="4611389" y="1612368"/>
            <a:ext cx="416648" cy="533770"/>
          </a:xfrm>
          <a:prstGeom prst="triangl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p:nvPr userDrawn="1"/>
        </p:nvCxnSpPr>
        <p:spPr>
          <a:xfrm flipV="1">
            <a:off x="5123058" y="3654323"/>
            <a:ext cx="4277326" cy="60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Text Placeholder 31"/>
          <p:cNvSpPr>
            <a:spLocks noGrp="1"/>
          </p:cNvSpPr>
          <p:nvPr>
            <p:ph type="body" sz="quarter" idx="28"/>
          </p:nvPr>
        </p:nvSpPr>
        <p:spPr>
          <a:xfrm>
            <a:off x="5123058" y="1290781"/>
            <a:ext cx="2066748" cy="237385"/>
          </a:xfrm>
          <a:prstGeom prst="rect">
            <a:avLst/>
          </a:prstGeom>
        </p:spPr>
        <p:txBody>
          <a:bodyPr vert="horz" lIns="0" tIns="0" rIns="0" bIns="0"/>
          <a:lstStyle>
            <a:lvl1pPr marL="0" indent="0" algn="ctr">
              <a:buNone/>
              <a:defRPr lang="en-US" sz="1400" b="1" kern="1200" dirty="0">
                <a:solidFill>
                  <a:schemeClr val="tx2"/>
                </a:solidFill>
                <a:latin typeface="+mn-lt"/>
                <a:ea typeface="ＭＳ Ｐゴシック" charset="0"/>
                <a:cs typeface="ＭＳ Ｐゴシック" charset="0"/>
              </a:defRPr>
            </a:lvl1pPr>
          </a:lstStyle>
          <a:p>
            <a:pPr lvl="0"/>
            <a:r>
              <a:rPr lang="en-US" smtClean="0"/>
              <a:t>Click to edit Master text styles</a:t>
            </a:r>
          </a:p>
        </p:txBody>
      </p:sp>
      <p:sp>
        <p:nvSpPr>
          <p:cNvPr id="36" name="Text Placeholder 10"/>
          <p:cNvSpPr txBox="1">
            <a:spLocks/>
          </p:cNvSpPr>
          <p:nvPr userDrawn="1"/>
        </p:nvSpPr>
        <p:spPr>
          <a:xfrm>
            <a:off x="7375682" y="1665288"/>
            <a:ext cx="2024700" cy="424058"/>
          </a:xfrm>
          <a:prstGeom prst="rect">
            <a:avLst/>
          </a:prstGeom>
        </p:spPr>
        <p:txBody>
          <a:bodyPr vert="horz" lIns="0" tIns="0" rIns="0" bIns="0" anchor="b" anchorCtr="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300"/>
              </a:spcAft>
              <a:buClr>
                <a:srgbClr val="868072"/>
              </a:buClr>
              <a:buNone/>
            </a:pPr>
            <a:r>
              <a:rPr lang="en-AU" sz="1400" dirty="0" smtClean="0">
                <a:solidFill>
                  <a:schemeClr val="tx1"/>
                </a:solidFill>
              </a:rPr>
              <a:t>Step 1</a:t>
            </a:r>
            <a:endParaRPr lang="en-AU" sz="1400" b="0" dirty="0">
              <a:solidFill>
                <a:schemeClr val="tx1"/>
              </a:solidFill>
            </a:endParaRPr>
          </a:p>
        </p:txBody>
      </p:sp>
      <p:sp>
        <p:nvSpPr>
          <p:cNvPr id="37" name="Text Placeholder 35"/>
          <p:cNvSpPr>
            <a:spLocks noGrp="1"/>
          </p:cNvSpPr>
          <p:nvPr>
            <p:ph type="body" sz="quarter" idx="13" hasCustomPrompt="1"/>
          </p:nvPr>
        </p:nvSpPr>
        <p:spPr>
          <a:xfrm>
            <a:off x="7371475" y="2105901"/>
            <a:ext cx="2028906" cy="1421717"/>
          </a:xfrm>
          <a:prstGeom prst="rect">
            <a:avLst/>
          </a:prstGeom>
        </p:spPr>
        <p:txBody>
          <a:bodyPr vert="horz" lIns="0" tIns="0" rIns="0" bIns="0"/>
          <a:lstStyle>
            <a:lvl1pPr marL="0" indent="0">
              <a:buNone/>
              <a:defRPr lang="en-US" sz="1200" b="0" kern="1200" dirty="0">
                <a:solidFill>
                  <a:schemeClr val="tx1"/>
                </a:solidFill>
                <a:latin typeface="+mn-lt"/>
                <a:ea typeface="ＭＳ Ｐゴシック" charset="0"/>
                <a:cs typeface="ＭＳ Ｐゴシック" charset="0"/>
              </a:defRPr>
            </a:lvl1pPr>
          </a:lstStyle>
          <a:p>
            <a:pPr lvl="0"/>
            <a:r>
              <a:rPr lang="en-AU" dirty="0" smtClean="0"/>
              <a:t>Click to add text click to add text click to add text click to add text</a:t>
            </a:r>
            <a:endParaRPr lang="en-US" dirty="0"/>
          </a:p>
        </p:txBody>
      </p:sp>
      <p:sp>
        <p:nvSpPr>
          <p:cNvPr id="38" name="Text Placeholder 10"/>
          <p:cNvSpPr txBox="1">
            <a:spLocks/>
          </p:cNvSpPr>
          <p:nvPr userDrawn="1"/>
        </p:nvSpPr>
        <p:spPr>
          <a:xfrm>
            <a:off x="7375682" y="3802719"/>
            <a:ext cx="2024700" cy="424058"/>
          </a:xfrm>
          <a:prstGeom prst="rect">
            <a:avLst/>
          </a:prstGeom>
        </p:spPr>
        <p:txBody>
          <a:bodyPr vert="horz" lIns="0" tIns="0" rIns="0" bIns="0" anchor="b" anchorCtr="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300"/>
              </a:spcAft>
              <a:buClr>
                <a:srgbClr val="868072"/>
              </a:buClr>
              <a:buNone/>
            </a:pPr>
            <a:r>
              <a:rPr lang="en-AU" sz="1400" dirty="0" smtClean="0">
                <a:solidFill>
                  <a:schemeClr val="tx1"/>
                </a:solidFill>
              </a:rPr>
              <a:t>Step 2</a:t>
            </a:r>
            <a:endParaRPr lang="en-AU" sz="1400" b="0" dirty="0">
              <a:solidFill>
                <a:schemeClr val="tx1"/>
              </a:solidFill>
            </a:endParaRPr>
          </a:p>
        </p:txBody>
      </p:sp>
      <p:sp>
        <p:nvSpPr>
          <p:cNvPr id="39" name="Text Placeholder 35"/>
          <p:cNvSpPr>
            <a:spLocks noGrp="1"/>
          </p:cNvSpPr>
          <p:nvPr>
            <p:ph type="body" sz="quarter" idx="29" hasCustomPrompt="1"/>
          </p:nvPr>
        </p:nvSpPr>
        <p:spPr>
          <a:xfrm>
            <a:off x="7371475" y="4243327"/>
            <a:ext cx="2028906" cy="1417698"/>
          </a:xfrm>
          <a:prstGeom prst="rect">
            <a:avLst/>
          </a:prstGeom>
        </p:spPr>
        <p:txBody>
          <a:bodyPr vert="horz" lIns="0" tIns="0" rIns="0" bIns="0"/>
          <a:lstStyle>
            <a:lvl1pPr marL="0" indent="0">
              <a:buNone/>
              <a:defRPr lang="en-US" sz="1200" b="0" kern="1200" dirty="0">
                <a:solidFill>
                  <a:schemeClr val="tx1"/>
                </a:solidFill>
                <a:latin typeface="+mn-lt"/>
                <a:ea typeface="ＭＳ Ｐゴシック" charset="0"/>
                <a:cs typeface="ＭＳ Ｐゴシック" charset="0"/>
              </a:defRPr>
            </a:lvl1pPr>
          </a:lstStyle>
          <a:p>
            <a:pPr lvl="0"/>
            <a:r>
              <a:rPr lang="en-AU" dirty="0" smtClean="0"/>
              <a:t>Click to add text click to add text click to add text click to add text</a:t>
            </a:r>
            <a:endParaRPr lang="en-US" dirty="0"/>
          </a:p>
        </p:txBody>
      </p:sp>
      <p:sp>
        <p:nvSpPr>
          <p:cNvPr id="41" name="Text Placeholder 29"/>
          <p:cNvSpPr>
            <a:spLocks noGrp="1"/>
          </p:cNvSpPr>
          <p:nvPr>
            <p:ph type="body" sz="quarter" idx="10" hasCustomPrompt="1"/>
          </p:nvPr>
        </p:nvSpPr>
        <p:spPr>
          <a:xfrm>
            <a:off x="508151" y="768983"/>
            <a:ext cx="8887072"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43" name="Title 9"/>
          <p:cNvSpPr>
            <a:spLocks noGrp="1"/>
          </p:cNvSpPr>
          <p:nvPr>
            <p:ph type="title" hasCustomPrompt="1"/>
          </p:nvPr>
        </p:nvSpPr>
        <p:spPr>
          <a:xfrm>
            <a:off x="508151" y="24905"/>
            <a:ext cx="8887072"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
        <p:nvSpPr>
          <p:cNvPr id="21" name="Text Placeholder 37"/>
          <p:cNvSpPr>
            <a:spLocks noGrp="1"/>
          </p:cNvSpPr>
          <p:nvPr>
            <p:ph type="body" sz="quarter" idx="14" hasCustomPrompt="1"/>
          </p:nvPr>
        </p:nvSpPr>
        <p:spPr>
          <a:xfrm>
            <a:off x="508150" y="5746803"/>
            <a:ext cx="8887433"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Tree>
    <p:extLst>
      <p:ext uri="{BB962C8B-B14F-4D97-AF65-F5344CB8AC3E}">
        <p14:creationId xmlns:p14="http://schemas.microsoft.com/office/powerpoint/2010/main" val="265929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_2 Presenters">
    <p:bg>
      <p:bgPr>
        <a:solidFill>
          <a:schemeClr val="bg1"/>
        </a:solidFill>
        <a:effectLst/>
      </p:bgPr>
    </p:bg>
    <p:spTree>
      <p:nvGrpSpPr>
        <p:cNvPr id="1" name=""/>
        <p:cNvGrpSpPr/>
        <p:nvPr/>
      </p:nvGrpSpPr>
      <p:grpSpPr>
        <a:xfrm>
          <a:off x="0" y="0"/>
          <a:ext cx="0" cy="0"/>
          <a:chOff x="0" y="0"/>
          <a:chExt cx="0" cy="0"/>
        </a:xfrm>
      </p:grpSpPr>
      <p:sp>
        <p:nvSpPr>
          <p:cNvPr id="30" name="Rectangle 29"/>
          <p:cNvSpPr/>
          <p:nvPr userDrawn="1"/>
        </p:nvSpPr>
        <p:spPr>
          <a:xfrm>
            <a:off x="511232" y="3074742"/>
            <a:ext cx="4289160" cy="13066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a:solidFill>
                <a:srgbClr val="FFFFFF"/>
              </a:solidFill>
            </a:endParaRPr>
          </a:p>
        </p:txBody>
      </p:sp>
      <p:sp>
        <p:nvSpPr>
          <p:cNvPr id="32" name="Rectangle 31"/>
          <p:cNvSpPr/>
          <p:nvPr userDrawn="1"/>
        </p:nvSpPr>
        <p:spPr>
          <a:xfrm>
            <a:off x="-1" y="1"/>
            <a:ext cx="9906001" cy="31124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a:solidFill>
                <a:srgbClr val="FFFFFF"/>
              </a:solidFill>
            </a:endParaRPr>
          </a:p>
        </p:txBody>
      </p:sp>
      <p:sp>
        <p:nvSpPr>
          <p:cNvPr id="33" name="Title 5"/>
          <p:cNvSpPr>
            <a:spLocks noGrp="1"/>
          </p:cNvSpPr>
          <p:nvPr>
            <p:ph type="title" hasCustomPrompt="1"/>
          </p:nvPr>
        </p:nvSpPr>
        <p:spPr>
          <a:xfrm>
            <a:off x="646958" y="1865860"/>
            <a:ext cx="8751707" cy="532965"/>
          </a:xfrm>
          <a:prstGeom prst="rect">
            <a:avLst/>
          </a:prstGeom>
        </p:spPr>
        <p:txBody>
          <a:bodyPr vert="horz" lIns="0" anchor="b" anchorCtr="0"/>
          <a:lstStyle>
            <a:lvl1pPr>
              <a:defRPr lang="en-US" sz="2600" b="1" kern="1200" baseline="0" dirty="0" smtClean="0">
                <a:solidFill>
                  <a:schemeClr val="bg1"/>
                </a:solidFill>
                <a:latin typeface="Arial" pitchFamily="34" charset="0"/>
                <a:ea typeface="ＭＳ Ｐゴシック" charset="0"/>
                <a:cs typeface="Arial" pitchFamily="34" charset="0"/>
              </a:defRPr>
            </a:lvl1pPr>
          </a:lstStyle>
          <a:p>
            <a:r>
              <a:rPr lang="en-AU" dirty="0" smtClean="0"/>
              <a:t>Click to edit presentation title</a:t>
            </a:r>
            <a:endParaRPr lang="en-US" dirty="0"/>
          </a:p>
        </p:txBody>
      </p:sp>
      <p:sp>
        <p:nvSpPr>
          <p:cNvPr id="34" name="Text Placeholder 9"/>
          <p:cNvSpPr>
            <a:spLocks noGrp="1"/>
          </p:cNvSpPr>
          <p:nvPr>
            <p:ph type="body" sz="quarter" idx="10" hasCustomPrompt="1"/>
          </p:nvPr>
        </p:nvSpPr>
        <p:spPr>
          <a:xfrm>
            <a:off x="646958" y="2379544"/>
            <a:ext cx="8751707" cy="360028"/>
          </a:xfrm>
          <a:prstGeom prst="rect">
            <a:avLst/>
          </a:prstGeom>
        </p:spPr>
        <p:txBody>
          <a:bodyPr vert="horz" lIns="0" tIns="0" bIns="0"/>
          <a:lstStyle>
            <a:lvl1pPr marL="0" indent="0">
              <a:buNone/>
              <a:defRPr lang="en-AU" sz="1800" b="1" kern="1200" dirty="0" smtClean="0">
                <a:solidFill>
                  <a:schemeClr val="bg1"/>
                </a:solidFill>
                <a:latin typeface="+mn-lt"/>
                <a:ea typeface="ＭＳ Ｐゴシック" charset="0"/>
                <a:cs typeface="ＭＳ Ｐゴシック" charset="0"/>
              </a:defRPr>
            </a:lvl1pPr>
            <a:lvl2pPr>
              <a:defRPr lang="en-AU" sz="1800" b="1" kern="1200" dirty="0" smtClean="0">
                <a:solidFill>
                  <a:schemeClr val="bg1"/>
                </a:solidFill>
                <a:latin typeface="+mn-lt"/>
                <a:ea typeface="ＭＳ Ｐゴシック" charset="0"/>
                <a:cs typeface="ＭＳ Ｐゴシック" charset="0"/>
              </a:defRPr>
            </a:lvl2pPr>
            <a:lvl3pPr>
              <a:defRPr lang="en-AU" sz="1800" b="1" kern="1200" dirty="0" smtClean="0">
                <a:solidFill>
                  <a:schemeClr val="bg1"/>
                </a:solidFill>
                <a:latin typeface="+mn-lt"/>
                <a:ea typeface="ＭＳ Ｐゴシック" charset="0"/>
                <a:cs typeface="ＭＳ Ｐゴシック" charset="0"/>
              </a:defRPr>
            </a:lvl3pPr>
            <a:lvl4pPr>
              <a:defRPr lang="en-AU" sz="1800" b="1" kern="1200" dirty="0" smtClean="0">
                <a:solidFill>
                  <a:schemeClr val="bg1"/>
                </a:solidFill>
                <a:latin typeface="+mn-lt"/>
                <a:ea typeface="ＭＳ Ｐゴシック" charset="0"/>
                <a:cs typeface="ＭＳ Ｐゴシック" charset="0"/>
              </a:defRPr>
            </a:lvl4pPr>
          </a:lstStyle>
          <a:p>
            <a:pPr lvl="0"/>
            <a:r>
              <a:rPr lang="en-AU" dirty="0" smtClean="0"/>
              <a:t>Click to edit presentation subtitle</a:t>
            </a:r>
          </a:p>
        </p:txBody>
      </p:sp>
      <p:sp>
        <p:nvSpPr>
          <p:cNvPr id="36" name="Text Placeholder 28"/>
          <p:cNvSpPr>
            <a:spLocks noGrp="1"/>
          </p:cNvSpPr>
          <p:nvPr>
            <p:ph type="body" sz="quarter" idx="11" hasCustomPrompt="1"/>
          </p:nvPr>
        </p:nvSpPr>
        <p:spPr>
          <a:xfrm>
            <a:off x="646955" y="2803979"/>
            <a:ext cx="8751708" cy="224805"/>
          </a:xfrm>
          <a:prstGeom prst="rect">
            <a:avLst/>
          </a:prstGeom>
        </p:spPr>
        <p:txBody>
          <a:bodyPr vert="horz" lIns="0" tIns="0" rIns="0" bIns="0"/>
          <a:lstStyle>
            <a:lvl1pPr marL="0" indent="0" algn="l" defTabSz="912813" rtl="0" eaLnBrk="1" fontAlgn="base" hangingPunct="1">
              <a:spcBef>
                <a:spcPts val="600"/>
              </a:spcBef>
              <a:spcAft>
                <a:spcPts val="600"/>
              </a:spcAft>
              <a:buFont typeface="Arial" pitchFamily="34" charset="0"/>
              <a:buNone/>
              <a:defRPr lang="en-US" sz="1200" b="0" kern="1200" dirty="0" smtClean="0">
                <a:solidFill>
                  <a:schemeClr val="bg1"/>
                </a:solidFill>
                <a:latin typeface="+mn-lt"/>
                <a:ea typeface="ＭＳ Ｐゴシック" charset="0"/>
                <a:cs typeface="ＭＳ Ｐゴシック" charset="0"/>
              </a:defRPr>
            </a:lvl1pPr>
          </a:lstStyle>
          <a:p>
            <a:pPr lvl="0"/>
            <a:r>
              <a:rPr lang="en-AU" dirty="0" smtClean="0"/>
              <a:t>Click to edit date</a:t>
            </a:r>
            <a:endParaRPr lang="en-US" dirty="0"/>
          </a:p>
        </p:txBody>
      </p:sp>
      <p:sp>
        <p:nvSpPr>
          <p:cNvPr id="37" name="Text Placeholder 30"/>
          <p:cNvSpPr>
            <a:spLocks noGrp="1"/>
          </p:cNvSpPr>
          <p:nvPr>
            <p:ph type="body" sz="quarter" idx="12" hasCustomPrompt="1"/>
          </p:nvPr>
        </p:nvSpPr>
        <p:spPr>
          <a:xfrm>
            <a:off x="646954" y="3169212"/>
            <a:ext cx="4057230" cy="263977"/>
          </a:xfrm>
          <a:prstGeom prst="rect">
            <a:avLst/>
          </a:prstGeom>
        </p:spPr>
        <p:txBody>
          <a:bodyPr vert="horz" lIns="0" tIns="0" rIns="0" bIns="0" anchor="b" anchorCtr="0"/>
          <a:lstStyle>
            <a:lvl1pPr marL="0" indent="0">
              <a:buNone/>
              <a:defRPr lang="en-US" sz="1400" b="1" kern="1200" dirty="0" smtClean="0">
                <a:solidFill>
                  <a:schemeClr val="bg1"/>
                </a:solidFill>
                <a:latin typeface="+mn-lt"/>
                <a:ea typeface="ＭＳ Ｐゴシック" charset="0"/>
                <a:cs typeface="ＭＳ Ｐゴシック" charset="0"/>
              </a:defRPr>
            </a:lvl1pPr>
          </a:lstStyle>
          <a:p>
            <a:pPr lvl="0"/>
            <a:r>
              <a:rPr lang="en-AU" dirty="0" smtClean="0"/>
              <a:t>Click to edit name of presenter</a:t>
            </a:r>
            <a:endParaRPr lang="en-US" dirty="0"/>
          </a:p>
        </p:txBody>
      </p:sp>
      <p:sp>
        <p:nvSpPr>
          <p:cNvPr id="38" name="Text Placeholder 34"/>
          <p:cNvSpPr>
            <a:spLocks noGrp="1"/>
          </p:cNvSpPr>
          <p:nvPr>
            <p:ph type="body" sz="quarter" idx="13" hasCustomPrompt="1"/>
          </p:nvPr>
        </p:nvSpPr>
        <p:spPr>
          <a:xfrm>
            <a:off x="646954" y="3437751"/>
            <a:ext cx="4057230" cy="257146"/>
          </a:xfrm>
          <a:prstGeom prst="rect">
            <a:avLst/>
          </a:prstGeom>
        </p:spPr>
        <p:txBody>
          <a:bodyPr vert="horz" lIns="0" tIns="0" rIns="0" bIns="0"/>
          <a:lstStyle>
            <a:lvl1pPr marL="0" indent="0">
              <a:buNone/>
              <a:defRPr lang="en-US" sz="1400" b="0" kern="1200" baseline="0" dirty="0" smtClean="0">
                <a:solidFill>
                  <a:schemeClr val="bg1"/>
                </a:solidFill>
                <a:latin typeface="+mn-lt"/>
                <a:ea typeface="ＭＳ Ｐゴシック" charset="0"/>
                <a:cs typeface="ＭＳ Ｐゴシック" charset="0"/>
              </a:defRPr>
            </a:lvl1pPr>
          </a:lstStyle>
          <a:p>
            <a:pPr lvl="0"/>
            <a:r>
              <a:rPr lang="en-AU" dirty="0" smtClean="0"/>
              <a:t>Click to edit presenter title</a:t>
            </a:r>
            <a:endParaRPr lang="en-US" dirty="0"/>
          </a:p>
        </p:txBody>
      </p:sp>
      <p:sp>
        <p:nvSpPr>
          <p:cNvPr id="39" name="Text Placeholder 30"/>
          <p:cNvSpPr>
            <a:spLocks noGrp="1"/>
          </p:cNvSpPr>
          <p:nvPr>
            <p:ph type="body" sz="quarter" idx="14" hasCustomPrompt="1"/>
          </p:nvPr>
        </p:nvSpPr>
        <p:spPr>
          <a:xfrm>
            <a:off x="646954" y="3777474"/>
            <a:ext cx="4057230" cy="263977"/>
          </a:xfrm>
          <a:prstGeom prst="rect">
            <a:avLst/>
          </a:prstGeom>
        </p:spPr>
        <p:txBody>
          <a:bodyPr vert="horz" lIns="0" tIns="0" rIns="0" bIns="0" anchor="b" anchorCtr="0"/>
          <a:lstStyle>
            <a:lvl1pPr marL="0" indent="0">
              <a:buNone/>
              <a:defRPr lang="en-US" sz="1400" b="1" kern="1200" dirty="0" smtClean="0">
                <a:solidFill>
                  <a:schemeClr val="bg1"/>
                </a:solidFill>
                <a:latin typeface="+mn-lt"/>
                <a:ea typeface="ＭＳ Ｐゴシック" charset="0"/>
                <a:cs typeface="ＭＳ Ｐゴシック" charset="0"/>
              </a:defRPr>
            </a:lvl1pPr>
          </a:lstStyle>
          <a:p>
            <a:pPr lvl="0"/>
            <a:r>
              <a:rPr lang="en-AU" dirty="0" smtClean="0"/>
              <a:t>Click to edit name of presenter</a:t>
            </a:r>
            <a:endParaRPr lang="en-US" dirty="0"/>
          </a:p>
        </p:txBody>
      </p:sp>
      <p:sp>
        <p:nvSpPr>
          <p:cNvPr id="40" name="Text Placeholder 34"/>
          <p:cNvSpPr>
            <a:spLocks noGrp="1"/>
          </p:cNvSpPr>
          <p:nvPr>
            <p:ph type="body" sz="quarter" idx="15" hasCustomPrompt="1"/>
          </p:nvPr>
        </p:nvSpPr>
        <p:spPr>
          <a:xfrm>
            <a:off x="646954" y="4046016"/>
            <a:ext cx="4057230" cy="257146"/>
          </a:xfrm>
          <a:prstGeom prst="rect">
            <a:avLst/>
          </a:prstGeom>
        </p:spPr>
        <p:txBody>
          <a:bodyPr vert="horz" lIns="0" tIns="0" rIns="0" bIns="0"/>
          <a:lstStyle>
            <a:lvl1pPr marL="0" indent="0">
              <a:buNone/>
              <a:defRPr lang="en-US" sz="1400" b="0" kern="1200" baseline="0" dirty="0" smtClean="0">
                <a:solidFill>
                  <a:schemeClr val="bg1"/>
                </a:solidFill>
                <a:latin typeface="+mn-lt"/>
                <a:ea typeface="ＭＳ Ｐゴシック" charset="0"/>
                <a:cs typeface="ＭＳ Ｐゴシック" charset="0"/>
              </a:defRPr>
            </a:lvl1pPr>
          </a:lstStyle>
          <a:p>
            <a:pPr lvl="0"/>
            <a:r>
              <a:rPr lang="en-AU" dirty="0" smtClean="0"/>
              <a:t>Click to edit presenter title</a:t>
            </a:r>
            <a:endParaRPr lang="en-US" dirty="0"/>
          </a:p>
        </p:txBody>
      </p:sp>
      <p:sp>
        <p:nvSpPr>
          <p:cNvPr id="41" name="TextBox 40"/>
          <p:cNvSpPr txBox="1"/>
          <p:nvPr userDrawn="1"/>
        </p:nvSpPr>
        <p:spPr bwMode="auto">
          <a:xfrm>
            <a:off x="504350" y="6518498"/>
            <a:ext cx="7497206" cy="138499"/>
          </a:xfrm>
          <a:prstGeom prst="rect">
            <a:avLst/>
          </a:prstGeom>
          <a:solidFill>
            <a:schemeClr val="bg1"/>
          </a:solidFill>
          <a:ln>
            <a:noFill/>
          </a:ln>
          <a:extLst/>
        </p:spPr>
        <p:txBody>
          <a:bodyPr wrap="square" lIns="0" tIns="0" rIns="0" bIns="0" rtlCol="0" anchor="ctr" anchorCtr="0">
            <a:spAutoFit/>
          </a:bodyPr>
          <a:lstStyle/>
          <a:p>
            <a:pPr algn="l">
              <a:spcBef>
                <a:spcPct val="0"/>
              </a:spcBef>
              <a:buClr>
                <a:srgbClr val="01286D"/>
              </a:buClr>
              <a:buSzPct val="80000"/>
              <a:buFont typeface="Wingdings" pitchFamily="2" charset="2"/>
              <a:buNone/>
            </a:pPr>
            <a:r>
              <a:rPr lang="en-US" sz="900" b="0" dirty="0" smtClean="0">
                <a:solidFill>
                  <a:schemeClr val="tx2"/>
                </a:solidFill>
              </a:rPr>
              <a:t>For investment professional use only and not for general public distribution</a:t>
            </a:r>
          </a:p>
        </p:txBody>
      </p:sp>
      <p:pic>
        <p:nvPicPr>
          <p:cNvPr id="16" name="Picture 15" descr="_FIDELITY LOGO_NEW_RGB_FINAL.ai"/>
          <p:cNvPicPr>
            <a:picLocks noChangeAspect="1"/>
          </p:cNvPicPr>
          <p:nvPr userDrawn="1"/>
        </p:nvPicPr>
        <p:blipFill rotWithShape="1">
          <a:blip r:embed="rId2" cstate="print">
            <a:extLst>
              <a:ext uri="{28A0092B-C50C-407E-A947-70E740481C1C}">
                <a14:useLocalDpi xmlns:a14="http://schemas.microsoft.com/office/drawing/2010/main" val="0"/>
              </a:ext>
            </a:extLst>
          </a:blip>
          <a:srcRect l="3221" t="8722" r="3508" b="6285"/>
          <a:stretch/>
        </p:blipFill>
        <p:spPr>
          <a:xfrm>
            <a:off x="8143680" y="6373916"/>
            <a:ext cx="1275055" cy="374235"/>
          </a:xfrm>
          <a:prstGeom prst="rect">
            <a:avLst/>
          </a:prstGeom>
        </p:spPr>
      </p:pic>
    </p:spTree>
    <p:extLst>
      <p:ext uri="{BB962C8B-B14F-4D97-AF65-F5344CB8AC3E}">
        <p14:creationId xmlns:p14="http://schemas.microsoft.com/office/powerpoint/2010/main" val="15790512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lter/Process Diagram_2">
    <p:spTree>
      <p:nvGrpSpPr>
        <p:cNvPr id="1" name=""/>
        <p:cNvGrpSpPr/>
        <p:nvPr/>
      </p:nvGrpSpPr>
      <p:grpSpPr>
        <a:xfrm>
          <a:off x="0" y="0"/>
          <a:ext cx="0" cy="0"/>
          <a:chOff x="0" y="0"/>
          <a:chExt cx="0" cy="0"/>
        </a:xfrm>
      </p:grpSpPr>
      <p:cxnSp>
        <p:nvCxnSpPr>
          <p:cNvPr id="25" name="Straight Connector 24"/>
          <p:cNvCxnSpPr/>
          <p:nvPr userDrawn="1"/>
        </p:nvCxnSpPr>
        <p:spPr>
          <a:xfrm>
            <a:off x="4956689" y="2179484"/>
            <a:ext cx="0" cy="3443738"/>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 Placeholder 3"/>
          <p:cNvSpPr>
            <a:spLocks noGrp="1"/>
          </p:cNvSpPr>
          <p:nvPr userDrawn="1">
            <p:ph type="body" sz="quarter" idx="15"/>
          </p:nvPr>
        </p:nvSpPr>
        <p:spPr>
          <a:xfrm>
            <a:off x="2795522" y="1671807"/>
            <a:ext cx="4318396" cy="738188"/>
          </a:xfrm>
          <a:prstGeom prst="rect">
            <a:avLst/>
          </a:prstGeom>
          <a:solidFill>
            <a:schemeClr val="accent1"/>
          </a:solidFill>
        </p:spPr>
        <p:txBody>
          <a:bodyPr vert="horz" lIns="180000" tIns="180000" rIns="180000" bIns="180000" anchor="ctr" anchorCtr="0"/>
          <a:lstStyle>
            <a:lvl1pPr marL="0" indent="0" algn="ctr" defTabSz="912813" rtl="0" eaLnBrk="1" fontAlgn="base" hangingPunct="1">
              <a:spcBef>
                <a:spcPts val="0"/>
              </a:spcBef>
              <a:spcAft>
                <a:spcPts val="300"/>
              </a:spcAft>
              <a:buNone/>
              <a:defRPr lang="en-AU" sz="1600" b="1" kern="1200" dirty="0" smtClean="0">
                <a:solidFill>
                  <a:srgbClr val="FFFFFF"/>
                </a:solidFill>
                <a:latin typeface="+mn-lt"/>
                <a:ea typeface="ＭＳ Ｐゴシック" charset="0"/>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smtClean="0"/>
              <a:t>Click to edit Master text styles</a:t>
            </a:r>
          </a:p>
        </p:txBody>
      </p:sp>
      <p:cxnSp>
        <p:nvCxnSpPr>
          <p:cNvPr id="23" name="Straight Connector 22"/>
          <p:cNvCxnSpPr/>
          <p:nvPr userDrawn="1"/>
        </p:nvCxnSpPr>
        <p:spPr>
          <a:xfrm>
            <a:off x="507339" y="2848924"/>
            <a:ext cx="8893042" cy="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508150" y="2848437"/>
            <a:ext cx="5781" cy="2807826"/>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2741196" y="2848437"/>
            <a:ext cx="3354" cy="2807826"/>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7185425" y="2848437"/>
            <a:ext cx="5591" cy="2807826"/>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9409078" y="2848437"/>
            <a:ext cx="6879" cy="2807826"/>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Text Placeholder 2"/>
          <p:cNvSpPr>
            <a:spLocks noGrp="1"/>
          </p:cNvSpPr>
          <p:nvPr>
            <p:ph type="body" sz="quarter" idx="25"/>
          </p:nvPr>
        </p:nvSpPr>
        <p:spPr>
          <a:xfrm>
            <a:off x="631368" y="3043075"/>
            <a:ext cx="1989000" cy="262622"/>
          </a:xfrm>
          <a:prstGeom prst="rect">
            <a:avLst/>
          </a:prstGeom>
        </p:spPr>
        <p:txBody>
          <a:bodyPr vert="horz" lIns="0" tIns="0" rIns="0" bIns="0"/>
          <a:lstStyle>
            <a:lvl1pPr marL="0" indent="0">
              <a:buNone/>
              <a:defRPr lang="en-US" sz="1400" b="1" kern="1200" baseline="0" dirty="0">
                <a:solidFill>
                  <a:schemeClr val="tx2"/>
                </a:solidFill>
                <a:latin typeface="+mn-lt"/>
                <a:ea typeface="ＭＳ Ｐゴシック" charset="0"/>
                <a:cs typeface="ＭＳ Ｐゴシック" charset="0"/>
              </a:defRPr>
            </a:lvl1pPr>
          </a:lstStyle>
          <a:p>
            <a:pPr lvl="0"/>
            <a:r>
              <a:rPr lang="en-US" smtClean="0"/>
              <a:t>Click to edit Master text styles</a:t>
            </a:r>
          </a:p>
        </p:txBody>
      </p:sp>
      <p:sp>
        <p:nvSpPr>
          <p:cNvPr id="46" name="Text Placeholder 35"/>
          <p:cNvSpPr>
            <a:spLocks noGrp="1"/>
          </p:cNvSpPr>
          <p:nvPr>
            <p:ph type="body" sz="quarter" idx="13" hasCustomPrompt="1"/>
          </p:nvPr>
        </p:nvSpPr>
        <p:spPr>
          <a:xfrm>
            <a:off x="631368" y="3371248"/>
            <a:ext cx="1989000" cy="2285019"/>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200" b="0" kern="1200" baseline="0">
                <a:solidFill>
                  <a:schemeClr val="tx1"/>
                </a:solidFill>
                <a:latin typeface="+mn-lt"/>
                <a:ea typeface="ＭＳ Ｐゴシック" charset="0"/>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smtClean="0"/>
              <a:t>Click to add text click to add text click to add text click to add text click to add text click to add text click to add text</a:t>
            </a:r>
            <a:endParaRPr lang="en-US" dirty="0" smtClean="0"/>
          </a:p>
        </p:txBody>
      </p:sp>
      <p:sp>
        <p:nvSpPr>
          <p:cNvPr id="47" name="Text Placeholder 2"/>
          <p:cNvSpPr>
            <a:spLocks noGrp="1"/>
          </p:cNvSpPr>
          <p:nvPr>
            <p:ph type="body" sz="quarter" idx="26"/>
          </p:nvPr>
        </p:nvSpPr>
        <p:spPr>
          <a:xfrm>
            <a:off x="2852578" y="3043075"/>
            <a:ext cx="1989000" cy="262622"/>
          </a:xfrm>
          <a:prstGeom prst="rect">
            <a:avLst/>
          </a:prstGeom>
        </p:spPr>
        <p:txBody>
          <a:bodyPr vert="horz" lIns="0" tIns="0" rIns="0" bIns="0"/>
          <a:lstStyle>
            <a:lvl1pPr marL="0" indent="0">
              <a:buNone/>
              <a:defRPr lang="en-US" sz="1400" b="1" kern="1200" baseline="0" dirty="0">
                <a:solidFill>
                  <a:schemeClr val="tx2"/>
                </a:solidFill>
                <a:latin typeface="+mn-lt"/>
                <a:ea typeface="ＭＳ Ｐゴシック" charset="0"/>
                <a:cs typeface="ＭＳ Ｐゴシック" charset="0"/>
              </a:defRPr>
            </a:lvl1pPr>
          </a:lstStyle>
          <a:p>
            <a:pPr lvl="0"/>
            <a:r>
              <a:rPr lang="en-US" smtClean="0"/>
              <a:t>Click to edit Master text styles</a:t>
            </a:r>
          </a:p>
        </p:txBody>
      </p:sp>
      <p:sp>
        <p:nvSpPr>
          <p:cNvPr id="48" name="Text Placeholder 35"/>
          <p:cNvSpPr>
            <a:spLocks noGrp="1"/>
          </p:cNvSpPr>
          <p:nvPr>
            <p:ph type="body" sz="quarter" idx="27" hasCustomPrompt="1"/>
          </p:nvPr>
        </p:nvSpPr>
        <p:spPr>
          <a:xfrm>
            <a:off x="2852578" y="3371248"/>
            <a:ext cx="1989000" cy="2285019"/>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200" b="0" kern="1200" baseline="0">
                <a:solidFill>
                  <a:schemeClr val="tx1"/>
                </a:solidFill>
                <a:latin typeface="+mn-lt"/>
                <a:ea typeface="ＭＳ Ｐゴシック" charset="0"/>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smtClean="0"/>
              <a:t>Click to add text click to add text click to add text click to add text click to add text click to add text click to add text</a:t>
            </a:r>
            <a:endParaRPr lang="en-US" dirty="0" smtClean="0"/>
          </a:p>
        </p:txBody>
      </p:sp>
      <p:sp>
        <p:nvSpPr>
          <p:cNvPr id="49" name="Text Placeholder 2"/>
          <p:cNvSpPr>
            <a:spLocks noGrp="1"/>
          </p:cNvSpPr>
          <p:nvPr>
            <p:ph type="body" sz="quarter" idx="28"/>
          </p:nvPr>
        </p:nvSpPr>
        <p:spPr>
          <a:xfrm>
            <a:off x="5081947" y="3043075"/>
            <a:ext cx="1989000" cy="262622"/>
          </a:xfrm>
          <a:prstGeom prst="rect">
            <a:avLst/>
          </a:prstGeom>
        </p:spPr>
        <p:txBody>
          <a:bodyPr vert="horz" lIns="0" tIns="0" rIns="0" bIns="0"/>
          <a:lstStyle>
            <a:lvl1pPr marL="0" indent="0">
              <a:buNone/>
              <a:defRPr lang="en-US" sz="1400" b="1" kern="1200" baseline="0" dirty="0">
                <a:solidFill>
                  <a:schemeClr val="tx2"/>
                </a:solidFill>
                <a:latin typeface="+mn-lt"/>
                <a:ea typeface="ＭＳ Ｐゴシック" charset="0"/>
                <a:cs typeface="ＭＳ Ｐゴシック" charset="0"/>
              </a:defRPr>
            </a:lvl1pPr>
          </a:lstStyle>
          <a:p>
            <a:pPr lvl="0"/>
            <a:r>
              <a:rPr lang="en-US" smtClean="0"/>
              <a:t>Click to edit Master text styles</a:t>
            </a:r>
          </a:p>
        </p:txBody>
      </p:sp>
      <p:sp>
        <p:nvSpPr>
          <p:cNvPr id="50" name="Text Placeholder 35"/>
          <p:cNvSpPr>
            <a:spLocks noGrp="1"/>
          </p:cNvSpPr>
          <p:nvPr>
            <p:ph type="body" sz="quarter" idx="29" hasCustomPrompt="1"/>
          </p:nvPr>
        </p:nvSpPr>
        <p:spPr>
          <a:xfrm>
            <a:off x="5078021" y="3371248"/>
            <a:ext cx="1989000" cy="2285019"/>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200" b="0" kern="1200" baseline="0">
                <a:solidFill>
                  <a:schemeClr val="tx1"/>
                </a:solidFill>
                <a:latin typeface="+mn-lt"/>
                <a:ea typeface="ＭＳ Ｐゴシック" charset="0"/>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smtClean="0"/>
              <a:t>Click to add text click to add text click to add text click to add text click to add text click to add text click to add text</a:t>
            </a:r>
            <a:endParaRPr lang="en-US" dirty="0" smtClean="0"/>
          </a:p>
        </p:txBody>
      </p:sp>
      <p:sp>
        <p:nvSpPr>
          <p:cNvPr id="51" name="Text Placeholder 2"/>
          <p:cNvSpPr>
            <a:spLocks noGrp="1"/>
          </p:cNvSpPr>
          <p:nvPr>
            <p:ph type="body" sz="quarter" idx="30"/>
          </p:nvPr>
        </p:nvSpPr>
        <p:spPr>
          <a:xfrm>
            <a:off x="7310285" y="3043075"/>
            <a:ext cx="1989000" cy="262622"/>
          </a:xfrm>
          <a:prstGeom prst="rect">
            <a:avLst/>
          </a:prstGeom>
        </p:spPr>
        <p:txBody>
          <a:bodyPr vert="horz" lIns="0" tIns="0" rIns="0" bIns="0"/>
          <a:lstStyle>
            <a:lvl1pPr marL="0" indent="0">
              <a:buNone/>
              <a:defRPr lang="en-US" sz="1400" b="1" kern="1200" baseline="0" dirty="0">
                <a:solidFill>
                  <a:schemeClr val="tx2"/>
                </a:solidFill>
                <a:latin typeface="+mn-lt"/>
                <a:ea typeface="ＭＳ Ｐゴシック" charset="0"/>
                <a:cs typeface="ＭＳ Ｐゴシック" charset="0"/>
              </a:defRPr>
            </a:lvl1pPr>
          </a:lstStyle>
          <a:p>
            <a:pPr lvl="0"/>
            <a:r>
              <a:rPr lang="en-US" smtClean="0"/>
              <a:t>Click to edit Master text styles</a:t>
            </a:r>
          </a:p>
        </p:txBody>
      </p:sp>
      <p:sp>
        <p:nvSpPr>
          <p:cNvPr id="52" name="Text Placeholder 35"/>
          <p:cNvSpPr>
            <a:spLocks noGrp="1"/>
          </p:cNvSpPr>
          <p:nvPr>
            <p:ph type="body" sz="quarter" idx="31" hasCustomPrompt="1"/>
          </p:nvPr>
        </p:nvSpPr>
        <p:spPr>
          <a:xfrm>
            <a:off x="7306359" y="3371248"/>
            <a:ext cx="1989000" cy="2285019"/>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200" b="0" kern="1200" baseline="0">
                <a:solidFill>
                  <a:schemeClr val="tx1"/>
                </a:solidFill>
                <a:latin typeface="+mn-lt"/>
                <a:ea typeface="ＭＳ Ｐゴシック" charset="0"/>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smtClean="0"/>
              <a:t>Click to add text click to add text click to add text click to add text click to add text click to add text click to add text</a:t>
            </a:r>
            <a:endParaRPr lang="en-US" dirty="0" smtClean="0"/>
          </a:p>
        </p:txBody>
      </p:sp>
      <p:sp>
        <p:nvSpPr>
          <p:cNvPr id="27" name="Text Placeholder 29"/>
          <p:cNvSpPr>
            <a:spLocks noGrp="1"/>
          </p:cNvSpPr>
          <p:nvPr>
            <p:ph type="body" sz="quarter" idx="10" hasCustomPrompt="1"/>
          </p:nvPr>
        </p:nvSpPr>
        <p:spPr>
          <a:xfrm>
            <a:off x="508151" y="768983"/>
            <a:ext cx="8887072"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29" name="Title 9"/>
          <p:cNvSpPr>
            <a:spLocks noGrp="1"/>
          </p:cNvSpPr>
          <p:nvPr>
            <p:ph type="title" hasCustomPrompt="1"/>
          </p:nvPr>
        </p:nvSpPr>
        <p:spPr>
          <a:xfrm>
            <a:off x="508151" y="24905"/>
            <a:ext cx="8887072"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
        <p:nvSpPr>
          <p:cNvPr id="20" name="Text Placeholder 37"/>
          <p:cNvSpPr>
            <a:spLocks noGrp="1"/>
          </p:cNvSpPr>
          <p:nvPr>
            <p:ph type="body" sz="quarter" idx="14" hasCustomPrompt="1"/>
          </p:nvPr>
        </p:nvSpPr>
        <p:spPr>
          <a:xfrm>
            <a:off x="508150" y="5746803"/>
            <a:ext cx="8887433"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Tree>
    <p:extLst>
      <p:ext uri="{BB962C8B-B14F-4D97-AF65-F5344CB8AC3E}">
        <p14:creationId xmlns:p14="http://schemas.microsoft.com/office/powerpoint/2010/main" val="37751185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tructure Chart">
    <p:spTree>
      <p:nvGrpSpPr>
        <p:cNvPr id="1" name=""/>
        <p:cNvGrpSpPr/>
        <p:nvPr/>
      </p:nvGrpSpPr>
      <p:grpSpPr>
        <a:xfrm>
          <a:off x="0" y="0"/>
          <a:ext cx="0" cy="0"/>
          <a:chOff x="0" y="0"/>
          <a:chExt cx="0" cy="0"/>
        </a:xfrm>
      </p:grpSpPr>
      <p:cxnSp>
        <p:nvCxnSpPr>
          <p:cNvPr id="17" name="Straight Connector 16"/>
          <p:cNvCxnSpPr/>
          <p:nvPr userDrawn="1"/>
        </p:nvCxnSpPr>
        <p:spPr>
          <a:xfrm>
            <a:off x="4956689" y="1894343"/>
            <a:ext cx="0" cy="947519"/>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 Placeholder 3"/>
          <p:cNvSpPr>
            <a:spLocks noGrp="1"/>
          </p:cNvSpPr>
          <p:nvPr userDrawn="1">
            <p:ph type="body" sz="quarter" idx="15"/>
          </p:nvPr>
        </p:nvSpPr>
        <p:spPr>
          <a:xfrm>
            <a:off x="2795522" y="1671807"/>
            <a:ext cx="4318396" cy="738188"/>
          </a:xfrm>
          <a:prstGeom prst="rect">
            <a:avLst/>
          </a:prstGeom>
          <a:solidFill>
            <a:schemeClr val="accent1"/>
          </a:solidFill>
        </p:spPr>
        <p:txBody>
          <a:bodyPr vert="horz" lIns="180000" tIns="180000" rIns="180000" bIns="180000" anchor="ctr" anchorCtr="0"/>
          <a:lstStyle>
            <a:lvl1pPr marL="0" indent="0" algn="ctr" defTabSz="912813" rtl="0" eaLnBrk="1" fontAlgn="base" hangingPunct="1">
              <a:spcBef>
                <a:spcPts val="0"/>
              </a:spcBef>
              <a:spcAft>
                <a:spcPts val="300"/>
              </a:spcAft>
              <a:buNone/>
              <a:defRPr lang="en-AU" sz="1600" b="1" kern="1200" dirty="0" smtClean="0">
                <a:solidFill>
                  <a:srgbClr val="FFFFFF"/>
                </a:solidFill>
                <a:latin typeface="+mn-lt"/>
                <a:ea typeface="ＭＳ Ｐゴシック" charset="0"/>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smtClean="0"/>
              <a:t>Click to edit Master text styles</a:t>
            </a:r>
          </a:p>
        </p:txBody>
      </p:sp>
      <p:cxnSp>
        <p:nvCxnSpPr>
          <p:cNvPr id="23" name="Straight Connector 22"/>
          <p:cNvCxnSpPr/>
          <p:nvPr userDrawn="1"/>
        </p:nvCxnSpPr>
        <p:spPr>
          <a:xfrm>
            <a:off x="1529605" y="2846294"/>
            <a:ext cx="6862981" cy="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1532705" y="2849209"/>
            <a:ext cx="0" cy="826544"/>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8383860" y="2849209"/>
            <a:ext cx="0" cy="826544"/>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6100143" y="2849209"/>
            <a:ext cx="0" cy="826544"/>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3816424" y="2849209"/>
            <a:ext cx="0" cy="826544"/>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 Placeholder 2"/>
          <p:cNvSpPr>
            <a:spLocks noGrp="1"/>
          </p:cNvSpPr>
          <p:nvPr>
            <p:ph type="body" sz="quarter" idx="22"/>
          </p:nvPr>
        </p:nvSpPr>
        <p:spPr>
          <a:xfrm>
            <a:off x="508151" y="3255303"/>
            <a:ext cx="2067000" cy="738000"/>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dirty="0" smtClean="0">
                <a:solidFill>
                  <a:srgbClr val="FFFFFF"/>
                </a:solidFill>
                <a:latin typeface="+mn-lt"/>
                <a:ea typeface="ＭＳ Ｐゴシック" charset="0"/>
                <a:cs typeface="ＭＳ Ｐゴシック" charset="0"/>
              </a:defRPr>
            </a:lvl1pPr>
          </a:lstStyle>
          <a:p>
            <a:pPr lvl="0"/>
            <a:r>
              <a:rPr lang="en-US" smtClean="0"/>
              <a:t>Click to edit Master text styles</a:t>
            </a:r>
          </a:p>
        </p:txBody>
      </p:sp>
      <p:sp>
        <p:nvSpPr>
          <p:cNvPr id="27" name="Text Placeholder 2"/>
          <p:cNvSpPr>
            <a:spLocks noGrp="1"/>
          </p:cNvSpPr>
          <p:nvPr>
            <p:ph type="body" sz="quarter" idx="23"/>
          </p:nvPr>
        </p:nvSpPr>
        <p:spPr>
          <a:xfrm>
            <a:off x="7342078" y="3255303"/>
            <a:ext cx="2067000" cy="738000"/>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dirty="0" smtClean="0">
                <a:solidFill>
                  <a:srgbClr val="FFFFFF"/>
                </a:solidFill>
                <a:latin typeface="+mn-lt"/>
                <a:ea typeface="ＭＳ Ｐゴシック" charset="0"/>
                <a:cs typeface="ＭＳ Ｐゴシック" charset="0"/>
              </a:defRPr>
            </a:lvl1pPr>
          </a:lstStyle>
          <a:p>
            <a:pPr lvl="0"/>
            <a:r>
              <a:rPr lang="en-US" smtClean="0"/>
              <a:t>Click to edit Master text styles</a:t>
            </a:r>
          </a:p>
        </p:txBody>
      </p:sp>
      <p:sp>
        <p:nvSpPr>
          <p:cNvPr id="29" name="Text Placeholder 2"/>
          <p:cNvSpPr>
            <a:spLocks noGrp="1"/>
          </p:cNvSpPr>
          <p:nvPr>
            <p:ph type="body" sz="quarter" idx="24"/>
          </p:nvPr>
        </p:nvSpPr>
        <p:spPr>
          <a:xfrm>
            <a:off x="5064136" y="3255303"/>
            <a:ext cx="2067000" cy="738000"/>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dirty="0" smtClean="0">
                <a:solidFill>
                  <a:srgbClr val="FFFFFF"/>
                </a:solidFill>
                <a:latin typeface="+mn-lt"/>
                <a:ea typeface="ＭＳ Ｐゴシック" charset="0"/>
                <a:cs typeface="ＭＳ Ｐゴシック" charset="0"/>
              </a:defRPr>
            </a:lvl1pPr>
          </a:lstStyle>
          <a:p>
            <a:pPr lvl="0"/>
            <a:r>
              <a:rPr lang="en-US" smtClean="0"/>
              <a:t>Click to edit Master text styles</a:t>
            </a:r>
          </a:p>
        </p:txBody>
      </p:sp>
      <p:sp>
        <p:nvSpPr>
          <p:cNvPr id="30" name="Text Placeholder 2"/>
          <p:cNvSpPr>
            <a:spLocks noGrp="1"/>
          </p:cNvSpPr>
          <p:nvPr>
            <p:ph type="body" sz="quarter" idx="25"/>
          </p:nvPr>
        </p:nvSpPr>
        <p:spPr>
          <a:xfrm>
            <a:off x="2786194" y="3255303"/>
            <a:ext cx="2067000" cy="738000"/>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dirty="0" smtClean="0">
                <a:solidFill>
                  <a:srgbClr val="FFFFFF"/>
                </a:solidFill>
                <a:latin typeface="+mn-lt"/>
                <a:ea typeface="ＭＳ Ｐゴシック" charset="0"/>
                <a:cs typeface="ＭＳ Ｐゴシック" charset="0"/>
              </a:defRPr>
            </a:lvl1pPr>
          </a:lstStyle>
          <a:p>
            <a:pPr lvl="0"/>
            <a:r>
              <a:rPr lang="en-US" smtClean="0"/>
              <a:t>Click to edit Master text styles</a:t>
            </a:r>
          </a:p>
        </p:txBody>
      </p:sp>
      <p:sp>
        <p:nvSpPr>
          <p:cNvPr id="21" name="Text Placeholder 29"/>
          <p:cNvSpPr>
            <a:spLocks noGrp="1"/>
          </p:cNvSpPr>
          <p:nvPr>
            <p:ph type="body" sz="quarter" idx="10" hasCustomPrompt="1"/>
          </p:nvPr>
        </p:nvSpPr>
        <p:spPr>
          <a:xfrm>
            <a:off x="508151" y="768983"/>
            <a:ext cx="8887072"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24" name="Title 9"/>
          <p:cNvSpPr>
            <a:spLocks noGrp="1"/>
          </p:cNvSpPr>
          <p:nvPr>
            <p:ph type="title" hasCustomPrompt="1"/>
          </p:nvPr>
        </p:nvSpPr>
        <p:spPr>
          <a:xfrm>
            <a:off x="508151" y="24905"/>
            <a:ext cx="8887072"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
        <p:nvSpPr>
          <p:cNvPr id="16" name="Text Placeholder 37"/>
          <p:cNvSpPr>
            <a:spLocks noGrp="1"/>
          </p:cNvSpPr>
          <p:nvPr>
            <p:ph type="body" sz="quarter" idx="14" hasCustomPrompt="1"/>
          </p:nvPr>
        </p:nvSpPr>
        <p:spPr>
          <a:xfrm>
            <a:off x="508150" y="5746803"/>
            <a:ext cx="8887433"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Tree>
    <p:extLst>
      <p:ext uri="{BB962C8B-B14F-4D97-AF65-F5344CB8AC3E}">
        <p14:creationId xmlns:p14="http://schemas.microsoft.com/office/powerpoint/2010/main" val="28443030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bination 1_Text Group/Graph_Qtr ">
    <p:spTree>
      <p:nvGrpSpPr>
        <p:cNvPr id="1" name=""/>
        <p:cNvGrpSpPr/>
        <p:nvPr/>
      </p:nvGrpSpPr>
      <p:grpSpPr>
        <a:xfrm>
          <a:off x="0" y="0"/>
          <a:ext cx="0" cy="0"/>
          <a:chOff x="0" y="0"/>
          <a:chExt cx="0" cy="0"/>
        </a:xfrm>
      </p:grpSpPr>
      <p:sp>
        <p:nvSpPr>
          <p:cNvPr id="27" name="Text Placeholder 3"/>
          <p:cNvSpPr>
            <a:spLocks noGrp="1"/>
          </p:cNvSpPr>
          <p:nvPr>
            <p:ph type="body" sz="quarter" idx="18"/>
          </p:nvPr>
        </p:nvSpPr>
        <p:spPr>
          <a:xfrm>
            <a:off x="5111132" y="3824113"/>
            <a:ext cx="2067000" cy="1832150"/>
          </a:xfrm>
          <a:prstGeom prst="rect">
            <a:avLst/>
          </a:prstGeom>
          <a:solidFill>
            <a:schemeClr val="tx1"/>
          </a:solidFill>
        </p:spPr>
        <p:txBody>
          <a:bodyPr vert="horz" lIns="180000" tIns="180000" rIns="180000" bIns="180000"/>
          <a:lstStyle>
            <a:lvl1pPr marL="0" indent="0" algn="l" defTabSz="912813" rtl="0" eaLnBrk="1" fontAlgn="base" hangingPunct="1">
              <a:spcBef>
                <a:spcPts val="0"/>
              </a:spcBef>
              <a:spcAft>
                <a:spcPts val="300"/>
              </a:spcAft>
              <a:buNone/>
              <a:defRPr lang="en-AU" sz="1400" b="1" kern="1200" dirty="0" smtClean="0">
                <a:solidFill>
                  <a:srgbClr val="FFFFFF"/>
                </a:solidFill>
                <a:latin typeface="+mn-lt"/>
                <a:ea typeface="ＭＳ Ｐゴシック" charset="0"/>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smtClean="0"/>
              <a:t>Click to edit Master text styles</a:t>
            </a:r>
          </a:p>
        </p:txBody>
      </p:sp>
      <p:cxnSp>
        <p:nvCxnSpPr>
          <p:cNvPr id="28" name="Straight Connector 27"/>
          <p:cNvCxnSpPr/>
          <p:nvPr userDrawn="1"/>
        </p:nvCxnSpPr>
        <p:spPr>
          <a:xfrm flipH="1">
            <a:off x="508150" y="3815188"/>
            <a:ext cx="5781" cy="1841079"/>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Text Placeholder 6"/>
          <p:cNvSpPr>
            <a:spLocks noGrp="1"/>
          </p:cNvSpPr>
          <p:nvPr>
            <p:ph type="body" sz="quarter" idx="20" hasCustomPrompt="1"/>
          </p:nvPr>
        </p:nvSpPr>
        <p:spPr>
          <a:xfrm>
            <a:off x="627179" y="3899245"/>
            <a:ext cx="1811458" cy="1757018"/>
          </a:xfrm>
          <a:prstGeom prst="rect">
            <a:avLst/>
          </a:prstGeom>
        </p:spPr>
        <p:txBody>
          <a:bodyPr vert="horz" lIns="0" tIns="0" rIns="0" bIns="0"/>
          <a:lstStyle>
            <a:lvl1pPr marL="0" marR="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lang="en-AU" sz="1400" b="0" kern="1200" baseline="0">
                <a:solidFill>
                  <a:schemeClr val="tx1"/>
                </a:solidFill>
                <a:latin typeface="+mn-lt"/>
                <a:ea typeface="ＭＳ Ｐゴシック" charset="0"/>
                <a:cs typeface="ＭＳ Ｐゴシック" charset="0"/>
              </a:defRPr>
            </a:lvl1pPr>
            <a:lvl2pPr marL="361950" indent="-176213">
              <a:spcBef>
                <a:spcPts val="0"/>
              </a:spcBef>
              <a:spcAft>
                <a:spcPts val="300"/>
              </a:spcAft>
              <a:buFont typeface="Arial"/>
              <a:buChar char="–"/>
              <a:defRPr lang="en-AU" sz="1400" b="0" kern="1200" dirty="0" smtClean="0">
                <a:solidFill>
                  <a:srgbClr val="505F77"/>
                </a:solidFill>
                <a:latin typeface="+mn-lt"/>
                <a:ea typeface="ＭＳ Ｐゴシック" charset="0"/>
                <a:cs typeface="+mn-cs"/>
              </a:defRPr>
            </a:lvl2pPr>
            <a:lvl3pPr marL="539750" indent="-174625" algn="l" defTabSz="912813" rtl="0" eaLnBrk="1" fontAlgn="base" hangingPunct="1">
              <a:spcBef>
                <a:spcPts val="0"/>
              </a:spcBef>
              <a:spcAft>
                <a:spcPts val="300"/>
              </a:spcAft>
              <a:buSzPct val="100000"/>
              <a:buFont typeface="Lucida Grande"/>
              <a:buChar char="–"/>
              <a:defRPr lang="en-AU" sz="1200" b="0" kern="1200" dirty="0" smtClean="0">
                <a:solidFill>
                  <a:srgbClr val="505F77"/>
                </a:solidFill>
                <a:latin typeface="+mn-lt"/>
                <a:ea typeface="ＭＳ Ｐゴシック" charset="0"/>
                <a:cs typeface="ＭＳ Ｐゴシック" charset="0"/>
              </a:defRPr>
            </a:lvl3pPr>
            <a:lvl4pPr marL="719138" indent="-179388">
              <a:spcBef>
                <a:spcPts val="0"/>
              </a:spcBef>
              <a:spcAft>
                <a:spcPts val="300"/>
              </a:spcAft>
              <a:buFont typeface="Arial"/>
              <a:buChar char="–"/>
              <a:defRPr sz="1000"/>
            </a:lvl4pPr>
            <a:lvl5pPr>
              <a:spcBef>
                <a:spcPts val="0"/>
              </a:spcBef>
              <a:spcAft>
                <a:spcPts val="300"/>
              </a:spcAft>
              <a:defRPr/>
            </a:lvl5pPr>
          </a:lstStyle>
          <a:p>
            <a:pPr marL="0" marR="0" lvl="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a:pPr>
            <a:r>
              <a:rPr lang="en-AU" dirty="0" smtClean="0"/>
              <a:t>Click to add text click to add text</a:t>
            </a:r>
            <a:r>
              <a:rPr lang="en-US" dirty="0" smtClean="0"/>
              <a:t> click to </a:t>
            </a:r>
            <a:r>
              <a:rPr lang="en-AU" dirty="0" smtClean="0"/>
              <a:t>add text</a:t>
            </a:r>
            <a:endParaRPr lang="en-US" dirty="0" smtClean="0"/>
          </a:p>
        </p:txBody>
      </p:sp>
      <p:sp>
        <p:nvSpPr>
          <p:cNvPr id="30" name="Text Placeholder 10"/>
          <p:cNvSpPr txBox="1">
            <a:spLocks/>
          </p:cNvSpPr>
          <p:nvPr userDrawn="1"/>
        </p:nvSpPr>
        <p:spPr>
          <a:xfrm>
            <a:off x="608092" y="3720697"/>
            <a:ext cx="319296" cy="415289"/>
          </a:xfrm>
          <a:prstGeom prst="rect">
            <a:avLst/>
          </a:prstGeom>
        </p:spPr>
        <p:txBody>
          <a:bodyPr vert="horz" lIns="0" tIns="0" rIns="0" bIns="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868072"/>
              </a:buClr>
              <a:buNone/>
            </a:pPr>
            <a:r>
              <a:rPr lang="en-AU" sz="2800" dirty="0" smtClean="0">
                <a:solidFill>
                  <a:schemeClr val="tx2"/>
                </a:solidFill>
              </a:rPr>
              <a:t>1</a:t>
            </a:r>
            <a:endParaRPr lang="en-AU" b="0" dirty="0" smtClean="0">
              <a:solidFill>
                <a:schemeClr val="tx2"/>
              </a:solidFill>
            </a:endParaRPr>
          </a:p>
        </p:txBody>
      </p:sp>
      <p:cxnSp>
        <p:nvCxnSpPr>
          <p:cNvPr id="32" name="Straight Connector 31"/>
          <p:cNvCxnSpPr/>
          <p:nvPr userDrawn="1"/>
        </p:nvCxnSpPr>
        <p:spPr>
          <a:xfrm flipH="1">
            <a:off x="2708822" y="3815188"/>
            <a:ext cx="3354" cy="1841079"/>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 Placeholder 6"/>
          <p:cNvSpPr>
            <a:spLocks noGrp="1"/>
          </p:cNvSpPr>
          <p:nvPr>
            <p:ph type="body" sz="quarter" idx="21" hasCustomPrompt="1"/>
          </p:nvPr>
        </p:nvSpPr>
        <p:spPr>
          <a:xfrm>
            <a:off x="2836465" y="3899245"/>
            <a:ext cx="1811458" cy="1757018"/>
          </a:xfrm>
          <a:prstGeom prst="rect">
            <a:avLst/>
          </a:prstGeom>
        </p:spPr>
        <p:txBody>
          <a:bodyPr vert="horz" lIns="0" tIns="0" rIns="0" bIns="0"/>
          <a:lstStyle>
            <a:lvl1pPr marL="0" marR="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lang="en-AU" sz="1400" b="0" kern="1200" baseline="0">
                <a:solidFill>
                  <a:schemeClr val="tx1"/>
                </a:solidFill>
                <a:latin typeface="+mn-lt"/>
                <a:ea typeface="ＭＳ Ｐゴシック" charset="0"/>
                <a:cs typeface="ＭＳ Ｐゴシック" charset="0"/>
              </a:defRPr>
            </a:lvl1pPr>
            <a:lvl2pPr marL="361950" indent="-176213">
              <a:spcBef>
                <a:spcPts val="0"/>
              </a:spcBef>
              <a:spcAft>
                <a:spcPts val="300"/>
              </a:spcAft>
              <a:buFont typeface="Arial"/>
              <a:buChar char="–"/>
              <a:defRPr lang="en-AU" sz="1400" b="0" kern="1200" dirty="0" smtClean="0">
                <a:solidFill>
                  <a:srgbClr val="505F77"/>
                </a:solidFill>
                <a:latin typeface="+mn-lt"/>
                <a:ea typeface="ＭＳ Ｐゴシック" charset="0"/>
                <a:cs typeface="+mn-cs"/>
              </a:defRPr>
            </a:lvl2pPr>
            <a:lvl3pPr marL="539750" indent="-174625" algn="l" defTabSz="912813" rtl="0" eaLnBrk="1" fontAlgn="base" hangingPunct="1">
              <a:spcBef>
                <a:spcPts val="0"/>
              </a:spcBef>
              <a:spcAft>
                <a:spcPts val="300"/>
              </a:spcAft>
              <a:buSzPct val="100000"/>
              <a:buFont typeface="Lucida Grande"/>
              <a:buChar char="–"/>
              <a:defRPr lang="en-AU" sz="1200" b="0" kern="1200" dirty="0" smtClean="0">
                <a:solidFill>
                  <a:srgbClr val="505F77"/>
                </a:solidFill>
                <a:latin typeface="+mn-lt"/>
                <a:ea typeface="ＭＳ Ｐゴシック" charset="0"/>
                <a:cs typeface="ＭＳ Ｐゴシック" charset="0"/>
              </a:defRPr>
            </a:lvl3pPr>
            <a:lvl4pPr marL="719138" indent="-179388">
              <a:spcBef>
                <a:spcPts val="0"/>
              </a:spcBef>
              <a:spcAft>
                <a:spcPts val="300"/>
              </a:spcAft>
              <a:buFont typeface="Arial"/>
              <a:buChar char="–"/>
              <a:defRPr sz="1000"/>
            </a:lvl4pPr>
            <a:lvl5pPr>
              <a:spcBef>
                <a:spcPts val="0"/>
              </a:spcBef>
              <a:spcAft>
                <a:spcPts val="300"/>
              </a:spcAft>
              <a:defRPr/>
            </a:lvl5pPr>
          </a:lstStyle>
          <a:p>
            <a:pPr marL="0" marR="0" lvl="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a:pPr>
            <a:r>
              <a:rPr lang="en-AU" dirty="0" smtClean="0"/>
              <a:t>Click to add text click to add text</a:t>
            </a:r>
            <a:r>
              <a:rPr lang="en-US" dirty="0" smtClean="0"/>
              <a:t> click to </a:t>
            </a:r>
            <a:r>
              <a:rPr lang="en-AU" dirty="0" smtClean="0"/>
              <a:t>add text</a:t>
            </a:r>
            <a:endParaRPr lang="en-US" dirty="0" smtClean="0"/>
          </a:p>
        </p:txBody>
      </p:sp>
      <p:sp>
        <p:nvSpPr>
          <p:cNvPr id="41" name="Text Placeholder 10"/>
          <p:cNvSpPr txBox="1">
            <a:spLocks/>
          </p:cNvSpPr>
          <p:nvPr userDrawn="1"/>
        </p:nvSpPr>
        <p:spPr>
          <a:xfrm>
            <a:off x="2817378" y="3720697"/>
            <a:ext cx="319296" cy="415289"/>
          </a:xfrm>
          <a:prstGeom prst="rect">
            <a:avLst/>
          </a:prstGeom>
        </p:spPr>
        <p:txBody>
          <a:bodyPr vert="horz" lIns="0" tIns="0" rIns="0" bIns="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868072"/>
              </a:buClr>
              <a:buNone/>
            </a:pPr>
            <a:r>
              <a:rPr lang="en-AU" sz="2800" dirty="0" smtClean="0">
                <a:solidFill>
                  <a:schemeClr val="tx2"/>
                </a:solidFill>
              </a:rPr>
              <a:t>2</a:t>
            </a:r>
            <a:endParaRPr lang="en-AU" b="0" dirty="0" smtClean="0">
              <a:solidFill>
                <a:schemeClr val="tx2"/>
              </a:solidFill>
            </a:endParaRPr>
          </a:p>
        </p:txBody>
      </p:sp>
      <p:sp>
        <p:nvSpPr>
          <p:cNvPr id="45" name="Chart Placeholder 25"/>
          <p:cNvSpPr>
            <a:spLocks noGrp="1"/>
          </p:cNvSpPr>
          <p:nvPr>
            <p:ph type="chart" sz="quarter" idx="17"/>
          </p:nvPr>
        </p:nvSpPr>
        <p:spPr>
          <a:xfrm>
            <a:off x="508153" y="1789117"/>
            <a:ext cx="4296040" cy="1857375"/>
          </a:xfrm>
          <a:prstGeom prst="rect">
            <a:avLst/>
          </a:prstGeom>
        </p:spPr>
        <p:txBody>
          <a:bodyPr vert="horz" lIns="108000" tIns="180000" rIns="180000" bIns="0"/>
          <a:lstStyle>
            <a:lvl1pPr marL="0" indent="0">
              <a:buNone/>
              <a:defRPr sz="1200">
                <a:solidFill>
                  <a:schemeClr val="tx1"/>
                </a:solidFill>
              </a:defRPr>
            </a:lvl1pPr>
          </a:lstStyle>
          <a:p>
            <a:r>
              <a:rPr lang="en-US" smtClean="0"/>
              <a:t>Click icon to add chart</a:t>
            </a:r>
            <a:endParaRPr lang="en-US" dirty="0"/>
          </a:p>
        </p:txBody>
      </p:sp>
      <p:sp>
        <p:nvSpPr>
          <p:cNvPr id="46" name="Text Placeholder 3"/>
          <p:cNvSpPr>
            <a:spLocks noGrp="1"/>
          </p:cNvSpPr>
          <p:nvPr>
            <p:ph type="body" sz="quarter" idx="15"/>
          </p:nvPr>
        </p:nvSpPr>
        <p:spPr>
          <a:xfrm>
            <a:off x="5111132" y="1304925"/>
            <a:ext cx="4287530" cy="2350965"/>
          </a:xfrm>
          <a:prstGeom prst="rect">
            <a:avLst/>
          </a:prstGeom>
          <a:solidFill>
            <a:schemeClr val="accent1"/>
          </a:solidFill>
        </p:spPr>
        <p:txBody>
          <a:bodyPr vert="horz" lIns="180000" tIns="180000" rIns="180000" bIns="180000"/>
          <a:lstStyle>
            <a:lvl1pPr marL="0" indent="0" algn="l" defTabSz="912813" rtl="0" eaLnBrk="1" fontAlgn="base" hangingPunct="1">
              <a:spcBef>
                <a:spcPts val="0"/>
              </a:spcBef>
              <a:spcAft>
                <a:spcPts val="300"/>
              </a:spcAft>
              <a:buNone/>
              <a:defRPr lang="en-AU" sz="1400" b="1" kern="1200" dirty="0" smtClean="0">
                <a:solidFill>
                  <a:srgbClr val="FFFFFF"/>
                </a:solidFill>
                <a:latin typeface="+mn-lt"/>
                <a:ea typeface="ＭＳ Ｐゴシック" charset="0"/>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smtClean="0"/>
              <a:t>Click to edit Master text styles</a:t>
            </a:r>
          </a:p>
        </p:txBody>
      </p:sp>
      <p:sp>
        <p:nvSpPr>
          <p:cNvPr id="50" name="Text Placeholder 31"/>
          <p:cNvSpPr>
            <a:spLocks noGrp="1"/>
          </p:cNvSpPr>
          <p:nvPr>
            <p:ph type="body" sz="quarter" idx="24" hasCustomPrompt="1"/>
          </p:nvPr>
        </p:nvSpPr>
        <p:spPr>
          <a:xfrm>
            <a:off x="508153" y="1290781"/>
            <a:ext cx="4290881" cy="237385"/>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52" name="Text Placeholder 29"/>
          <p:cNvSpPr>
            <a:spLocks noGrp="1"/>
          </p:cNvSpPr>
          <p:nvPr>
            <p:ph type="body" sz="quarter" idx="10" hasCustomPrompt="1"/>
          </p:nvPr>
        </p:nvSpPr>
        <p:spPr>
          <a:xfrm>
            <a:off x="508151" y="768983"/>
            <a:ext cx="8887072"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53" name="Title 9"/>
          <p:cNvSpPr>
            <a:spLocks noGrp="1"/>
          </p:cNvSpPr>
          <p:nvPr>
            <p:ph type="title" hasCustomPrompt="1"/>
          </p:nvPr>
        </p:nvSpPr>
        <p:spPr>
          <a:xfrm>
            <a:off x="508151" y="24905"/>
            <a:ext cx="8887072"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
        <p:nvSpPr>
          <p:cNvPr id="55" name="Text Placeholder 3"/>
          <p:cNvSpPr>
            <a:spLocks noGrp="1"/>
          </p:cNvSpPr>
          <p:nvPr>
            <p:ph type="body" sz="quarter" idx="25"/>
          </p:nvPr>
        </p:nvSpPr>
        <p:spPr>
          <a:xfrm>
            <a:off x="7333381" y="3824113"/>
            <a:ext cx="2067000" cy="1832150"/>
          </a:xfrm>
          <a:prstGeom prst="rect">
            <a:avLst/>
          </a:prstGeom>
          <a:solidFill>
            <a:schemeClr val="tx1"/>
          </a:solidFill>
        </p:spPr>
        <p:txBody>
          <a:bodyPr vert="horz" lIns="180000" tIns="180000" rIns="180000" bIns="180000"/>
          <a:lstStyle>
            <a:lvl1pPr marL="0" indent="0" algn="l" defTabSz="912813" rtl="0" eaLnBrk="1" fontAlgn="base" hangingPunct="1">
              <a:spcBef>
                <a:spcPts val="0"/>
              </a:spcBef>
              <a:spcAft>
                <a:spcPts val="300"/>
              </a:spcAft>
              <a:buNone/>
              <a:defRPr lang="en-AU" sz="1400" b="1" kern="1200" dirty="0" smtClean="0">
                <a:solidFill>
                  <a:srgbClr val="FFFFFF"/>
                </a:solidFill>
                <a:latin typeface="+mn-lt"/>
                <a:ea typeface="ＭＳ Ｐゴシック" charset="0"/>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smtClean="0"/>
              <a:t>Click to edit Master text styles</a:t>
            </a:r>
          </a:p>
        </p:txBody>
      </p:sp>
      <p:sp>
        <p:nvSpPr>
          <p:cNvPr id="17" name="Text Placeholder 37"/>
          <p:cNvSpPr>
            <a:spLocks noGrp="1"/>
          </p:cNvSpPr>
          <p:nvPr>
            <p:ph type="body" sz="quarter" idx="14" hasCustomPrompt="1"/>
          </p:nvPr>
        </p:nvSpPr>
        <p:spPr>
          <a:xfrm>
            <a:off x="508150" y="5746803"/>
            <a:ext cx="8887433"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cxnSp>
        <p:nvCxnSpPr>
          <p:cNvPr id="20" name="Straight Connector 19"/>
          <p:cNvCxnSpPr/>
          <p:nvPr userDrawn="1"/>
        </p:nvCxnSpPr>
        <p:spPr>
          <a:xfrm>
            <a:off x="4956689" y="1304925"/>
            <a:ext cx="0" cy="435610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8018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bination 2_Text/Graph_2 Col">
    <p:spTree>
      <p:nvGrpSpPr>
        <p:cNvPr id="1" name=""/>
        <p:cNvGrpSpPr/>
        <p:nvPr/>
      </p:nvGrpSpPr>
      <p:grpSpPr>
        <a:xfrm>
          <a:off x="0" y="0"/>
          <a:ext cx="0" cy="0"/>
          <a:chOff x="0" y="0"/>
          <a:chExt cx="0" cy="0"/>
        </a:xfrm>
      </p:grpSpPr>
      <p:sp>
        <p:nvSpPr>
          <p:cNvPr id="24" name="Chart Placeholder 25"/>
          <p:cNvSpPr>
            <a:spLocks noGrp="1"/>
          </p:cNvSpPr>
          <p:nvPr>
            <p:ph type="chart" sz="quarter" idx="19"/>
          </p:nvPr>
        </p:nvSpPr>
        <p:spPr>
          <a:xfrm>
            <a:off x="5114660" y="1665291"/>
            <a:ext cx="4285721" cy="3990975"/>
          </a:xfrm>
          <a:prstGeom prst="rect">
            <a:avLst/>
          </a:prstGeom>
        </p:spPr>
        <p:txBody>
          <a:bodyPr vert="horz" lIns="108000" tIns="180000" rIns="180000" bIns="180000"/>
          <a:lstStyle>
            <a:lvl1pPr marL="0" indent="0">
              <a:buNone/>
              <a:defRPr sz="1200">
                <a:solidFill>
                  <a:schemeClr val="tx1"/>
                </a:solidFill>
              </a:defRPr>
            </a:lvl1pPr>
          </a:lstStyle>
          <a:p>
            <a:r>
              <a:rPr lang="en-US" smtClean="0"/>
              <a:t>Click icon to add chart</a:t>
            </a:r>
            <a:endParaRPr lang="en-US" dirty="0"/>
          </a:p>
        </p:txBody>
      </p:sp>
      <p:sp>
        <p:nvSpPr>
          <p:cNvPr id="15" name="Text Placeholder 3"/>
          <p:cNvSpPr>
            <a:spLocks noGrp="1"/>
          </p:cNvSpPr>
          <p:nvPr>
            <p:ph type="body" sz="quarter" idx="18"/>
          </p:nvPr>
        </p:nvSpPr>
        <p:spPr>
          <a:xfrm>
            <a:off x="503899" y="2692713"/>
            <a:ext cx="2067000" cy="1632471"/>
          </a:xfrm>
          <a:prstGeom prst="rect">
            <a:avLst/>
          </a:prstGeom>
          <a:solidFill>
            <a:schemeClr val="accent5"/>
          </a:solidFill>
        </p:spPr>
        <p:txBody>
          <a:bodyPr vert="horz" lIns="180000" tIns="180000" rIns="180000" bIns="180000"/>
          <a:lstStyle>
            <a:lvl1pPr marL="0" indent="0" algn="l" defTabSz="912813" rtl="0" eaLnBrk="1" fontAlgn="base" hangingPunct="1">
              <a:spcBef>
                <a:spcPts val="0"/>
              </a:spcBef>
              <a:spcAft>
                <a:spcPts val="300"/>
              </a:spcAft>
              <a:buNone/>
              <a:defRPr lang="en-AU" sz="1400" b="1" kern="1200" dirty="0" smtClean="0">
                <a:solidFill>
                  <a:srgbClr val="FFFFFF"/>
                </a:solidFill>
                <a:latin typeface="+mn-lt"/>
                <a:ea typeface="ＭＳ Ｐゴシック" charset="0"/>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smtClean="0"/>
              <a:t>Click to edit Master text styles</a:t>
            </a:r>
          </a:p>
        </p:txBody>
      </p:sp>
      <p:sp>
        <p:nvSpPr>
          <p:cNvPr id="16" name="Text Placeholder 2"/>
          <p:cNvSpPr>
            <a:spLocks noGrp="1"/>
          </p:cNvSpPr>
          <p:nvPr>
            <p:ph type="body" sz="quarter" idx="20" hasCustomPrompt="1"/>
          </p:nvPr>
        </p:nvSpPr>
        <p:spPr>
          <a:xfrm>
            <a:off x="2768182" y="2861415"/>
            <a:ext cx="2020079" cy="262622"/>
          </a:xfrm>
          <a:prstGeom prst="rect">
            <a:avLst/>
          </a:prstGeom>
        </p:spPr>
        <p:txBody>
          <a:bodyPr vert="horz" lIns="0" tIns="0" rIns="0" bIns="0"/>
          <a:lstStyle>
            <a:lvl1pPr marL="0" indent="0">
              <a:buNone/>
              <a:defRPr lang="en-US" sz="1400" b="1" kern="1200" baseline="0" dirty="0">
                <a:solidFill>
                  <a:schemeClr val="tx1"/>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17" name="Text Placeholder 35"/>
          <p:cNvSpPr>
            <a:spLocks noGrp="1"/>
          </p:cNvSpPr>
          <p:nvPr>
            <p:ph type="body" sz="quarter" idx="13" hasCustomPrompt="1"/>
          </p:nvPr>
        </p:nvSpPr>
        <p:spPr>
          <a:xfrm>
            <a:off x="2768182" y="3189583"/>
            <a:ext cx="2024005" cy="2471442"/>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200" b="0" kern="1200" baseline="0">
                <a:solidFill>
                  <a:schemeClr val="tx1"/>
                </a:solidFill>
                <a:latin typeface="+mn-lt"/>
                <a:ea typeface="ＭＳ Ｐゴシック" charset="0"/>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smtClean="0"/>
              <a:t>Click to add text click to add text click to add text click to add text </a:t>
            </a:r>
            <a:endParaRPr lang="en-US" dirty="0" smtClean="0"/>
          </a:p>
        </p:txBody>
      </p:sp>
      <p:sp>
        <p:nvSpPr>
          <p:cNvPr id="18" name="Text Placeholder 2"/>
          <p:cNvSpPr>
            <a:spLocks noGrp="1"/>
          </p:cNvSpPr>
          <p:nvPr>
            <p:ph type="body" sz="quarter" idx="17" hasCustomPrompt="1"/>
          </p:nvPr>
        </p:nvSpPr>
        <p:spPr>
          <a:xfrm>
            <a:off x="508254" y="1665289"/>
            <a:ext cx="4290881" cy="961795"/>
          </a:xfrm>
          <a:prstGeom prst="rect">
            <a:avLst/>
          </a:prstGeom>
        </p:spPr>
        <p:txBody>
          <a:bodyPr vert="horz" lIns="0" tIns="0" rIns="0" bIns="0"/>
          <a:lstStyle>
            <a:lvl1pPr marL="0" indent="0">
              <a:buNone/>
              <a:defRPr lang="en-US" sz="1300" b="0" kern="1200" baseline="0" dirty="0">
                <a:solidFill>
                  <a:schemeClr val="tx1"/>
                </a:solidFill>
                <a:latin typeface="+mn-lt"/>
                <a:ea typeface="ＭＳ Ｐゴシック" charset="0"/>
                <a:cs typeface="ＭＳ Ｐゴシック" charset="0"/>
              </a:defRPr>
            </a:lvl1pPr>
          </a:lstStyle>
          <a:p>
            <a:pPr lvl="0"/>
            <a:r>
              <a:rPr lang="en-AU" dirty="0" smtClean="0"/>
              <a:t>Click to edit intro paragraph click to edit intro paragraph click to edit intro paragraph click to edit intro paragraph click to edit intro paragraph click to edit intro paragraph</a:t>
            </a:r>
            <a:endParaRPr lang="en-US" dirty="0"/>
          </a:p>
        </p:txBody>
      </p:sp>
      <p:sp>
        <p:nvSpPr>
          <p:cNvPr id="21" name="Text Placeholder 29"/>
          <p:cNvSpPr>
            <a:spLocks noGrp="1"/>
          </p:cNvSpPr>
          <p:nvPr>
            <p:ph type="body" sz="quarter" idx="10" hasCustomPrompt="1"/>
          </p:nvPr>
        </p:nvSpPr>
        <p:spPr>
          <a:xfrm>
            <a:off x="508151" y="768983"/>
            <a:ext cx="8887072"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22" name="Title 9"/>
          <p:cNvSpPr>
            <a:spLocks noGrp="1"/>
          </p:cNvSpPr>
          <p:nvPr>
            <p:ph type="title" hasCustomPrompt="1"/>
          </p:nvPr>
        </p:nvSpPr>
        <p:spPr>
          <a:xfrm>
            <a:off x="508151" y="24905"/>
            <a:ext cx="8887072"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
        <p:nvSpPr>
          <p:cNvPr id="25" name="Text Placeholder 31"/>
          <p:cNvSpPr>
            <a:spLocks noGrp="1"/>
          </p:cNvSpPr>
          <p:nvPr>
            <p:ph type="body" sz="quarter" idx="21" hasCustomPrompt="1"/>
          </p:nvPr>
        </p:nvSpPr>
        <p:spPr>
          <a:xfrm>
            <a:off x="5112943" y="1290781"/>
            <a:ext cx="4290881" cy="237385"/>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30" name="Text Placeholder 31"/>
          <p:cNvSpPr>
            <a:spLocks noGrp="1"/>
          </p:cNvSpPr>
          <p:nvPr>
            <p:ph type="body" sz="quarter" idx="24" hasCustomPrompt="1"/>
          </p:nvPr>
        </p:nvSpPr>
        <p:spPr>
          <a:xfrm>
            <a:off x="508153" y="1290781"/>
            <a:ext cx="4290881" cy="237385"/>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13" name="Text Placeholder 37"/>
          <p:cNvSpPr>
            <a:spLocks noGrp="1"/>
          </p:cNvSpPr>
          <p:nvPr>
            <p:ph type="body" sz="quarter" idx="14" hasCustomPrompt="1"/>
          </p:nvPr>
        </p:nvSpPr>
        <p:spPr>
          <a:xfrm>
            <a:off x="508150" y="5746803"/>
            <a:ext cx="8887433"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cxnSp>
        <p:nvCxnSpPr>
          <p:cNvPr id="14" name="Straight Connector 13"/>
          <p:cNvCxnSpPr/>
          <p:nvPr userDrawn="1"/>
        </p:nvCxnSpPr>
        <p:spPr>
          <a:xfrm>
            <a:off x="4956689" y="1304925"/>
            <a:ext cx="0" cy="435610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00753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bination 3_Text/Graph_2 Col">
    <p:spTree>
      <p:nvGrpSpPr>
        <p:cNvPr id="1" name=""/>
        <p:cNvGrpSpPr/>
        <p:nvPr/>
      </p:nvGrpSpPr>
      <p:grpSpPr>
        <a:xfrm>
          <a:off x="0" y="0"/>
          <a:ext cx="0" cy="0"/>
          <a:chOff x="0" y="0"/>
          <a:chExt cx="0" cy="0"/>
        </a:xfrm>
      </p:grpSpPr>
      <p:sp>
        <p:nvSpPr>
          <p:cNvPr id="19" name="Text Placeholder 2"/>
          <p:cNvSpPr>
            <a:spLocks noGrp="1"/>
          </p:cNvSpPr>
          <p:nvPr>
            <p:ph type="body" sz="quarter" idx="17" hasCustomPrompt="1"/>
          </p:nvPr>
        </p:nvSpPr>
        <p:spPr>
          <a:xfrm>
            <a:off x="516416" y="1304815"/>
            <a:ext cx="4289160" cy="693359"/>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300" b="0" kern="1200" baseline="0" dirty="0">
                <a:solidFill>
                  <a:schemeClr val="tx1"/>
                </a:solidFill>
                <a:latin typeface="+mn-lt"/>
                <a:ea typeface="ＭＳ Ｐゴシック" charset="0"/>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smtClean="0"/>
              <a:t>Click to edit intro paragraph click to edit intro paragraph click to edit intro paragraph</a:t>
            </a:r>
            <a:r>
              <a:rPr lang="en-US" dirty="0" smtClean="0"/>
              <a:t> </a:t>
            </a:r>
            <a:r>
              <a:rPr lang="en-AU" dirty="0" smtClean="0"/>
              <a:t>click to edit intro paragraph</a:t>
            </a:r>
            <a:endParaRPr lang="en-US" dirty="0" smtClean="0"/>
          </a:p>
        </p:txBody>
      </p:sp>
      <p:sp>
        <p:nvSpPr>
          <p:cNvPr id="14" name="Text Placeholder 6"/>
          <p:cNvSpPr>
            <a:spLocks noGrp="1"/>
          </p:cNvSpPr>
          <p:nvPr>
            <p:ph type="body" sz="quarter" idx="23" hasCustomPrompt="1"/>
          </p:nvPr>
        </p:nvSpPr>
        <p:spPr>
          <a:xfrm>
            <a:off x="510851" y="2090913"/>
            <a:ext cx="4289091" cy="3565350"/>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dirty="0" smtClean="0">
                <a:solidFill>
                  <a:schemeClr val="tx1"/>
                </a:solidFill>
                <a:latin typeface="+mn-lt"/>
                <a:ea typeface="ＭＳ Ｐゴシック" charset="0"/>
                <a:cs typeface="ＭＳ Ｐゴシック" charset="0"/>
              </a:defRPr>
            </a:lvl1pPr>
            <a:lvl2pPr marL="361950" indent="-176213">
              <a:spcBef>
                <a:spcPts val="0"/>
              </a:spcBef>
              <a:spcAft>
                <a:spcPts val="300"/>
              </a:spcAft>
              <a:buClr>
                <a:schemeClr val="tx2"/>
              </a:buClr>
              <a:buFont typeface="Lucida Grande"/>
              <a:buChar char="–"/>
              <a:defRPr lang="en-AU" sz="1200" b="0" kern="1200" dirty="0" smtClean="0">
                <a:solidFill>
                  <a:schemeClr val="tx1"/>
                </a:solidFill>
                <a:latin typeface="+mn-lt"/>
                <a:ea typeface="ＭＳ Ｐゴシック" charset="0"/>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dirty="0" smtClean="0">
                <a:solidFill>
                  <a:schemeClr val="tx1"/>
                </a:solidFill>
                <a:latin typeface="+mn-lt"/>
                <a:ea typeface="ＭＳ Ｐゴシック" charset="0"/>
                <a:cs typeface="ＭＳ Ｐゴシック" charset="0"/>
              </a:defRPr>
            </a:lvl3pPr>
            <a:lvl4pPr marL="719138" indent="-179388">
              <a:spcBef>
                <a:spcPts val="0"/>
              </a:spcBef>
              <a:spcAft>
                <a:spcPts val="300"/>
              </a:spcAft>
              <a:buClr>
                <a:schemeClr val="tx2"/>
              </a:buClr>
              <a:buFont typeface="Lucida Grande"/>
              <a:buChar char="–"/>
              <a:defRPr sz="1200">
                <a:solidFill>
                  <a:schemeClr val="tx1"/>
                </a:solidFill>
              </a:defRPr>
            </a:lvl4pPr>
            <a:lvl5pPr>
              <a:spcBef>
                <a:spcPts val="0"/>
              </a:spcBef>
              <a:spcAft>
                <a:spcPts val="300"/>
              </a:spcAft>
              <a:defRPr/>
            </a:lvl5pPr>
          </a:lstStyle>
          <a:p>
            <a:pPr lvl="0"/>
            <a:r>
              <a:rPr lang="en-AU" dirty="0" smtClean="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smtClean="0"/>
              <a:t>Second level</a:t>
            </a:r>
          </a:p>
          <a:p>
            <a:pPr lvl="2"/>
            <a:r>
              <a:rPr lang="en-AU" dirty="0" smtClean="0"/>
              <a:t>Third level</a:t>
            </a:r>
          </a:p>
          <a:p>
            <a:pPr lvl="3"/>
            <a:r>
              <a:rPr lang="en-AU" dirty="0" smtClean="0"/>
              <a:t>Fourth level</a:t>
            </a:r>
            <a:endParaRPr lang="en-US" dirty="0"/>
          </a:p>
        </p:txBody>
      </p:sp>
      <p:sp>
        <p:nvSpPr>
          <p:cNvPr id="23" name="Chart Placeholder 25"/>
          <p:cNvSpPr>
            <a:spLocks noGrp="1"/>
          </p:cNvSpPr>
          <p:nvPr>
            <p:ph type="chart" sz="quarter" idx="19"/>
          </p:nvPr>
        </p:nvSpPr>
        <p:spPr>
          <a:xfrm>
            <a:off x="5114660" y="1665291"/>
            <a:ext cx="4285721" cy="3990975"/>
          </a:xfrm>
          <a:prstGeom prst="rect">
            <a:avLst/>
          </a:prstGeom>
        </p:spPr>
        <p:txBody>
          <a:bodyPr vert="horz" lIns="108000" tIns="180000" rIns="180000" bIns="180000"/>
          <a:lstStyle>
            <a:lvl1pPr marL="0" indent="0">
              <a:buNone/>
              <a:defRPr sz="1200">
                <a:solidFill>
                  <a:schemeClr val="tx1"/>
                </a:solidFill>
              </a:defRPr>
            </a:lvl1pPr>
          </a:lstStyle>
          <a:p>
            <a:r>
              <a:rPr lang="en-US" smtClean="0"/>
              <a:t>Click icon to add chart</a:t>
            </a:r>
            <a:endParaRPr lang="en-US" dirty="0"/>
          </a:p>
        </p:txBody>
      </p:sp>
      <p:sp>
        <p:nvSpPr>
          <p:cNvPr id="15" name="Text Placeholder 29"/>
          <p:cNvSpPr>
            <a:spLocks noGrp="1"/>
          </p:cNvSpPr>
          <p:nvPr>
            <p:ph type="body" sz="quarter" idx="10" hasCustomPrompt="1"/>
          </p:nvPr>
        </p:nvSpPr>
        <p:spPr>
          <a:xfrm>
            <a:off x="508151" y="768983"/>
            <a:ext cx="8887072"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16" name="Title 9"/>
          <p:cNvSpPr>
            <a:spLocks noGrp="1"/>
          </p:cNvSpPr>
          <p:nvPr>
            <p:ph type="title" hasCustomPrompt="1"/>
          </p:nvPr>
        </p:nvSpPr>
        <p:spPr>
          <a:xfrm>
            <a:off x="508151" y="24905"/>
            <a:ext cx="8887072"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
        <p:nvSpPr>
          <p:cNvPr id="17" name="Text Placeholder 31"/>
          <p:cNvSpPr>
            <a:spLocks noGrp="1"/>
          </p:cNvSpPr>
          <p:nvPr>
            <p:ph type="body" sz="quarter" idx="21" hasCustomPrompt="1"/>
          </p:nvPr>
        </p:nvSpPr>
        <p:spPr>
          <a:xfrm>
            <a:off x="5112943" y="1290781"/>
            <a:ext cx="4290881" cy="237385"/>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10" name="Text Placeholder 37"/>
          <p:cNvSpPr>
            <a:spLocks noGrp="1"/>
          </p:cNvSpPr>
          <p:nvPr>
            <p:ph type="body" sz="quarter" idx="14" hasCustomPrompt="1"/>
          </p:nvPr>
        </p:nvSpPr>
        <p:spPr>
          <a:xfrm>
            <a:off x="508150" y="5746803"/>
            <a:ext cx="8887433"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cxnSp>
        <p:nvCxnSpPr>
          <p:cNvPr id="12" name="Straight Connector 11"/>
          <p:cNvCxnSpPr/>
          <p:nvPr userDrawn="1"/>
        </p:nvCxnSpPr>
        <p:spPr>
          <a:xfrm>
            <a:off x="4956689" y="1304925"/>
            <a:ext cx="0" cy="4356100"/>
          </a:xfrm>
          <a:prstGeom prst="line">
            <a:avLst/>
          </a:prstGeom>
          <a:ln>
            <a:solidFill>
              <a:srgbClr val="08457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62021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bination 4_Text/Graph_2 Col_Qtr">
    <p:spTree>
      <p:nvGrpSpPr>
        <p:cNvPr id="1" name=""/>
        <p:cNvGrpSpPr/>
        <p:nvPr/>
      </p:nvGrpSpPr>
      <p:grpSpPr>
        <a:xfrm>
          <a:off x="0" y="0"/>
          <a:ext cx="0" cy="0"/>
          <a:chOff x="0" y="0"/>
          <a:chExt cx="0" cy="0"/>
        </a:xfrm>
      </p:grpSpPr>
      <p:sp>
        <p:nvSpPr>
          <p:cNvPr id="18" name="Chart Placeholder 25"/>
          <p:cNvSpPr>
            <a:spLocks noGrp="1"/>
          </p:cNvSpPr>
          <p:nvPr>
            <p:ph type="chart" sz="quarter" idx="30"/>
          </p:nvPr>
        </p:nvSpPr>
        <p:spPr>
          <a:xfrm>
            <a:off x="5114663" y="1665292"/>
            <a:ext cx="4296040" cy="1743699"/>
          </a:xfrm>
          <a:prstGeom prst="rect">
            <a:avLst/>
          </a:prstGeom>
        </p:spPr>
        <p:txBody>
          <a:bodyPr vert="horz" lIns="108000" tIns="180000" rIns="180000" bIns="0"/>
          <a:lstStyle>
            <a:lvl1pPr marL="0" indent="0">
              <a:buNone/>
              <a:defRPr sz="1200">
                <a:solidFill>
                  <a:schemeClr val="tx1"/>
                </a:solidFill>
              </a:defRPr>
            </a:lvl1pPr>
          </a:lstStyle>
          <a:p>
            <a:r>
              <a:rPr lang="en-US" smtClean="0"/>
              <a:t>Click icon to add chart</a:t>
            </a:r>
            <a:endParaRPr lang="en-US" dirty="0"/>
          </a:p>
        </p:txBody>
      </p:sp>
      <p:sp>
        <p:nvSpPr>
          <p:cNvPr id="19" name="Chart Placeholder 25"/>
          <p:cNvSpPr>
            <a:spLocks noGrp="1"/>
          </p:cNvSpPr>
          <p:nvPr>
            <p:ph type="chart" sz="quarter" idx="31"/>
          </p:nvPr>
        </p:nvSpPr>
        <p:spPr>
          <a:xfrm>
            <a:off x="5114663" y="3811058"/>
            <a:ext cx="4296040" cy="1849969"/>
          </a:xfrm>
          <a:prstGeom prst="rect">
            <a:avLst/>
          </a:prstGeom>
        </p:spPr>
        <p:txBody>
          <a:bodyPr vert="horz" lIns="108000" tIns="180000" rIns="180000" bIns="0"/>
          <a:lstStyle>
            <a:lvl1pPr marL="0" indent="0">
              <a:buNone/>
              <a:defRPr sz="1200">
                <a:solidFill>
                  <a:schemeClr val="tx1"/>
                </a:solidFill>
              </a:defRPr>
            </a:lvl1pPr>
          </a:lstStyle>
          <a:p>
            <a:r>
              <a:rPr lang="en-US" smtClean="0"/>
              <a:t>Click icon to add chart</a:t>
            </a:r>
            <a:endParaRPr lang="en-US" dirty="0"/>
          </a:p>
        </p:txBody>
      </p:sp>
      <p:sp>
        <p:nvSpPr>
          <p:cNvPr id="31" name="Text Placeholder 31"/>
          <p:cNvSpPr>
            <a:spLocks noGrp="1"/>
          </p:cNvSpPr>
          <p:nvPr>
            <p:ph type="body" sz="quarter" idx="32" hasCustomPrompt="1"/>
          </p:nvPr>
        </p:nvSpPr>
        <p:spPr>
          <a:xfrm>
            <a:off x="5112943" y="3546555"/>
            <a:ext cx="4290881" cy="237385"/>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16" name="Text Placeholder 29"/>
          <p:cNvSpPr>
            <a:spLocks noGrp="1"/>
          </p:cNvSpPr>
          <p:nvPr>
            <p:ph type="body" sz="quarter" idx="10" hasCustomPrompt="1"/>
          </p:nvPr>
        </p:nvSpPr>
        <p:spPr>
          <a:xfrm>
            <a:off x="508151" y="768983"/>
            <a:ext cx="8887072"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17" name="Title 9"/>
          <p:cNvSpPr>
            <a:spLocks noGrp="1"/>
          </p:cNvSpPr>
          <p:nvPr>
            <p:ph type="title" hasCustomPrompt="1"/>
          </p:nvPr>
        </p:nvSpPr>
        <p:spPr>
          <a:xfrm>
            <a:off x="508151" y="24905"/>
            <a:ext cx="8887072"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
        <p:nvSpPr>
          <p:cNvPr id="20" name="Text Placeholder 31"/>
          <p:cNvSpPr>
            <a:spLocks noGrp="1"/>
          </p:cNvSpPr>
          <p:nvPr>
            <p:ph type="body" sz="quarter" idx="21" hasCustomPrompt="1"/>
          </p:nvPr>
        </p:nvSpPr>
        <p:spPr>
          <a:xfrm>
            <a:off x="5112943" y="1290781"/>
            <a:ext cx="4290881" cy="237385"/>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21" name="Text Placeholder 2"/>
          <p:cNvSpPr>
            <a:spLocks noGrp="1"/>
          </p:cNvSpPr>
          <p:nvPr>
            <p:ph type="body" sz="quarter" idx="17" hasCustomPrompt="1"/>
          </p:nvPr>
        </p:nvSpPr>
        <p:spPr>
          <a:xfrm>
            <a:off x="516416" y="1304815"/>
            <a:ext cx="4289160" cy="693359"/>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300" b="0" kern="1200" baseline="0" dirty="0">
                <a:solidFill>
                  <a:schemeClr val="tx1"/>
                </a:solidFill>
                <a:latin typeface="+mn-lt"/>
                <a:ea typeface="ＭＳ Ｐゴシック" charset="0"/>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smtClean="0"/>
              <a:t>Click to edit intro paragraph click to edit intro paragraph click to edit intro paragraph</a:t>
            </a:r>
            <a:r>
              <a:rPr lang="en-US" dirty="0" smtClean="0"/>
              <a:t> </a:t>
            </a:r>
            <a:r>
              <a:rPr lang="en-AU" dirty="0" smtClean="0"/>
              <a:t>click to edit intro paragraph</a:t>
            </a:r>
            <a:endParaRPr lang="en-US" dirty="0" smtClean="0"/>
          </a:p>
        </p:txBody>
      </p:sp>
      <p:sp>
        <p:nvSpPr>
          <p:cNvPr id="22" name="Text Placeholder 6"/>
          <p:cNvSpPr>
            <a:spLocks noGrp="1"/>
          </p:cNvSpPr>
          <p:nvPr>
            <p:ph type="body" sz="quarter" idx="23" hasCustomPrompt="1"/>
          </p:nvPr>
        </p:nvSpPr>
        <p:spPr>
          <a:xfrm>
            <a:off x="510851" y="2090913"/>
            <a:ext cx="4289091" cy="3565350"/>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dirty="0" smtClean="0">
                <a:solidFill>
                  <a:schemeClr val="tx1"/>
                </a:solidFill>
                <a:latin typeface="+mn-lt"/>
                <a:ea typeface="ＭＳ Ｐゴシック" charset="0"/>
                <a:cs typeface="ＭＳ Ｐゴシック" charset="0"/>
              </a:defRPr>
            </a:lvl1pPr>
            <a:lvl2pPr marL="361950" indent="-176213">
              <a:spcBef>
                <a:spcPts val="0"/>
              </a:spcBef>
              <a:spcAft>
                <a:spcPts val="300"/>
              </a:spcAft>
              <a:buClr>
                <a:schemeClr val="tx2"/>
              </a:buClr>
              <a:buFont typeface="Lucida Grande"/>
              <a:buChar char="–"/>
              <a:defRPr lang="en-AU" sz="1200" b="0" kern="1200" dirty="0" smtClean="0">
                <a:solidFill>
                  <a:schemeClr val="tx1"/>
                </a:solidFill>
                <a:latin typeface="+mn-lt"/>
                <a:ea typeface="ＭＳ Ｐゴシック" charset="0"/>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dirty="0" smtClean="0">
                <a:solidFill>
                  <a:schemeClr val="tx1"/>
                </a:solidFill>
                <a:latin typeface="+mn-lt"/>
                <a:ea typeface="ＭＳ Ｐゴシック" charset="0"/>
                <a:cs typeface="ＭＳ Ｐゴシック" charset="0"/>
              </a:defRPr>
            </a:lvl3pPr>
            <a:lvl4pPr marL="719138" indent="-179388">
              <a:spcBef>
                <a:spcPts val="0"/>
              </a:spcBef>
              <a:spcAft>
                <a:spcPts val="300"/>
              </a:spcAft>
              <a:buClr>
                <a:schemeClr val="tx2"/>
              </a:buClr>
              <a:buFont typeface="Lucida Grande"/>
              <a:buChar char="–"/>
              <a:defRPr sz="1200">
                <a:solidFill>
                  <a:schemeClr val="tx1"/>
                </a:solidFill>
              </a:defRPr>
            </a:lvl4pPr>
            <a:lvl5pPr>
              <a:spcBef>
                <a:spcPts val="0"/>
              </a:spcBef>
              <a:spcAft>
                <a:spcPts val="300"/>
              </a:spcAft>
              <a:defRPr/>
            </a:lvl5pPr>
          </a:lstStyle>
          <a:p>
            <a:pPr lvl="0"/>
            <a:r>
              <a:rPr lang="en-AU" dirty="0" smtClean="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smtClean="0"/>
              <a:t>Second level</a:t>
            </a:r>
          </a:p>
          <a:p>
            <a:pPr lvl="2"/>
            <a:r>
              <a:rPr lang="en-AU" dirty="0" smtClean="0"/>
              <a:t>Third level</a:t>
            </a:r>
          </a:p>
          <a:p>
            <a:pPr lvl="3"/>
            <a:r>
              <a:rPr lang="en-AU" dirty="0" smtClean="0"/>
              <a:t>Fourth level</a:t>
            </a:r>
            <a:endParaRPr lang="en-US" dirty="0"/>
          </a:p>
        </p:txBody>
      </p:sp>
      <p:sp>
        <p:nvSpPr>
          <p:cNvPr id="12" name="Text Placeholder 37"/>
          <p:cNvSpPr>
            <a:spLocks noGrp="1"/>
          </p:cNvSpPr>
          <p:nvPr>
            <p:ph type="body" sz="quarter" idx="14" hasCustomPrompt="1"/>
          </p:nvPr>
        </p:nvSpPr>
        <p:spPr>
          <a:xfrm>
            <a:off x="508150" y="5746803"/>
            <a:ext cx="8887433"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cxnSp>
        <p:nvCxnSpPr>
          <p:cNvPr id="14" name="Straight Connector 13"/>
          <p:cNvCxnSpPr/>
          <p:nvPr userDrawn="1"/>
        </p:nvCxnSpPr>
        <p:spPr>
          <a:xfrm>
            <a:off x="4956689" y="1304925"/>
            <a:ext cx="0" cy="435610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79302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bination 5_Graph_2-up">
    <p:spTree>
      <p:nvGrpSpPr>
        <p:cNvPr id="1" name=""/>
        <p:cNvGrpSpPr/>
        <p:nvPr/>
      </p:nvGrpSpPr>
      <p:grpSpPr>
        <a:xfrm>
          <a:off x="0" y="0"/>
          <a:ext cx="0" cy="0"/>
          <a:chOff x="0" y="0"/>
          <a:chExt cx="0" cy="0"/>
        </a:xfrm>
      </p:grpSpPr>
      <p:sp>
        <p:nvSpPr>
          <p:cNvPr id="19" name="Text Placeholder 37"/>
          <p:cNvSpPr>
            <a:spLocks noGrp="1"/>
          </p:cNvSpPr>
          <p:nvPr>
            <p:ph type="body" sz="quarter" idx="14" hasCustomPrompt="1"/>
          </p:nvPr>
        </p:nvSpPr>
        <p:spPr>
          <a:xfrm>
            <a:off x="508153" y="5746803"/>
            <a:ext cx="4281831"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
        <p:nvSpPr>
          <p:cNvPr id="24" name="Text Placeholder 37"/>
          <p:cNvSpPr>
            <a:spLocks noGrp="1"/>
          </p:cNvSpPr>
          <p:nvPr>
            <p:ph type="body" sz="quarter" idx="22" hasCustomPrompt="1"/>
          </p:nvPr>
        </p:nvSpPr>
        <p:spPr>
          <a:xfrm>
            <a:off x="5114663" y="5746803"/>
            <a:ext cx="4281831"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
        <p:nvSpPr>
          <p:cNvPr id="25" name="Chart Placeholder 25"/>
          <p:cNvSpPr>
            <a:spLocks noGrp="1"/>
          </p:cNvSpPr>
          <p:nvPr>
            <p:ph type="chart" sz="quarter" idx="19"/>
          </p:nvPr>
        </p:nvSpPr>
        <p:spPr>
          <a:xfrm>
            <a:off x="5114660" y="1665291"/>
            <a:ext cx="4285721" cy="3990975"/>
          </a:xfrm>
          <a:prstGeom prst="rect">
            <a:avLst/>
          </a:prstGeom>
        </p:spPr>
        <p:txBody>
          <a:bodyPr vert="horz" lIns="108000" tIns="180000" rIns="180000" bIns="180000"/>
          <a:lstStyle>
            <a:lvl1pPr marL="0" indent="0">
              <a:buNone/>
              <a:defRPr sz="1200">
                <a:solidFill>
                  <a:schemeClr val="tx1"/>
                </a:solidFill>
              </a:defRPr>
            </a:lvl1pPr>
          </a:lstStyle>
          <a:p>
            <a:r>
              <a:rPr lang="en-US" smtClean="0"/>
              <a:t>Click icon to add chart</a:t>
            </a:r>
            <a:endParaRPr lang="en-US" dirty="0"/>
          </a:p>
        </p:txBody>
      </p:sp>
      <p:sp>
        <p:nvSpPr>
          <p:cNvPr id="28" name="Chart Placeholder 25"/>
          <p:cNvSpPr>
            <a:spLocks noGrp="1"/>
          </p:cNvSpPr>
          <p:nvPr>
            <p:ph type="chart" sz="quarter" idx="23"/>
          </p:nvPr>
        </p:nvSpPr>
        <p:spPr>
          <a:xfrm>
            <a:off x="511590" y="1665291"/>
            <a:ext cx="4285721" cy="3990975"/>
          </a:xfrm>
          <a:prstGeom prst="rect">
            <a:avLst/>
          </a:prstGeom>
        </p:spPr>
        <p:txBody>
          <a:bodyPr vert="horz" lIns="108000" tIns="180000" rIns="180000" bIns="180000"/>
          <a:lstStyle>
            <a:lvl1pPr marL="0" indent="0">
              <a:buNone/>
              <a:defRPr sz="1200">
                <a:solidFill>
                  <a:schemeClr val="tx1"/>
                </a:solidFill>
              </a:defRPr>
            </a:lvl1pPr>
          </a:lstStyle>
          <a:p>
            <a:r>
              <a:rPr lang="en-US" smtClean="0"/>
              <a:t>Click icon to add chart</a:t>
            </a:r>
            <a:endParaRPr lang="en-US" dirty="0"/>
          </a:p>
        </p:txBody>
      </p:sp>
      <p:sp>
        <p:nvSpPr>
          <p:cNvPr id="15" name="Text Placeholder 29"/>
          <p:cNvSpPr>
            <a:spLocks noGrp="1"/>
          </p:cNvSpPr>
          <p:nvPr>
            <p:ph type="body" sz="quarter" idx="10" hasCustomPrompt="1"/>
          </p:nvPr>
        </p:nvSpPr>
        <p:spPr>
          <a:xfrm>
            <a:off x="508151" y="768983"/>
            <a:ext cx="8887072"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16" name="Title 9"/>
          <p:cNvSpPr>
            <a:spLocks noGrp="1"/>
          </p:cNvSpPr>
          <p:nvPr>
            <p:ph type="title" hasCustomPrompt="1"/>
          </p:nvPr>
        </p:nvSpPr>
        <p:spPr>
          <a:xfrm>
            <a:off x="508151" y="24905"/>
            <a:ext cx="8887072"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
        <p:nvSpPr>
          <p:cNvPr id="17" name="Text Placeholder 31"/>
          <p:cNvSpPr>
            <a:spLocks noGrp="1"/>
          </p:cNvSpPr>
          <p:nvPr>
            <p:ph type="body" sz="quarter" idx="21" hasCustomPrompt="1"/>
          </p:nvPr>
        </p:nvSpPr>
        <p:spPr>
          <a:xfrm>
            <a:off x="5112943" y="1290781"/>
            <a:ext cx="4290881" cy="237385"/>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18" name="Text Placeholder 31"/>
          <p:cNvSpPr>
            <a:spLocks noGrp="1"/>
          </p:cNvSpPr>
          <p:nvPr>
            <p:ph type="body" sz="quarter" idx="24" hasCustomPrompt="1"/>
          </p:nvPr>
        </p:nvSpPr>
        <p:spPr>
          <a:xfrm>
            <a:off x="508153" y="1290781"/>
            <a:ext cx="4290881" cy="237385"/>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cxnSp>
        <p:nvCxnSpPr>
          <p:cNvPr id="11" name="Straight Connector 10"/>
          <p:cNvCxnSpPr/>
          <p:nvPr userDrawn="1"/>
        </p:nvCxnSpPr>
        <p:spPr>
          <a:xfrm>
            <a:off x="4956689" y="1304925"/>
            <a:ext cx="0" cy="435610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8930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bination 6_Text/Graph_3 col">
    <p:spTree>
      <p:nvGrpSpPr>
        <p:cNvPr id="1" name=""/>
        <p:cNvGrpSpPr/>
        <p:nvPr/>
      </p:nvGrpSpPr>
      <p:grpSpPr>
        <a:xfrm>
          <a:off x="0" y="0"/>
          <a:ext cx="0" cy="0"/>
          <a:chOff x="0" y="0"/>
          <a:chExt cx="0" cy="0"/>
        </a:xfrm>
      </p:grpSpPr>
      <p:sp>
        <p:nvSpPr>
          <p:cNvPr id="20" name="Chart Placeholder 25"/>
          <p:cNvSpPr>
            <a:spLocks noGrp="1"/>
          </p:cNvSpPr>
          <p:nvPr>
            <p:ph type="chart" sz="quarter" idx="19"/>
          </p:nvPr>
        </p:nvSpPr>
        <p:spPr>
          <a:xfrm>
            <a:off x="2879243" y="1671706"/>
            <a:ext cx="6521141" cy="3989323"/>
          </a:xfrm>
          <a:prstGeom prst="rect">
            <a:avLst/>
          </a:prstGeom>
        </p:spPr>
        <p:txBody>
          <a:bodyPr vert="horz" lIns="108000" tIns="180000" rIns="180000" bIns="180000"/>
          <a:lstStyle>
            <a:lvl1pPr marL="0" indent="0">
              <a:buNone/>
              <a:defRPr sz="1200">
                <a:solidFill>
                  <a:schemeClr val="tx1"/>
                </a:solidFill>
              </a:defRPr>
            </a:lvl1pPr>
          </a:lstStyle>
          <a:p>
            <a:r>
              <a:rPr lang="en-US" smtClean="0"/>
              <a:t>Click icon to add chart</a:t>
            </a:r>
            <a:endParaRPr lang="en-US" dirty="0"/>
          </a:p>
        </p:txBody>
      </p:sp>
      <p:sp>
        <p:nvSpPr>
          <p:cNvPr id="26" name="Text Placeholder 2"/>
          <p:cNvSpPr>
            <a:spLocks noGrp="1"/>
          </p:cNvSpPr>
          <p:nvPr>
            <p:ph type="body" sz="quarter" idx="17" hasCustomPrompt="1"/>
          </p:nvPr>
        </p:nvSpPr>
        <p:spPr>
          <a:xfrm>
            <a:off x="509465" y="1304810"/>
            <a:ext cx="2043113" cy="692770"/>
          </a:xfrm>
          <a:prstGeom prst="rect">
            <a:avLst/>
          </a:prstGeom>
        </p:spPr>
        <p:txBody>
          <a:bodyPr vert="horz" lIns="0" tIns="0" rIns="0" bIns="0"/>
          <a:lstStyle>
            <a:lvl1pPr marL="0" indent="0">
              <a:buNone/>
              <a:defRPr lang="en-US" sz="1300" b="0" kern="1200" baseline="0" dirty="0">
                <a:solidFill>
                  <a:schemeClr val="tx1"/>
                </a:solidFill>
                <a:latin typeface="+mn-lt"/>
                <a:ea typeface="ＭＳ Ｐゴシック" charset="0"/>
                <a:cs typeface="ＭＳ Ｐゴシック" charset="0"/>
              </a:defRPr>
            </a:lvl1pPr>
          </a:lstStyle>
          <a:p>
            <a:pPr lvl="0"/>
            <a:r>
              <a:rPr lang="en-AU" dirty="0" smtClean="0"/>
              <a:t>Click to edit intro paragraph click to edit intro paragraph</a:t>
            </a:r>
            <a:endParaRPr lang="en-US" dirty="0"/>
          </a:p>
        </p:txBody>
      </p:sp>
      <p:cxnSp>
        <p:nvCxnSpPr>
          <p:cNvPr id="28" name="Straight Connector 27"/>
          <p:cNvCxnSpPr/>
          <p:nvPr userDrawn="1"/>
        </p:nvCxnSpPr>
        <p:spPr>
          <a:xfrm>
            <a:off x="2709495" y="1304925"/>
            <a:ext cx="0" cy="435610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 Placeholder 29"/>
          <p:cNvSpPr>
            <a:spLocks noGrp="1"/>
          </p:cNvSpPr>
          <p:nvPr>
            <p:ph type="body" sz="quarter" idx="10" hasCustomPrompt="1"/>
          </p:nvPr>
        </p:nvSpPr>
        <p:spPr>
          <a:xfrm>
            <a:off x="508151" y="768983"/>
            <a:ext cx="8887072"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16" name="Title 9"/>
          <p:cNvSpPr>
            <a:spLocks noGrp="1"/>
          </p:cNvSpPr>
          <p:nvPr>
            <p:ph type="title" hasCustomPrompt="1"/>
          </p:nvPr>
        </p:nvSpPr>
        <p:spPr>
          <a:xfrm>
            <a:off x="508151" y="24905"/>
            <a:ext cx="8887072"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
        <p:nvSpPr>
          <p:cNvPr id="21" name="Text Placeholder 31"/>
          <p:cNvSpPr>
            <a:spLocks noGrp="1"/>
          </p:cNvSpPr>
          <p:nvPr>
            <p:ph type="body" sz="quarter" idx="25" hasCustomPrompt="1"/>
          </p:nvPr>
        </p:nvSpPr>
        <p:spPr>
          <a:xfrm>
            <a:off x="2879243" y="1290781"/>
            <a:ext cx="6521141" cy="237385"/>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25" name="Text Placeholder 6"/>
          <p:cNvSpPr>
            <a:spLocks noGrp="1"/>
          </p:cNvSpPr>
          <p:nvPr>
            <p:ph type="body" sz="quarter" idx="23" hasCustomPrompt="1"/>
          </p:nvPr>
        </p:nvSpPr>
        <p:spPr>
          <a:xfrm>
            <a:off x="510851" y="2090913"/>
            <a:ext cx="2050688" cy="3565350"/>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dirty="0" smtClean="0">
                <a:solidFill>
                  <a:schemeClr val="tx1"/>
                </a:solidFill>
                <a:latin typeface="+mn-lt"/>
                <a:ea typeface="ＭＳ Ｐゴシック" charset="0"/>
                <a:cs typeface="ＭＳ Ｐゴシック" charset="0"/>
              </a:defRPr>
            </a:lvl1pPr>
            <a:lvl2pPr marL="361950" indent="-176213">
              <a:spcBef>
                <a:spcPts val="0"/>
              </a:spcBef>
              <a:spcAft>
                <a:spcPts val="300"/>
              </a:spcAft>
              <a:buClr>
                <a:schemeClr val="tx2"/>
              </a:buClr>
              <a:buFont typeface="Arial"/>
              <a:buChar char="–"/>
              <a:defRPr lang="en-AU" sz="1200" b="0" kern="1200" dirty="0" smtClean="0">
                <a:solidFill>
                  <a:schemeClr val="tx1"/>
                </a:solidFill>
                <a:latin typeface="+mn-lt"/>
                <a:ea typeface="ＭＳ Ｐゴシック" charset="0"/>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dirty="0" smtClean="0">
                <a:solidFill>
                  <a:schemeClr val="tx1"/>
                </a:solidFill>
                <a:latin typeface="+mn-lt"/>
                <a:ea typeface="ＭＳ Ｐゴシック" charset="0"/>
                <a:cs typeface="ＭＳ Ｐゴシック" charset="0"/>
              </a:defRPr>
            </a:lvl3pPr>
            <a:lvl4pPr marL="719138" indent="-179388">
              <a:spcBef>
                <a:spcPts val="0"/>
              </a:spcBef>
              <a:spcAft>
                <a:spcPts val="300"/>
              </a:spcAft>
              <a:buClr>
                <a:schemeClr val="tx2"/>
              </a:buClr>
              <a:buFont typeface="Lucida Grande"/>
              <a:buChar char="–"/>
              <a:defRPr sz="1200">
                <a:solidFill>
                  <a:schemeClr val="tx1"/>
                </a:solidFill>
              </a:defRPr>
            </a:lvl4pPr>
            <a:lvl5pPr>
              <a:spcBef>
                <a:spcPts val="0"/>
              </a:spcBef>
              <a:spcAft>
                <a:spcPts val="300"/>
              </a:spcAft>
              <a:defRPr/>
            </a:lvl5pPr>
          </a:lstStyle>
          <a:p>
            <a:pPr lvl="0"/>
            <a:r>
              <a:rPr lang="en-AU" dirty="0" smtClean="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smtClean="0"/>
              <a:t>Second level</a:t>
            </a:r>
          </a:p>
          <a:p>
            <a:pPr lvl="2"/>
            <a:r>
              <a:rPr lang="en-AU" dirty="0" smtClean="0"/>
              <a:t>Third level</a:t>
            </a:r>
          </a:p>
          <a:p>
            <a:pPr lvl="3"/>
            <a:r>
              <a:rPr lang="en-AU" dirty="0" smtClean="0"/>
              <a:t>Fourth level</a:t>
            </a:r>
            <a:endParaRPr lang="en-US" dirty="0"/>
          </a:p>
        </p:txBody>
      </p:sp>
      <p:sp>
        <p:nvSpPr>
          <p:cNvPr id="10" name="Text Placeholder 37"/>
          <p:cNvSpPr>
            <a:spLocks noGrp="1"/>
          </p:cNvSpPr>
          <p:nvPr>
            <p:ph type="body" sz="quarter" idx="14" hasCustomPrompt="1"/>
          </p:nvPr>
        </p:nvSpPr>
        <p:spPr>
          <a:xfrm>
            <a:off x="508150" y="5746803"/>
            <a:ext cx="8887433"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Tree>
    <p:extLst>
      <p:ext uri="{BB962C8B-B14F-4D97-AF65-F5344CB8AC3E}">
        <p14:creationId xmlns:p14="http://schemas.microsoft.com/office/powerpoint/2010/main" val="10103270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bination 7_Text/Graph_3 col">
    <p:spTree>
      <p:nvGrpSpPr>
        <p:cNvPr id="1" name=""/>
        <p:cNvGrpSpPr/>
        <p:nvPr/>
      </p:nvGrpSpPr>
      <p:grpSpPr>
        <a:xfrm>
          <a:off x="0" y="0"/>
          <a:ext cx="0" cy="0"/>
          <a:chOff x="0" y="0"/>
          <a:chExt cx="0" cy="0"/>
        </a:xfrm>
      </p:grpSpPr>
      <p:sp>
        <p:nvSpPr>
          <p:cNvPr id="15" name="Text Placeholder 3"/>
          <p:cNvSpPr>
            <a:spLocks noGrp="1"/>
          </p:cNvSpPr>
          <p:nvPr>
            <p:ph type="body" sz="quarter" idx="18"/>
          </p:nvPr>
        </p:nvSpPr>
        <p:spPr>
          <a:xfrm>
            <a:off x="508151" y="1304929"/>
            <a:ext cx="2067000" cy="1632471"/>
          </a:xfrm>
          <a:prstGeom prst="rect">
            <a:avLst/>
          </a:prstGeom>
          <a:solidFill>
            <a:schemeClr val="accent5"/>
          </a:solidFill>
        </p:spPr>
        <p:txBody>
          <a:bodyPr vert="horz" lIns="180000" tIns="180000" rIns="180000" bIns="180000"/>
          <a:lstStyle>
            <a:lvl1pPr marL="0" indent="0" algn="l" defTabSz="912813" rtl="0" eaLnBrk="1" fontAlgn="base" hangingPunct="1">
              <a:spcBef>
                <a:spcPts val="0"/>
              </a:spcBef>
              <a:spcAft>
                <a:spcPts val="300"/>
              </a:spcAft>
              <a:buNone/>
              <a:defRPr lang="en-AU" sz="1400" b="1" kern="1200" dirty="0" smtClean="0">
                <a:solidFill>
                  <a:srgbClr val="FFFFFF"/>
                </a:solidFill>
                <a:latin typeface="+mn-lt"/>
                <a:ea typeface="ＭＳ Ｐゴシック" charset="0"/>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smtClean="0"/>
              <a:t>Click to edit Master text styles</a:t>
            </a:r>
          </a:p>
        </p:txBody>
      </p:sp>
      <p:sp>
        <p:nvSpPr>
          <p:cNvPr id="19" name="Text Placeholder 35"/>
          <p:cNvSpPr>
            <a:spLocks noGrp="1"/>
          </p:cNvSpPr>
          <p:nvPr>
            <p:ph type="body" sz="quarter" idx="13" hasCustomPrompt="1"/>
          </p:nvPr>
        </p:nvSpPr>
        <p:spPr>
          <a:xfrm>
            <a:off x="508151" y="3108511"/>
            <a:ext cx="2069978" cy="2552514"/>
          </a:xfrm>
          <a:prstGeom prst="rect">
            <a:avLst/>
          </a:prstGeom>
        </p:spPr>
        <p:txBody>
          <a:bodyPr vert="horz" lIns="0" tIns="0" rIns="0" bIns="0"/>
          <a:lstStyle>
            <a:lvl1pPr marL="0" indent="0">
              <a:buNone/>
              <a:defRPr lang="en-US" sz="1200" b="0" kern="1200" dirty="0">
                <a:solidFill>
                  <a:schemeClr val="tx1"/>
                </a:solidFill>
                <a:latin typeface="+mn-lt"/>
                <a:ea typeface="ＭＳ Ｐゴシック" charset="0"/>
                <a:cs typeface="ＭＳ Ｐゴシック" charset="0"/>
              </a:defRPr>
            </a:lvl1pPr>
          </a:lstStyle>
          <a:p>
            <a:pPr lvl="0"/>
            <a:r>
              <a:rPr lang="en-AU" dirty="0" smtClean="0"/>
              <a:t>Click to add text click to add text click to add text click to add text click to add text </a:t>
            </a:r>
            <a:endParaRPr lang="en-US" dirty="0"/>
          </a:p>
        </p:txBody>
      </p:sp>
      <p:sp>
        <p:nvSpPr>
          <p:cNvPr id="22" name="Chart Placeholder 25"/>
          <p:cNvSpPr>
            <a:spLocks noGrp="1"/>
          </p:cNvSpPr>
          <p:nvPr>
            <p:ph type="chart" sz="quarter" idx="19"/>
          </p:nvPr>
        </p:nvSpPr>
        <p:spPr>
          <a:xfrm>
            <a:off x="2879243" y="1671706"/>
            <a:ext cx="6521141" cy="3989323"/>
          </a:xfrm>
          <a:prstGeom prst="rect">
            <a:avLst/>
          </a:prstGeom>
        </p:spPr>
        <p:txBody>
          <a:bodyPr vert="horz" lIns="108000" tIns="180000" rIns="180000" bIns="180000"/>
          <a:lstStyle>
            <a:lvl1pPr marL="0" indent="0">
              <a:buNone/>
              <a:defRPr sz="1200">
                <a:solidFill>
                  <a:schemeClr val="tx1"/>
                </a:solidFill>
              </a:defRPr>
            </a:lvl1pPr>
          </a:lstStyle>
          <a:p>
            <a:r>
              <a:rPr lang="en-US" smtClean="0"/>
              <a:t>Click icon to add chart</a:t>
            </a:r>
            <a:endParaRPr lang="en-US" dirty="0"/>
          </a:p>
        </p:txBody>
      </p:sp>
      <p:cxnSp>
        <p:nvCxnSpPr>
          <p:cNvPr id="24" name="Straight Connector 23"/>
          <p:cNvCxnSpPr/>
          <p:nvPr userDrawn="1"/>
        </p:nvCxnSpPr>
        <p:spPr>
          <a:xfrm>
            <a:off x="2709495" y="1304925"/>
            <a:ext cx="0" cy="435610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 Placeholder 29"/>
          <p:cNvSpPr>
            <a:spLocks noGrp="1"/>
          </p:cNvSpPr>
          <p:nvPr>
            <p:ph type="body" sz="quarter" idx="10" hasCustomPrompt="1"/>
          </p:nvPr>
        </p:nvSpPr>
        <p:spPr>
          <a:xfrm>
            <a:off x="508151" y="768983"/>
            <a:ext cx="8887072"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16" name="Title 9"/>
          <p:cNvSpPr>
            <a:spLocks noGrp="1"/>
          </p:cNvSpPr>
          <p:nvPr>
            <p:ph type="title" hasCustomPrompt="1"/>
          </p:nvPr>
        </p:nvSpPr>
        <p:spPr>
          <a:xfrm>
            <a:off x="508151" y="24905"/>
            <a:ext cx="8887072"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
        <p:nvSpPr>
          <p:cNvPr id="17" name="Text Placeholder 31"/>
          <p:cNvSpPr>
            <a:spLocks noGrp="1"/>
          </p:cNvSpPr>
          <p:nvPr>
            <p:ph type="body" sz="quarter" idx="25" hasCustomPrompt="1"/>
          </p:nvPr>
        </p:nvSpPr>
        <p:spPr>
          <a:xfrm>
            <a:off x="2879243" y="1290781"/>
            <a:ext cx="6521141" cy="237385"/>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10" name="Text Placeholder 37"/>
          <p:cNvSpPr>
            <a:spLocks noGrp="1"/>
          </p:cNvSpPr>
          <p:nvPr>
            <p:ph type="body" sz="quarter" idx="14" hasCustomPrompt="1"/>
          </p:nvPr>
        </p:nvSpPr>
        <p:spPr>
          <a:xfrm>
            <a:off x="508150" y="5746803"/>
            <a:ext cx="8887433"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Tree>
    <p:extLst>
      <p:ext uri="{BB962C8B-B14F-4D97-AF65-F5344CB8AC3E}">
        <p14:creationId xmlns:p14="http://schemas.microsoft.com/office/powerpoint/2010/main" val="8029598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Graph_Full Page">
    <p:spTree>
      <p:nvGrpSpPr>
        <p:cNvPr id="1" name=""/>
        <p:cNvGrpSpPr/>
        <p:nvPr/>
      </p:nvGrpSpPr>
      <p:grpSpPr>
        <a:xfrm>
          <a:off x="0" y="0"/>
          <a:ext cx="0" cy="0"/>
          <a:chOff x="0" y="0"/>
          <a:chExt cx="0" cy="0"/>
        </a:xfrm>
      </p:grpSpPr>
      <p:sp>
        <p:nvSpPr>
          <p:cNvPr id="7" name="Chart Placeholder 25"/>
          <p:cNvSpPr>
            <a:spLocks noGrp="1"/>
          </p:cNvSpPr>
          <p:nvPr>
            <p:ph type="chart" sz="quarter" idx="19"/>
          </p:nvPr>
        </p:nvSpPr>
        <p:spPr>
          <a:xfrm>
            <a:off x="508153" y="1665291"/>
            <a:ext cx="8896482" cy="3990975"/>
          </a:xfrm>
          <a:prstGeom prst="rect">
            <a:avLst/>
          </a:prstGeom>
        </p:spPr>
        <p:txBody>
          <a:bodyPr vert="horz" lIns="108000" tIns="180000" rIns="180000" bIns="180000"/>
          <a:lstStyle>
            <a:lvl1pPr marL="0" indent="0">
              <a:buNone/>
              <a:defRPr sz="1200">
                <a:solidFill>
                  <a:schemeClr val="tx1"/>
                </a:solidFill>
              </a:defRPr>
            </a:lvl1pPr>
          </a:lstStyle>
          <a:p>
            <a:r>
              <a:rPr lang="en-US" smtClean="0"/>
              <a:t>Click icon to add chart</a:t>
            </a:r>
            <a:endParaRPr lang="en-US" dirty="0"/>
          </a:p>
        </p:txBody>
      </p:sp>
      <p:sp>
        <p:nvSpPr>
          <p:cNvPr id="13" name="Text Placeholder 29"/>
          <p:cNvSpPr>
            <a:spLocks noGrp="1"/>
          </p:cNvSpPr>
          <p:nvPr>
            <p:ph type="body" sz="quarter" idx="10" hasCustomPrompt="1"/>
          </p:nvPr>
        </p:nvSpPr>
        <p:spPr>
          <a:xfrm>
            <a:off x="508151" y="768983"/>
            <a:ext cx="8887072"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14" name="Title 9"/>
          <p:cNvSpPr>
            <a:spLocks noGrp="1"/>
          </p:cNvSpPr>
          <p:nvPr>
            <p:ph type="title" hasCustomPrompt="1"/>
          </p:nvPr>
        </p:nvSpPr>
        <p:spPr>
          <a:xfrm>
            <a:off x="508151" y="24905"/>
            <a:ext cx="8887072"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
        <p:nvSpPr>
          <p:cNvPr id="15" name="Text Placeholder 31"/>
          <p:cNvSpPr>
            <a:spLocks noGrp="1"/>
          </p:cNvSpPr>
          <p:nvPr>
            <p:ph type="body" sz="quarter" idx="11" hasCustomPrompt="1"/>
          </p:nvPr>
        </p:nvSpPr>
        <p:spPr>
          <a:xfrm>
            <a:off x="508150" y="1290781"/>
            <a:ext cx="8887433" cy="248951"/>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8" name="Text Placeholder 37"/>
          <p:cNvSpPr>
            <a:spLocks noGrp="1"/>
          </p:cNvSpPr>
          <p:nvPr>
            <p:ph type="body" sz="quarter" idx="14" hasCustomPrompt="1"/>
          </p:nvPr>
        </p:nvSpPr>
        <p:spPr>
          <a:xfrm>
            <a:off x="508150" y="5746803"/>
            <a:ext cx="8887433"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Tree>
    <p:extLst>
      <p:ext uri="{BB962C8B-B14F-4D97-AF65-F5344CB8AC3E}">
        <p14:creationId xmlns:p14="http://schemas.microsoft.com/office/powerpoint/2010/main" val="1211670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_3 Presenters">
    <p:bg>
      <p:bgPr>
        <a:solidFill>
          <a:schemeClr val="bg1"/>
        </a:solidFill>
        <a:effectLst/>
      </p:bgPr>
    </p:bg>
    <p:spTree>
      <p:nvGrpSpPr>
        <p:cNvPr id="1" name=""/>
        <p:cNvGrpSpPr/>
        <p:nvPr/>
      </p:nvGrpSpPr>
      <p:grpSpPr>
        <a:xfrm>
          <a:off x="0" y="0"/>
          <a:ext cx="0" cy="0"/>
          <a:chOff x="0" y="0"/>
          <a:chExt cx="0" cy="0"/>
        </a:xfrm>
      </p:grpSpPr>
      <p:sp>
        <p:nvSpPr>
          <p:cNvPr id="38" name="Rectangle 37"/>
          <p:cNvSpPr/>
          <p:nvPr userDrawn="1"/>
        </p:nvSpPr>
        <p:spPr>
          <a:xfrm>
            <a:off x="511232" y="3068053"/>
            <a:ext cx="4289160" cy="192825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a:solidFill>
                <a:srgbClr val="FFFFFF"/>
              </a:solidFill>
            </a:endParaRPr>
          </a:p>
        </p:txBody>
      </p:sp>
      <p:sp>
        <p:nvSpPr>
          <p:cNvPr id="39" name="Rectangle 38"/>
          <p:cNvSpPr/>
          <p:nvPr userDrawn="1"/>
        </p:nvSpPr>
        <p:spPr>
          <a:xfrm>
            <a:off x="-1" y="1"/>
            <a:ext cx="9906001" cy="31124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a:solidFill>
                <a:srgbClr val="006193"/>
              </a:solidFill>
            </a:endParaRPr>
          </a:p>
        </p:txBody>
      </p:sp>
      <p:sp>
        <p:nvSpPr>
          <p:cNvPr id="40" name="Title 5"/>
          <p:cNvSpPr>
            <a:spLocks noGrp="1"/>
          </p:cNvSpPr>
          <p:nvPr>
            <p:ph type="title" hasCustomPrompt="1"/>
          </p:nvPr>
        </p:nvSpPr>
        <p:spPr>
          <a:xfrm>
            <a:off x="646958" y="1865860"/>
            <a:ext cx="8751707" cy="532965"/>
          </a:xfrm>
          <a:prstGeom prst="rect">
            <a:avLst/>
          </a:prstGeom>
        </p:spPr>
        <p:txBody>
          <a:bodyPr vert="horz" lIns="0" anchor="b" anchorCtr="0"/>
          <a:lstStyle>
            <a:lvl1pPr>
              <a:defRPr lang="en-US" sz="2600" b="1" kern="1200" baseline="0" dirty="0" smtClean="0">
                <a:solidFill>
                  <a:schemeClr val="bg1"/>
                </a:solidFill>
                <a:latin typeface="Arial" pitchFamily="34" charset="0"/>
                <a:ea typeface="ＭＳ Ｐゴシック" charset="0"/>
                <a:cs typeface="Arial" pitchFamily="34" charset="0"/>
              </a:defRPr>
            </a:lvl1pPr>
          </a:lstStyle>
          <a:p>
            <a:r>
              <a:rPr lang="en-AU" dirty="0" smtClean="0"/>
              <a:t>Click to edit presentation title</a:t>
            </a:r>
            <a:endParaRPr lang="en-US" dirty="0"/>
          </a:p>
        </p:txBody>
      </p:sp>
      <p:sp>
        <p:nvSpPr>
          <p:cNvPr id="41" name="Text Placeholder 9"/>
          <p:cNvSpPr>
            <a:spLocks noGrp="1"/>
          </p:cNvSpPr>
          <p:nvPr>
            <p:ph type="body" sz="quarter" idx="10" hasCustomPrompt="1"/>
          </p:nvPr>
        </p:nvSpPr>
        <p:spPr>
          <a:xfrm>
            <a:off x="646958" y="2379544"/>
            <a:ext cx="8751707" cy="360028"/>
          </a:xfrm>
          <a:prstGeom prst="rect">
            <a:avLst/>
          </a:prstGeom>
        </p:spPr>
        <p:txBody>
          <a:bodyPr vert="horz" lIns="0" tIns="0" bIns="0"/>
          <a:lstStyle>
            <a:lvl1pPr marL="0" indent="0">
              <a:buNone/>
              <a:defRPr lang="en-AU" sz="1800" b="1" kern="1200" dirty="0" smtClean="0">
                <a:solidFill>
                  <a:schemeClr val="bg1"/>
                </a:solidFill>
                <a:latin typeface="+mn-lt"/>
                <a:ea typeface="ＭＳ Ｐゴシック" charset="0"/>
                <a:cs typeface="ＭＳ Ｐゴシック" charset="0"/>
              </a:defRPr>
            </a:lvl1pPr>
            <a:lvl2pPr>
              <a:defRPr lang="en-AU" sz="1800" b="1" kern="1200" dirty="0" smtClean="0">
                <a:solidFill>
                  <a:schemeClr val="bg1"/>
                </a:solidFill>
                <a:latin typeface="+mn-lt"/>
                <a:ea typeface="ＭＳ Ｐゴシック" charset="0"/>
                <a:cs typeface="ＭＳ Ｐゴシック" charset="0"/>
              </a:defRPr>
            </a:lvl2pPr>
            <a:lvl3pPr>
              <a:defRPr lang="en-AU" sz="1800" b="1" kern="1200" dirty="0" smtClean="0">
                <a:solidFill>
                  <a:schemeClr val="bg1"/>
                </a:solidFill>
                <a:latin typeface="+mn-lt"/>
                <a:ea typeface="ＭＳ Ｐゴシック" charset="0"/>
                <a:cs typeface="ＭＳ Ｐゴシック" charset="0"/>
              </a:defRPr>
            </a:lvl3pPr>
            <a:lvl4pPr>
              <a:defRPr lang="en-AU" sz="1800" b="1" kern="1200" dirty="0" smtClean="0">
                <a:solidFill>
                  <a:schemeClr val="bg1"/>
                </a:solidFill>
                <a:latin typeface="+mn-lt"/>
                <a:ea typeface="ＭＳ Ｐゴシック" charset="0"/>
                <a:cs typeface="ＭＳ Ｐゴシック" charset="0"/>
              </a:defRPr>
            </a:lvl4pPr>
          </a:lstStyle>
          <a:p>
            <a:pPr lvl="0"/>
            <a:r>
              <a:rPr lang="en-AU" dirty="0" smtClean="0"/>
              <a:t>Click to edit presentation subtitle</a:t>
            </a:r>
          </a:p>
        </p:txBody>
      </p:sp>
      <p:sp>
        <p:nvSpPr>
          <p:cNvPr id="42" name="Text Placeholder 28"/>
          <p:cNvSpPr>
            <a:spLocks noGrp="1"/>
          </p:cNvSpPr>
          <p:nvPr>
            <p:ph type="body" sz="quarter" idx="11" hasCustomPrompt="1"/>
          </p:nvPr>
        </p:nvSpPr>
        <p:spPr>
          <a:xfrm>
            <a:off x="646955" y="2803979"/>
            <a:ext cx="8751708" cy="224805"/>
          </a:xfrm>
          <a:prstGeom prst="rect">
            <a:avLst/>
          </a:prstGeom>
        </p:spPr>
        <p:txBody>
          <a:bodyPr vert="horz" lIns="0" tIns="0" rIns="0" bIns="0"/>
          <a:lstStyle>
            <a:lvl1pPr marL="0" indent="0" algn="l" defTabSz="912813" rtl="0" eaLnBrk="1" fontAlgn="base" hangingPunct="1">
              <a:spcBef>
                <a:spcPts val="600"/>
              </a:spcBef>
              <a:spcAft>
                <a:spcPts val="600"/>
              </a:spcAft>
              <a:buFont typeface="Arial" pitchFamily="34" charset="0"/>
              <a:buNone/>
              <a:defRPr lang="en-US" sz="1200" b="0" kern="1200" dirty="0" smtClean="0">
                <a:solidFill>
                  <a:schemeClr val="bg1"/>
                </a:solidFill>
                <a:latin typeface="+mn-lt"/>
                <a:ea typeface="ＭＳ Ｐゴシック" charset="0"/>
                <a:cs typeface="ＭＳ Ｐゴシック" charset="0"/>
              </a:defRPr>
            </a:lvl1pPr>
          </a:lstStyle>
          <a:p>
            <a:pPr lvl="0"/>
            <a:r>
              <a:rPr lang="en-AU" dirty="0" smtClean="0"/>
              <a:t>Click to edit date</a:t>
            </a:r>
            <a:endParaRPr lang="en-US" dirty="0"/>
          </a:p>
        </p:txBody>
      </p:sp>
      <p:sp>
        <p:nvSpPr>
          <p:cNvPr id="43" name="Text Placeholder 30"/>
          <p:cNvSpPr>
            <a:spLocks noGrp="1"/>
          </p:cNvSpPr>
          <p:nvPr>
            <p:ph type="body" sz="quarter" idx="12" hasCustomPrompt="1"/>
          </p:nvPr>
        </p:nvSpPr>
        <p:spPr>
          <a:xfrm>
            <a:off x="646954" y="3169212"/>
            <a:ext cx="4057230" cy="263977"/>
          </a:xfrm>
          <a:prstGeom prst="rect">
            <a:avLst/>
          </a:prstGeom>
        </p:spPr>
        <p:txBody>
          <a:bodyPr vert="horz" lIns="0" tIns="0" rIns="0" bIns="0" anchor="b" anchorCtr="0"/>
          <a:lstStyle>
            <a:lvl1pPr marL="0" indent="0">
              <a:buNone/>
              <a:defRPr lang="en-US" sz="1400" b="1" kern="1200" dirty="0" smtClean="0">
                <a:solidFill>
                  <a:schemeClr val="bg1"/>
                </a:solidFill>
                <a:latin typeface="+mn-lt"/>
                <a:ea typeface="ＭＳ Ｐゴシック" charset="0"/>
                <a:cs typeface="ＭＳ Ｐゴシック" charset="0"/>
              </a:defRPr>
            </a:lvl1pPr>
          </a:lstStyle>
          <a:p>
            <a:pPr lvl="0"/>
            <a:r>
              <a:rPr lang="en-AU" dirty="0" smtClean="0"/>
              <a:t>Click to edit name of presenter</a:t>
            </a:r>
            <a:endParaRPr lang="en-US" dirty="0"/>
          </a:p>
        </p:txBody>
      </p:sp>
      <p:sp>
        <p:nvSpPr>
          <p:cNvPr id="44" name="Text Placeholder 34"/>
          <p:cNvSpPr>
            <a:spLocks noGrp="1"/>
          </p:cNvSpPr>
          <p:nvPr>
            <p:ph type="body" sz="quarter" idx="13" hasCustomPrompt="1"/>
          </p:nvPr>
        </p:nvSpPr>
        <p:spPr>
          <a:xfrm>
            <a:off x="646954" y="3437751"/>
            <a:ext cx="4057230" cy="257146"/>
          </a:xfrm>
          <a:prstGeom prst="rect">
            <a:avLst/>
          </a:prstGeom>
        </p:spPr>
        <p:txBody>
          <a:bodyPr vert="horz" lIns="0" tIns="0" rIns="0" bIns="0"/>
          <a:lstStyle>
            <a:lvl1pPr marL="0" indent="0">
              <a:buNone/>
              <a:defRPr lang="en-US" sz="1400" b="0" kern="1200" baseline="0" dirty="0" smtClean="0">
                <a:solidFill>
                  <a:schemeClr val="bg1"/>
                </a:solidFill>
                <a:latin typeface="+mn-lt"/>
                <a:ea typeface="ＭＳ Ｐゴシック" charset="0"/>
                <a:cs typeface="ＭＳ Ｐゴシック" charset="0"/>
              </a:defRPr>
            </a:lvl1pPr>
          </a:lstStyle>
          <a:p>
            <a:pPr lvl="0"/>
            <a:r>
              <a:rPr lang="en-AU" dirty="0" smtClean="0"/>
              <a:t>Click to edit presenter title</a:t>
            </a:r>
            <a:endParaRPr lang="en-US" dirty="0"/>
          </a:p>
        </p:txBody>
      </p:sp>
      <p:sp>
        <p:nvSpPr>
          <p:cNvPr id="45" name="Text Placeholder 30"/>
          <p:cNvSpPr>
            <a:spLocks noGrp="1"/>
          </p:cNvSpPr>
          <p:nvPr>
            <p:ph type="body" sz="quarter" idx="14" hasCustomPrompt="1"/>
          </p:nvPr>
        </p:nvSpPr>
        <p:spPr>
          <a:xfrm>
            <a:off x="646954" y="3777474"/>
            <a:ext cx="4057230" cy="263977"/>
          </a:xfrm>
          <a:prstGeom prst="rect">
            <a:avLst/>
          </a:prstGeom>
        </p:spPr>
        <p:txBody>
          <a:bodyPr vert="horz" lIns="0" tIns="0" rIns="0" bIns="0" anchor="b" anchorCtr="0"/>
          <a:lstStyle>
            <a:lvl1pPr marL="0" indent="0">
              <a:buNone/>
              <a:defRPr lang="en-US" sz="1400" b="1" kern="1200" dirty="0" smtClean="0">
                <a:solidFill>
                  <a:schemeClr val="bg1"/>
                </a:solidFill>
                <a:latin typeface="+mn-lt"/>
                <a:ea typeface="ＭＳ Ｐゴシック" charset="0"/>
                <a:cs typeface="ＭＳ Ｐゴシック" charset="0"/>
              </a:defRPr>
            </a:lvl1pPr>
          </a:lstStyle>
          <a:p>
            <a:pPr lvl="0"/>
            <a:r>
              <a:rPr lang="en-AU" dirty="0" smtClean="0"/>
              <a:t>Click to edit name of presenter</a:t>
            </a:r>
            <a:endParaRPr lang="en-US" dirty="0"/>
          </a:p>
        </p:txBody>
      </p:sp>
      <p:sp>
        <p:nvSpPr>
          <p:cNvPr id="46" name="Text Placeholder 34"/>
          <p:cNvSpPr>
            <a:spLocks noGrp="1"/>
          </p:cNvSpPr>
          <p:nvPr>
            <p:ph type="body" sz="quarter" idx="15" hasCustomPrompt="1"/>
          </p:nvPr>
        </p:nvSpPr>
        <p:spPr>
          <a:xfrm>
            <a:off x="646954" y="4046016"/>
            <a:ext cx="4057230" cy="257146"/>
          </a:xfrm>
          <a:prstGeom prst="rect">
            <a:avLst/>
          </a:prstGeom>
        </p:spPr>
        <p:txBody>
          <a:bodyPr vert="horz" lIns="0" tIns="0" rIns="0" bIns="0"/>
          <a:lstStyle>
            <a:lvl1pPr marL="0" indent="0">
              <a:buNone/>
              <a:defRPr lang="en-US" sz="1400" b="0" kern="1200" baseline="0" dirty="0" smtClean="0">
                <a:solidFill>
                  <a:schemeClr val="bg1"/>
                </a:solidFill>
                <a:latin typeface="+mn-lt"/>
                <a:ea typeface="ＭＳ Ｐゴシック" charset="0"/>
                <a:cs typeface="ＭＳ Ｐゴシック" charset="0"/>
              </a:defRPr>
            </a:lvl1pPr>
          </a:lstStyle>
          <a:p>
            <a:pPr lvl="0"/>
            <a:r>
              <a:rPr lang="en-AU" dirty="0" smtClean="0"/>
              <a:t>Click to edit presenter title</a:t>
            </a:r>
            <a:endParaRPr lang="en-US" dirty="0"/>
          </a:p>
        </p:txBody>
      </p:sp>
      <p:sp>
        <p:nvSpPr>
          <p:cNvPr id="47" name="Text Placeholder 30"/>
          <p:cNvSpPr>
            <a:spLocks noGrp="1"/>
          </p:cNvSpPr>
          <p:nvPr>
            <p:ph type="body" sz="quarter" idx="16" hasCustomPrompt="1"/>
          </p:nvPr>
        </p:nvSpPr>
        <p:spPr>
          <a:xfrm>
            <a:off x="646954" y="4392425"/>
            <a:ext cx="4057230" cy="263977"/>
          </a:xfrm>
          <a:prstGeom prst="rect">
            <a:avLst/>
          </a:prstGeom>
        </p:spPr>
        <p:txBody>
          <a:bodyPr vert="horz" lIns="0" tIns="0" rIns="0" bIns="0" anchor="b" anchorCtr="0"/>
          <a:lstStyle>
            <a:lvl1pPr marL="0" indent="0">
              <a:buNone/>
              <a:defRPr lang="en-US" sz="1400" b="1" kern="1200" dirty="0" smtClean="0">
                <a:solidFill>
                  <a:schemeClr val="bg1"/>
                </a:solidFill>
                <a:latin typeface="+mn-lt"/>
                <a:ea typeface="ＭＳ Ｐゴシック" charset="0"/>
                <a:cs typeface="ＭＳ Ｐゴシック" charset="0"/>
              </a:defRPr>
            </a:lvl1pPr>
          </a:lstStyle>
          <a:p>
            <a:pPr lvl="0"/>
            <a:r>
              <a:rPr lang="en-AU" dirty="0" smtClean="0"/>
              <a:t>Click to edit name of presenter</a:t>
            </a:r>
            <a:endParaRPr lang="en-US" dirty="0"/>
          </a:p>
        </p:txBody>
      </p:sp>
      <p:sp>
        <p:nvSpPr>
          <p:cNvPr id="48" name="Text Placeholder 34"/>
          <p:cNvSpPr>
            <a:spLocks noGrp="1"/>
          </p:cNvSpPr>
          <p:nvPr>
            <p:ph type="body" sz="quarter" idx="17" hasCustomPrompt="1"/>
          </p:nvPr>
        </p:nvSpPr>
        <p:spPr>
          <a:xfrm>
            <a:off x="646954" y="4660964"/>
            <a:ext cx="4057230" cy="257146"/>
          </a:xfrm>
          <a:prstGeom prst="rect">
            <a:avLst/>
          </a:prstGeom>
        </p:spPr>
        <p:txBody>
          <a:bodyPr vert="horz" lIns="0" tIns="0" rIns="0" bIns="0"/>
          <a:lstStyle>
            <a:lvl1pPr marL="0" indent="0">
              <a:buNone/>
              <a:defRPr lang="en-US" sz="1400" b="0" kern="1200" baseline="0" dirty="0" smtClean="0">
                <a:solidFill>
                  <a:schemeClr val="bg1"/>
                </a:solidFill>
                <a:latin typeface="+mn-lt"/>
                <a:ea typeface="ＭＳ Ｐゴシック" charset="0"/>
                <a:cs typeface="ＭＳ Ｐゴシック" charset="0"/>
              </a:defRPr>
            </a:lvl1pPr>
          </a:lstStyle>
          <a:p>
            <a:pPr lvl="0"/>
            <a:r>
              <a:rPr lang="en-AU" dirty="0" smtClean="0"/>
              <a:t>Click to edit presenter title</a:t>
            </a:r>
            <a:endParaRPr lang="en-US" dirty="0"/>
          </a:p>
        </p:txBody>
      </p:sp>
      <p:sp>
        <p:nvSpPr>
          <p:cNvPr id="49" name="TextBox 48"/>
          <p:cNvSpPr txBox="1"/>
          <p:nvPr userDrawn="1"/>
        </p:nvSpPr>
        <p:spPr bwMode="auto">
          <a:xfrm>
            <a:off x="504350" y="6518498"/>
            <a:ext cx="7497206" cy="138499"/>
          </a:xfrm>
          <a:prstGeom prst="rect">
            <a:avLst/>
          </a:prstGeom>
          <a:solidFill>
            <a:schemeClr val="bg1"/>
          </a:solidFill>
          <a:ln>
            <a:noFill/>
          </a:ln>
          <a:extLst/>
        </p:spPr>
        <p:txBody>
          <a:bodyPr wrap="square" lIns="0" tIns="0" rIns="0" bIns="0" rtlCol="0" anchor="ctr" anchorCtr="0">
            <a:spAutoFit/>
          </a:bodyPr>
          <a:lstStyle/>
          <a:p>
            <a:pPr algn="l">
              <a:spcBef>
                <a:spcPct val="0"/>
              </a:spcBef>
              <a:buClr>
                <a:srgbClr val="01286D"/>
              </a:buClr>
              <a:buSzPct val="80000"/>
              <a:buFont typeface="Wingdings" pitchFamily="2" charset="2"/>
              <a:buNone/>
            </a:pPr>
            <a:r>
              <a:rPr lang="en-US" sz="900" b="0" dirty="0" smtClean="0">
                <a:solidFill>
                  <a:srgbClr val="0A4D80"/>
                </a:solidFill>
              </a:rPr>
              <a:t>For investment professional use only and not for general public distribution</a:t>
            </a:r>
          </a:p>
        </p:txBody>
      </p:sp>
      <p:pic>
        <p:nvPicPr>
          <p:cNvPr id="17" name="Picture 16" descr="_FIDELITY LOGO_NEW_RGB_FINAL.ai"/>
          <p:cNvPicPr>
            <a:picLocks noChangeAspect="1"/>
          </p:cNvPicPr>
          <p:nvPr userDrawn="1"/>
        </p:nvPicPr>
        <p:blipFill rotWithShape="1">
          <a:blip r:embed="rId2" cstate="print">
            <a:extLst>
              <a:ext uri="{28A0092B-C50C-407E-A947-70E740481C1C}">
                <a14:useLocalDpi xmlns:a14="http://schemas.microsoft.com/office/drawing/2010/main" val="0"/>
              </a:ext>
            </a:extLst>
          </a:blip>
          <a:srcRect l="3221" t="8722" r="3508" b="6285"/>
          <a:stretch/>
        </p:blipFill>
        <p:spPr>
          <a:xfrm>
            <a:off x="8143680" y="6373916"/>
            <a:ext cx="1275055" cy="374235"/>
          </a:xfrm>
          <a:prstGeom prst="rect">
            <a:avLst/>
          </a:prstGeom>
        </p:spPr>
      </p:pic>
    </p:spTree>
    <p:extLst>
      <p:ext uri="{BB962C8B-B14F-4D97-AF65-F5344CB8AC3E}">
        <p14:creationId xmlns:p14="http://schemas.microsoft.com/office/powerpoint/2010/main" val="19427412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mbination 3 col_Graph_3-up">
    <p:spTree>
      <p:nvGrpSpPr>
        <p:cNvPr id="1" name=""/>
        <p:cNvGrpSpPr/>
        <p:nvPr/>
      </p:nvGrpSpPr>
      <p:grpSpPr>
        <a:xfrm>
          <a:off x="0" y="0"/>
          <a:ext cx="0" cy="0"/>
          <a:chOff x="0" y="0"/>
          <a:chExt cx="0" cy="0"/>
        </a:xfrm>
      </p:grpSpPr>
      <p:sp>
        <p:nvSpPr>
          <p:cNvPr id="18" name="Chart Placeholder 25"/>
          <p:cNvSpPr>
            <a:spLocks noGrp="1"/>
          </p:cNvSpPr>
          <p:nvPr>
            <p:ph type="chart" sz="quarter" idx="23"/>
          </p:nvPr>
        </p:nvSpPr>
        <p:spPr>
          <a:xfrm>
            <a:off x="3547687" y="1665291"/>
            <a:ext cx="2808000" cy="3990975"/>
          </a:xfrm>
          <a:prstGeom prst="rect">
            <a:avLst/>
          </a:prstGeom>
        </p:spPr>
        <p:txBody>
          <a:bodyPr vert="horz" lIns="108000" tIns="180000" rIns="180000" bIns="180000"/>
          <a:lstStyle>
            <a:lvl1pPr marL="0" indent="0">
              <a:buNone/>
              <a:defRPr sz="1200">
                <a:solidFill>
                  <a:schemeClr val="tx1"/>
                </a:solidFill>
              </a:defRPr>
            </a:lvl1pPr>
          </a:lstStyle>
          <a:p>
            <a:r>
              <a:rPr lang="en-US" smtClean="0"/>
              <a:t>Click icon to add chart</a:t>
            </a:r>
            <a:endParaRPr lang="en-US" dirty="0"/>
          </a:p>
        </p:txBody>
      </p:sp>
      <p:sp>
        <p:nvSpPr>
          <p:cNvPr id="19" name="Chart Placeholder 25"/>
          <p:cNvSpPr>
            <a:spLocks noGrp="1"/>
          </p:cNvSpPr>
          <p:nvPr>
            <p:ph type="chart" sz="quarter" idx="24"/>
          </p:nvPr>
        </p:nvSpPr>
        <p:spPr>
          <a:xfrm>
            <a:off x="6587222" y="1665291"/>
            <a:ext cx="2808000" cy="3990975"/>
          </a:xfrm>
          <a:prstGeom prst="rect">
            <a:avLst/>
          </a:prstGeom>
        </p:spPr>
        <p:txBody>
          <a:bodyPr vert="horz" lIns="108000" tIns="180000" rIns="180000" bIns="180000"/>
          <a:lstStyle>
            <a:lvl1pPr marL="0" indent="0">
              <a:buNone/>
              <a:defRPr sz="1200">
                <a:solidFill>
                  <a:schemeClr val="tx1"/>
                </a:solidFill>
              </a:defRPr>
            </a:lvl1pPr>
          </a:lstStyle>
          <a:p>
            <a:r>
              <a:rPr lang="en-US" smtClean="0"/>
              <a:t>Click icon to add chart</a:t>
            </a:r>
            <a:endParaRPr lang="en-US" dirty="0"/>
          </a:p>
        </p:txBody>
      </p:sp>
      <p:sp>
        <p:nvSpPr>
          <p:cNvPr id="26" name="Text Placeholder 37"/>
          <p:cNvSpPr>
            <a:spLocks noGrp="1"/>
          </p:cNvSpPr>
          <p:nvPr>
            <p:ph type="body" sz="quarter" idx="14" hasCustomPrompt="1"/>
          </p:nvPr>
        </p:nvSpPr>
        <p:spPr>
          <a:xfrm>
            <a:off x="508150" y="5746803"/>
            <a:ext cx="2808000"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
        <p:nvSpPr>
          <p:cNvPr id="30" name="Text Placeholder 37"/>
          <p:cNvSpPr>
            <a:spLocks noGrp="1"/>
          </p:cNvSpPr>
          <p:nvPr>
            <p:ph type="body" sz="quarter" idx="28" hasCustomPrompt="1"/>
          </p:nvPr>
        </p:nvSpPr>
        <p:spPr>
          <a:xfrm>
            <a:off x="3547687" y="5746803"/>
            <a:ext cx="2808000"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
        <p:nvSpPr>
          <p:cNvPr id="31" name="Text Placeholder 37"/>
          <p:cNvSpPr>
            <a:spLocks noGrp="1"/>
          </p:cNvSpPr>
          <p:nvPr>
            <p:ph type="body" sz="quarter" idx="29" hasCustomPrompt="1"/>
          </p:nvPr>
        </p:nvSpPr>
        <p:spPr>
          <a:xfrm>
            <a:off x="6587222" y="5746803"/>
            <a:ext cx="2808000"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cxnSp>
        <p:nvCxnSpPr>
          <p:cNvPr id="35" name="Straight Connector 34"/>
          <p:cNvCxnSpPr/>
          <p:nvPr userDrawn="1"/>
        </p:nvCxnSpPr>
        <p:spPr>
          <a:xfrm>
            <a:off x="6471455" y="1304925"/>
            <a:ext cx="0" cy="435610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3431919" y="1304925"/>
            <a:ext cx="0" cy="435610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 Placeholder 29"/>
          <p:cNvSpPr>
            <a:spLocks noGrp="1"/>
          </p:cNvSpPr>
          <p:nvPr>
            <p:ph type="body" sz="quarter" idx="10" hasCustomPrompt="1"/>
          </p:nvPr>
        </p:nvSpPr>
        <p:spPr>
          <a:xfrm>
            <a:off x="508151" y="768983"/>
            <a:ext cx="8887072"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22" name="Title 9"/>
          <p:cNvSpPr>
            <a:spLocks noGrp="1"/>
          </p:cNvSpPr>
          <p:nvPr>
            <p:ph type="title" hasCustomPrompt="1"/>
          </p:nvPr>
        </p:nvSpPr>
        <p:spPr>
          <a:xfrm>
            <a:off x="508151" y="24905"/>
            <a:ext cx="8887072"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
        <p:nvSpPr>
          <p:cNvPr id="15" name="Text Placeholder 2"/>
          <p:cNvSpPr>
            <a:spLocks noGrp="1"/>
          </p:cNvSpPr>
          <p:nvPr>
            <p:ph type="body" sz="quarter" idx="18" hasCustomPrompt="1"/>
          </p:nvPr>
        </p:nvSpPr>
        <p:spPr>
          <a:xfrm>
            <a:off x="508150" y="1290776"/>
            <a:ext cx="2808000" cy="262622"/>
          </a:xfrm>
          <a:prstGeom prst="rect">
            <a:avLst/>
          </a:prstGeom>
        </p:spPr>
        <p:txBody>
          <a:bodyPr vert="horz" lIns="0" tIns="0" rIns="0" bIns="0"/>
          <a:lstStyle>
            <a:lvl1pPr marL="0" indent="0">
              <a:buNone/>
              <a:defRPr lang="en-US" sz="1400" b="1" kern="1200" baseline="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16" name="Text Placeholder 2"/>
          <p:cNvSpPr>
            <a:spLocks noGrp="1"/>
          </p:cNvSpPr>
          <p:nvPr>
            <p:ph type="body" sz="quarter" idx="20" hasCustomPrompt="1"/>
          </p:nvPr>
        </p:nvSpPr>
        <p:spPr>
          <a:xfrm>
            <a:off x="3547687" y="1290776"/>
            <a:ext cx="2808000" cy="262622"/>
          </a:xfrm>
          <a:prstGeom prst="rect">
            <a:avLst/>
          </a:prstGeom>
        </p:spPr>
        <p:txBody>
          <a:bodyPr vert="horz" lIns="0" tIns="0" rIns="0" bIns="0"/>
          <a:lstStyle>
            <a:lvl1pPr marL="0" indent="0">
              <a:buNone/>
              <a:defRPr lang="en-US" sz="1400" b="1" kern="1200" baseline="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17" name="Text Placeholder 2"/>
          <p:cNvSpPr>
            <a:spLocks noGrp="1"/>
          </p:cNvSpPr>
          <p:nvPr>
            <p:ph type="body" sz="quarter" idx="22" hasCustomPrompt="1"/>
          </p:nvPr>
        </p:nvSpPr>
        <p:spPr>
          <a:xfrm>
            <a:off x="6587222" y="1290776"/>
            <a:ext cx="2808000" cy="262622"/>
          </a:xfrm>
          <a:prstGeom prst="rect">
            <a:avLst/>
          </a:prstGeom>
        </p:spPr>
        <p:txBody>
          <a:bodyPr vert="horz" lIns="0" tIns="0" rIns="0" bIns="0"/>
          <a:lstStyle>
            <a:lvl1pPr marL="0" indent="0">
              <a:buNone/>
              <a:defRPr lang="en-US" sz="1400" b="1" kern="1200" baseline="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20" name="Text Placeholder 6"/>
          <p:cNvSpPr>
            <a:spLocks noGrp="1"/>
          </p:cNvSpPr>
          <p:nvPr>
            <p:ph type="body" sz="quarter" idx="25" hasCustomPrompt="1"/>
          </p:nvPr>
        </p:nvSpPr>
        <p:spPr>
          <a:xfrm>
            <a:off x="508150" y="1665289"/>
            <a:ext cx="2808000" cy="3995736"/>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dirty="0" smtClean="0">
                <a:solidFill>
                  <a:schemeClr val="tx1"/>
                </a:solidFill>
                <a:latin typeface="+mn-lt"/>
                <a:ea typeface="ＭＳ Ｐゴシック" charset="0"/>
                <a:cs typeface="ＭＳ Ｐゴシック" charset="0"/>
              </a:defRPr>
            </a:lvl1pPr>
            <a:lvl2pPr marL="361950" indent="-176213">
              <a:spcBef>
                <a:spcPts val="0"/>
              </a:spcBef>
              <a:spcAft>
                <a:spcPts val="300"/>
              </a:spcAft>
              <a:buClr>
                <a:schemeClr val="tx2"/>
              </a:buClr>
              <a:buFont typeface="Lucida Grande"/>
              <a:buChar char="–"/>
              <a:defRPr lang="en-AU" sz="1200" b="0" kern="1200" dirty="0" smtClean="0">
                <a:solidFill>
                  <a:schemeClr val="tx1"/>
                </a:solidFill>
                <a:latin typeface="+mn-lt"/>
                <a:ea typeface="ＭＳ Ｐゴシック" charset="0"/>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dirty="0" smtClean="0">
                <a:solidFill>
                  <a:schemeClr val="tx1"/>
                </a:solidFill>
                <a:latin typeface="+mn-lt"/>
                <a:ea typeface="ＭＳ Ｐゴシック" charset="0"/>
                <a:cs typeface="ＭＳ Ｐゴシック" charset="0"/>
              </a:defRPr>
            </a:lvl3pPr>
            <a:lvl4pPr marL="719138" indent="-179388">
              <a:spcBef>
                <a:spcPts val="0"/>
              </a:spcBef>
              <a:spcAft>
                <a:spcPts val="300"/>
              </a:spcAft>
              <a:buClr>
                <a:schemeClr val="tx2"/>
              </a:buClr>
              <a:buFont typeface="Lucida Grande"/>
              <a:buChar char="–"/>
              <a:defRPr sz="1200">
                <a:solidFill>
                  <a:schemeClr val="tx1"/>
                </a:solidFill>
              </a:defRPr>
            </a:lvl4pPr>
            <a:lvl5pPr>
              <a:spcBef>
                <a:spcPts val="0"/>
              </a:spcBef>
              <a:spcAft>
                <a:spcPts val="300"/>
              </a:spcAft>
              <a:defRPr/>
            </a:lvl5pPr>
          </a:lstStyle>
          <a:p>
            <a:pPr lvl="0"/>
            <a:r>
              <a:rPr lang="en-AU" dirty="0" smtClean="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smtClean="0"/>
              <a:t>Second level</a:t>
            </a:r>
          </a:p>
          <a:p>
            <a:pPr lvl="2"/>
            <a:r>
              <a:rPr lang="en-AU" dirty="0" smtClean="0"/>
              <a:t>Third level</a:t>
            </a:r>
          </a:p>
          <a:p>
            <a:pPr lvl="3"/>
            <a:r>
              <a:rPr lang="en-AU" dirty="0" smtClean="0"/>
              <a:t>Fourth level</a:t>
            </a:r>
            <a:endParaRPr lang="en-US" dirty="0"/>
          </a:p>
        </p:txBody>
      </p:sp>
    </p:spTree>
    <p:extLst>
      <p:ext uri="{BB962C8B-B14F-4D97-AF65-F5344CB8AC3E}">
        <p14:creationId xmlns:p14="http://schemas.microsoft.com/office/powerpoint/2010/main" val="25477857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bination 3 col_Graph_3-up">
    <p:spTree>
      <p:nvGrpSpPr>
        <p:cNvPr id="1" name=""/>
        <p:cNvGrpSpPr/>
        <p:nvPr/>
      </p:nvGrpSpPr>
      <p:grpSpPr>
        <a:xfrm>
          <a:off x="0" y="0"/>
          <a:ext cx="0" cy="0"/>
          <a:chOff x="0" y="0"/>
          <a:chExt cx="0" cy="0"/>
        </a:xfrm>
      </p:grpSpPr>
      <p:sp>
        <p:nvSpPr>
          <p:cNvPr id="18" name="Chart Placeholder 25"/>
          <p:cNvSpPr>
            <a:spLocks noGrp="1"/>
          </p:cNvSpPr>
          <p:nvPr>
            <p:ph type="chart" sz="quarter" idx="23"/>
          </p:nvPr>
        </p:nvSpPr>
        <p:spPr>
          <a:xfrm>
            <a:off x="3547687" y="1665291"/>
            <a:ext cx="2808000" cy="3990975"/>
          </a:xfrm>
          <a:prstGeom prst="rect">
            <a:avLst/>
          </a:prstGeom>
        </p:spPr>
        <p:txBody>
          <a:bodyPr vert="horz" lIns="108000" tIns="180000" rIns="180000" bIns="180000"/>
          <a:lstStyle>
            <a:lvl1pPr marL="0" indent="0">
              <a:buNone/>
              <a:defRPr sz="1200">
                <a:solidFill>
                  <a:schemeClr val="tx1"/>
                </a:solidFill>
              </a:defRPr>
            </a:lvl1pPr>
          </a:lstStyle>
          <a:p>
            <a:r>
              <a:rPr lang="en-US" smtClean="0"/>
              <a:t>Click icon to add chart</a:t>
            </a:r>
            <a:endParaRPr lang="en-US" dirty="0"/>
          </a:p>
        </p:txBody>
      </p:sp>
      <p:sp>
        <p:nvSpPr>
          <p:cNvPr id="19" name="Chart Placeholder 25"/>
          <p:cNvSpPr>
            <a:spLocks noGrp="1"/>
          </p:cNvSpPr>
          <p:nvPr>
            <p:ph type="chart" sz="quarter" idx="24"/>
          </p:nvPr>
        </p:nvSpPr>
        <p:spPr>
          <a:xfrm>
            <a:off x="6587222" y="1665291"/>
            <a:ext cx="2808000" cy="3990975"/>
          </a:xfrm>
          <a:prstGeom prst="rect">
            <a:avLst/>
          </a:prstGeom>
        </p:spPr>
        <p:txBody>
          <a:bodyPr vert="horz" lIns="108000" tIns="180000" rIns="180000" bIns="180000"/>
          <a:lstStyle>
            <a:lvl1pPr marL="0" indent="0">
              <a:buNone/>
              <a:defRPr sz="1200">
                <a:solidFill>
                  <a:schemeClr val="tx1"/>
                </a:solidFill>
              </a:defRPr>
            </a:lvl1pPr>
          </a:lstStyle>
          <a:p>
            <a:r>
              <a:rPr lang="en-US" smtClean="0"/>
              <a:t>Click icon to add chart</a:t>
            </a:r>
            <a:endParaRPr lang="en-US" dirty="0"/>
          </a:p>
        </p:txBody>
      </p:sp>
      <p:sp>
        <p:nvSpPr>
          <p:cNvPr id="27" name="Chart Placeholder 25"/>
          <p:cNvSpPr>
            <a:spLocks noGrp="1"/>
          </p:cNvSpPr>
          <p:nvPr>
            <p:ph type="chart" sz="quarter" idx="27"/>
          </p:nvPr>
        </p:nvSpPr>
        <p:spPr>
          <a:xfrm>
            <a:off x="508150" y="1665291"/>
            <a:ext cx="2808000" cy="3990975"/>
          </a:xfrm>
          <a:prstGeom prst="rect">
            <a:avLst/>
          </a:prstGeom>
        </p:spPr>
        <p:txBody>
          <a:bodyPr vert="horz" lIns="108000" tIns="180000" rIns="180000" bIns="180000"/>
          <a:lstStyle>
            <a:lvl1pPr marL="0" indent="0">
              <a:buNone/>
              <a:defRPr sz="1200">
                <a:solidFill>
                  <a:schemeClr val="tx1"/>
                </a:solidFill>
              </a:defRPr>
            </a:lvl1pPr>
          </a:lstStyle>
          <a:p>
            <a:r>
              <a:rPr lang="en-US" smtClean="0"/>
              <a:t>Click icon to add chart</a:t>
            </a:r>
            <a:endParaRPr lang="en-US" dirty="0"/>
          </a:p>
        </p:txBody>
      </p:sp>
      <p:sp>
        <p:nvSpPr>
          <p:cNvPr id="21" name="Text Placeholder 29"/>
          <p:cNvSpPr>
            <a:spLocks noGrp="1"/>
          </p:cNvSpPr>
          <p:nvPr>
            <p:ph type="body" sz="quarter" idx="10" hasCustomPrompt="1"/>
          </p:nvPr>
        </p:nvSpPr>
        <p:spPr>
          <a:xfrm>
            <a:off x="508151" y="768983"/>
            <a:ext cx="8887072"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22" name="Title 9"/>
          <p:cNvSpPr>
            <a:spLocks noGrp="1"/>
          </p:cNvSpPr>
          <p:nvPr>
            <p:ph type="title" hasCustomPrompt="1"/>
          </p:nvPr>
        </p:nvSpPr>
        <p:spPr>
          <a:xfrm>
            <a:off x="508151" y="24905"/>
            <a:ext cx="8887072"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cxnSp>
        <p:nvCxnSpPr>
          <p:cNvPr id="20" name="Straight Connector 19"/>
          <p:cNvCxnSpPr/>
          <p:nvPr userDrawn="1"/>
        </p:nvCxnSpPr>
        <p:spPr>
          <a:xfrm>
            <a:off x="6471455" y="1304925"/>
            <a:ext cx="0" cy="435610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3431919" y="1304925"/>
            <a:ext cx="0" cy="435610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Text Placeholder 37"/>
          <p:cNvSpPr>
            <a:spLocks noGrp="1"/>
          </p:cNvSpPr>
          <p:nvPr>
            <p:ph type="body" sz="quarter" idx="14" hasCustomPrompt="1"/>
          </p:nvPr>
        </p:nvSpPr>
        <p:spPr>
          <a:xfrm>
            <a:off x="508150" y="5746803"/>
            <a:ext cx="2808000"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
        <p:nvSpPr>
          <p:cNvPr id="25" name="Text Placeholder 37"/>
          <p:cNvSpPr>
            <a:spLocks noGrp="1"/>
          </p:cNvSpPr>
          <p:nvPr>
            <p:ph type="body" sz="quarter" idx="28" hasCustomPrompt="1"/>
          </p:nvPr>
        </p:nvSpPr>
        <p:spPr>
          <a:xfrm>
            <a:off x="3547687" y="5746803"/>
            <a:ext cx="2808000"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
        <p:nvSpPr>
          <p:cNvPr id="28" name="Text Placeholder 37"/>
          <p:cNvSpPr>
            <a:spLocks noGrp="1"/>
          </p:cNvSpPr>
          <p:nvPr>
            <p:ph type="body" sz="quarter" idx="29" hasCustomPrompt="1"/>
          </p:nvPr>
        </p:nvSpPr>
        <p:spPr>
          <a:xfrm>
            <a:off x="6587222" y="5746803"/>
            <a:ext cx="2808000"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
        <p:nvSpPr>
          <p:cNvPr id="29" name="Text Placeholder 2"/>
          <p:cNvSpPr>
            <a:spLocks noGrp="1"/>
          </p:cNvSpPr>
          <p:nvPr>
            <p:ph type="body" sz="quarter" idx="18" hasCustomPrompt="1"/>
          </p:nvPr>
        </p:nvSpPr>
        <p:spPr>
          <a:xfrm>
            <a:off x="508150" y="1290776"/>
            <a:ext cx="2808000" cy="262622"/>
          </a:xfrm>
          <a:prstGeom prst="rect">
            <a:avLst/>
          </a:prstGeom>
        </p:spPr>
        <p:txBody>
          <a:bodyPr vert="horz" lIns="0" tIns="0" rIns="0" bIns="0"/>
          <a:lstStyle>
            <a:lvl1pPr marL="0" indent="0">
              <a:buNone/>
              <a:defRPr lang="en-US" sz="1400" b="1" kern="1200" baseline="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32" name="Text Placeholder 2"/>
          <p:cNvSpPr>
            <a:spLocks noGrp="1"/>
          </p:cNvSpPr>
          <p:nvPr>
            <p:ph type="body" sz="quarter" idx="20" hasCustomPrompt="1"/>
          </p:nvPr>
        </p:nvSpPr>
        <p:spPr>
          <a:xfrm>
            <a:off x="3547687" y="1290776"/>
            <a:ext cx="2808000" cy="262622"/>
          </a:xfrm>
          <a:prstGeom prst="rect">
            <a:avLst/>
          </a:prstGeom>
        </p:spPr>
        <p:txBody>
          <a:bodyPr vert="horz" lIns="0" tIns="0" rIns="0" bIns="0"/>
          <a:lstStyle>
            <a:lvl1pPr marL="0" indent="0">
              <a:buNone/>
              <a:defRPr lang="en-US" sz="1400" b="1" kern="1200" baseline="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33" name="Text Placeholder 2"/>
          <p:cNvSpPr>
            <a:spLocks noGrp="1"/>
          </p:cNvSpPr>
          <p:nvPr>
            <p:ph type="body" sz="quarter" idx="22" hasCustomPrompt="1"/>
          </p:nvPr>
        </p:nvSpPr>
        <p:spPr>
          <a:xfrm>
            <a:off x="6587222" y="1290776"/>
            <a:ext cx="2808000" cy="262622"/>
          </a:xfrm>
          <a:prstGeom prst="rect">
            <a:avLst/>
          </a:prstGeom>
        </p:spPr>
        <p:txBody>
          <a:bodyPr vert="horz" lIns="0" tIns="0" rIns="0" bIns="0"/>
          <a:lstStyle>
            <a:lvl1pPr marL="0" indent="0">
              <a:buNone/>
              <a:defRPr lang="en-US" sz="1400" b="1" kern="1200" baseline="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Tree>
    <p:extLst>
      <p:ext uri="{BB962C8B-B14F-4D97-AF65-F5344CB8AC3E}">
        <p14:creationId xmlns:p14="http://schemas.microsoft.com/office/powerpoint/2010/main" val="25477857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bination 8_Graph_4-up ">
    <p:spTree>
      <p:nvGrpSpPr>
        <p:cNvPr id="1" name=""/>
        <p:cNvGrpSpPr/>
        <p:nvPr/>
      </p:nvGrpSpPr>
      <p:grpSpPr>
        <a:xfrm>
          <a:off x="0" y="0"/>
          <a:ext cx="0" cy="0"/>
          <a:chOff x="0" y="0"/>
          <a:chExt cx="0" cy="0"/>
        </a:xfrm>
      </p:grpSpPr>
      <p:sp>
        <p:nvSpPr>
          <p:cNvPr id="32" name="Text Placeholder 37"/>
          <p:cNvSpPr>
            <a:spLocks noGrp="1"/>
          </p:cNvSpPr>
          <p:nvPr>
            <p:ph type="body" sz="quarter" idx="14" hasCustomPrompt="1"/>
          </p:nvPr>
        </p:nvSpPr>
        <p:spPr>
          <a:xfrm>
            <a:off x="508153" y="5746803"/>
            <a:ext cx="4281831"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
        <p:nvSpPr>
          <p:cNvPr id="33" name="Text Placeholder 37"/>
          <p:cNvSpPr>
            <a:spLocks noGrp="1"/>
          </p:cNvSpPr>
          <p:nvPr>
            <p:ph type="body" sz="quarter" idx="22" hasCustomPrompt="1"/>
          </p:nvPr>
        </p:nvSpPr>
        <p:spPr>
          <a:xfrm>
            <a:off x="5114663" y="5746803"/>
            <a:ext cx="4281831"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
        <p:nvSpPr>
          <p:cNvPr id="35" name="Chart Placeholder 25"/>
          <p:cNvSpPr>
            <a:spLocks noGrp="1"/>
          </p:cNvSpPr>
          <p:nvPr>
            <p:ph type="chart" sz="quarter" idx="30"/>
          </p:nvPr>
        </p:nvSpPr>
        <p:spPr>
          <a:xfrm>
            <a:off x="5114663" y="1665292"/>
            <a:ext cx="4296040" cy="1743699"/>
          </a:xfrm>
          <a:prstGeom prst="rect">
            <a:avLst/>
          </a:prstGeom>
        </p:spPr>
        <p:txBody>
          <a:bodyPr vert="horz" lIns="108000" tIns="180000" rIns="180000" bIns="0"/>
          <a:lstStyle>
            <a:lvl1pPr marL="0" indent="0">
              <a:buNone/>
              <a:defRPr sz="1200">
                <a:solidFill>
                  <a:schemeClr val="tx1"/>
                </a:solidFill>
              </a:defRPr>
            </a:lvl1pPr>
          </a:lstStyle>
          <a:p>
            <a:r>
              <a:rPr lang="en-US" smtClean="0"/>
              <a:t>Click icon to add chart</a:t>
            </a:r>
            <a:endParaRPr lang="en-US" dirty="0"/>
          </a:p>
        </p:txBody>
      </p:sp>
      <p:sp>
        <p:nvSpPr>
          <p:cNvPr id="39" name="Chart Placeholder 25"/>
          <p:cNvSpPr>
            <a:spLocks noGrp="1"/>
          </p:cNvSpPr>
          <p:nvPr>
            <p:ph type="chart" sz="quarter" idx="33"/>
          </p:nvPr>
        </p:nvSpPr>
        <p:spPr>
          <a:xfrm>
            <a:off x="508153" y="1665292"/>
            <a:ext cx="4296040" cy="1743699"/>
          </a:xfrm>
          <a:prstGeom prst="rect">
            <a:avLst/>
          </a:prstGeom>
        </p:spPr>
        <p:txBody>
          <a:bodyPr vert="horz" lIns="108000" tIns="180000" rIns="180000" bIns="0"/>
          <a:lstStyle>
            <a:lvl1pPr marL="0" indent="0">
              <a:buNone/>
              <a:defRPr sz="1200">
                <a:solidFill>
                  <a:schemeClr val="tx1"/>
                </a:solidFill>
              </a:defRPr>
            </a:lvl1pPr>
          </a:lstStyle>
          <a:p>
            <a:r>
              <a:rPr lang="en-US" smtClean="0"/>
              <a:t>Click icon to add chart</a:t>
            </a:r>
            <a:endParaRPr lang="en-US" dirty="0"/>
          </a:p>
        </p:txBody>
      </p:sp>
      <p:sp>
        <p:nvSpPr>
          <p:cNvPr id="45" name="Chart Placeholder 25"/>
          <p:cNvSpPr>
            <a:spLocks noGrp="1"/>
          </p:cNvSpPr>
          <p:nvPr>
            <p:ph type="chart" sz="quarter" idx="31"/>
          </p:nvPr>
        </p:nvSpPr>
        <p:spPr>
          <a:xfrm>
            <a:off x="5114663" y="3811058"/>
            <a:ext cx="4296040" cy="1849969"/>
          </a:xfrm>
          <a:prstGeom prst="rect">
            <a:avLst/>
          </a:prstGeom>
        </p:spPr>
        <p:txBody>
          <a:bodyPr vert="horz" lIns="108000" tIns="180000" rIns="180000" bIns="0"/>
          <a:lstStyle>
            <a:lvl1pPr marL="0" indent="0">
              <a:buNone/>
              <a:defRPr sz="1200">
                <a:solidFill>
                  <a:schemeClr val="tx1"/>
                </a:solidFill>
              </a:defRPr>
            </a:lvl1pPr>
          </a:lstStyle>
          <a:p>
            <a:r>
              <a:rPr lang="en-US" smtClean="0"/>
              <a:t>Click icon to add chart</a:t>
            </a:r>
            <a:endParaRPr lang="en-US" dirty="0"/>
          </a:p>
        </p:txBody>
      </p:sp>
      <p:sp>
        <p:nvSpPr>
          <p:cNvPr id="46" name="Text Placeholder 31"/>
          <p:cNvSpPr>
            <a:spLocks noGrp="1"/>
          </p:cNvSpPr>
          <p:nvPr>
            <p:ph type="body" sz="quarter" idx="32" hasCustomPrompt="1"/>
          </p:nvPr>
        </p:nvSpPr>
        <p:spPr>
          <a:xfrm>
            <a:off x="5112943" y="3546555"/>
            <a:ext cx="4290881" cy="237385"/>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47" name="Chart Placeholder 25"/>
          <p:cNvSpPr>
            <a:spLocks noGrp="1"/>
          </p:cNvSpPr>
          <p:nvPr>
            <p:ph type="chart" sz="quarter" idx="36"/>
          </p:nvPr>
        </p:nvSpPr>
        <p:spPr>
          <a:xfrm>
            <a:off x="508153" y="3811058"/>
            <a:ext cx="4296040" cy="1849969"/>
          </a:xfrm>
          <a:prstGeom prst="rect">
            <a:avLst/>
          </a:prstGeom>
        </p:spPr>
        <p:txBody>
          <a:bodyPr vert="horz" lIns="108000" tIns="180000" rIns="180000" bIns="0"/>
          <a:lstStyle>
            <a:lvl1pPr marL="0" indent="0">
              <a:buNone/>
              <a:defRPr sz="1200">
                <a:solidFill>
                  <a:schemeClr val="tx1"/>
                </a:solidFill>
              </a:defRPr>
            </a:lvl1pPr>
          </a:lstStyle>
          <a:p>
            <a:r>
              <a:rPr lang="en-US" smtClean="0"/>
              <a:t>Click icon to add chart</a:t>
            </a:r>
            <a:endParaRPr lang="en-US" dirty="0"/>
          </a:p>
        </p:txBody>
      </p:sp>
      <p:sp>
        <p:nvSpPr>
          <p:cNvPr id="48" name="Text Placeholder 31"/>
          <p:cNvSpPr>
            <a:spLocks noGrp="1"/>
          </p:cNvSpPr>
          <p:nvPr>
            <p:ph type="body" sz="quarter" idx="37" hasCustomPrompt="1"/>
          </p:nvPr>
        </p:nvSpPr>
        <p:spPr>
          <a:xfrm>
            <a:off x="508153" y="3546555"/>
            <a:ext cx="4290881" cy="237385"/>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19" name="Text Placeholder 29"/>
          <p:cNvSpPr>
            <a:spLocks noGrp="1"/>
          </p:cNvSpPr>
          <p:nvPr>
            <p:ph type="body" sz="quarter" idx="10" hasCustomPrompt="1"/>
          </p:nvPr>
        </p:nvSpPr>
        <p:spPr>
          <a:xfrm>
            <a:off x="508151" y="768983"/>
            <a:ext cx="8887072"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20" name="Title 9"/>
          <p:cNvSpPr>
            <a:spLocks noGrp="1"/>
          </p:cNvSpPr>
          <p:nvPr>
            <p:ph type="title" hasCustomPrompt="1"/>
          </p:nvPr>
        </p:nvSpPr>
        <p:spPr>
          <a:xfrm>
            <a:off x="508151" y="24905"/>
            <a:ext cx="8887072"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
        <p:nvSpPr>
          <p:cNvPr id="21" name="Text Placeholder 31"/>
          <p:cNvSpPr>
            <a:spLocks noGrp="1"/>
          </p:cNvSpPr>
          <p:nvPr>
            <p:ph type="body" sz="quarter" idx="21" hasCustomPrompt="1"/>
          </p:nvPr>
        </p:nvSpPr>
        <p:spPr>
          <a:xfrm>
            <a:off x="5112943" y="1290781"/>
            <a:ext cx="4290881" cy="237385"/>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22" name="Text Placeholder 31"/>
          <p:cNvSpPr>
            <a:spLocks noGrp="1"/>
          </p:cNvSpPr>
          <p:nvPr>
            <p:ph type="body" sz="quarter" idx="24" hasCustomPrompt="1"/>
          </p:nvPr>
        </p:nvSpPr>
        <p:spPr>
          <a:xfrm>
            <a:off x="508153" y="1290781"/>
            <a:ext cx="4290881" cy="237385"/>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cxnSp>
        <p:nvCxnSpPr>
          <p:cNvPr id="15" name="Straight Connector 14"/>
          <p:cNvCxnSpPr/>
          <p:nvPr userDrawn="1"/>
        </p:nvCxnSpPr>
        <p:spPr>
          <a:xfrm>
            <a:off x="4956689" y="1304925"/>
            <a:ext cx="0" cy="4356100"/>
          </a:xfrm>
          <a:prstGeom prst="line">
            <a:avLst/>
          </a:prstGeom>
          <a:ln>
            <a:solidFill>
              <a:srgbClr val="08457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31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mbination 9_Text/Table_3 col ">
    <p:spTree>
      <p:nvGrpSpPr>
        <p:cNvPr id="1" name=""/>
        <p:cNvGrpSpPr/>
        <p:nvPr/>
      </p:nvGrpSpPr>
      <p:grpSpPr>
        <a:xfrm>
          <a:off x="0" y="0"/>
          <a:ext cx="0" cy="0"/>
          <a:chOff x="0" y="0"/>
          <a:chExt cx="0" cy="0"/>
        </a:xfrm>
      </p:grpSpPr>
      <p:sp>
        <p:nvSpPr>
          <p:cNvPr id="25" name="Text Placeholder 3"/>
          <p:cNvSpPr>
            <a:spLocks noGrp="1"/>
          </p:cNvSpPr>
          <p:nvPr>
            <p:ph type="body" sz="quarter" idx="18"/>
          </p:nvPr>
        </p:nvSpPr>
        <p:spPr>
          <a:xfrm>
            <a:off x="508151" y="1304929"/>
            <a:ext cx="2067000" cy="1632471"/>
          </a:xfrm>
          <a:prstGeom prst="rect">
            <a:avLst/>
          </a:prstGeom>
          <a:solidFill>
            <a:schemeClr val="accent5"/>
          </a:solidFill>
        </p:spPr>
        <p:txBody>
          <a:bodyPr vert="horz" lIns="180000" tIns="180000" rIns="180000" bIns="180000"/>
          <a:lstStyle>
            <a:lvl1pPr marL="0" indent="0" algn="l" defTabSz="912813" rtl="0" eaLnBrk="1" fontAlgn="base" hangingPunct="1">
              <a:spcBef>
                <a:spcPts val="0"/>
              </a:spcBef>
              <a:spcAft>
                <a:spcPts val="300"/>
              </a:spcAft>
              <a:buNone/>
              <a:defRPr lang="en-AU" sz="1400" b="1" kern="1200" dirty="0" smtClean="0">
                <a:solidFill>
                  <a:srgbClr val="FFFFFF"/>
                </a:solidFill>
                <a:latin typeface="+mn-lt"/>
                <a:ea typeface="ＭＳ Ｐゴシック" charset="0"/>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smtClean="0"/>
              <a:t>Click to edit Master text styles</a:t>
            </a:r>
          </a:p>
        </p:txBody>
      </p:sp>
      <p:sp>
        <p:nvSpPr>
          <p:cNvPr id="27" name="Text Placeholder 35"/>
          <p:cNvSpPr>
            <a:spLocks noGrp="1"/>
          </p:cNvSpPr>
          <p:nvPr>
            <p:ph type="body" sz="quarter" idx="13" hasCustomPrompt="1"/>
          </p:nvPr>
        </p:nvSpPr>
        <p:spPr>
          <a:xfrm>
            <a:off x="508151" y="3108511"/>
            <a:ext cx="2069978" cy="2552514"/>
          </a:xfrm>
          <a:prstGeom prst="rect">
            <a:avLst/>
          </a:prstGeom>
        </p:spPr>
        <p:txBody>
          <a:bodyPr vert="horz" lIns="0" tIns="0" rIns="0" bIns="0"/>
          <a:lstStyle>
            <a:lvl1pPr marL="0" indent="0">
              <a:buNone/>
              <a:defRPr lang="en-US" sz="1200" b="0" kern="1200" dirty="0">
                <a:solidFill>
                  <a:schemeClr val="tx1"/>
                </a:solidFill>
                <a:latin typeface="+mn-lt"/>
                <a:ea typeface="ＭＳ Ｐゴシック" charset="0"/>
                <a:cs typeface="ＭＳ Ｐゴシック" charset="0"/>
              </a:defRPr>
            </a:lvl1pPr>
          </a:lstStyle>
          <a:p>
            <a:pPr lvl="0"/>
            <a:r>
              <a:rPr lang="en-AU" dirty="0" smtClean="0"/>
              <a:t>Click to add text click to add text click to add text click to add text click to add text </a:t>
            </a:r>
            <a:endParaRPr lang="en-US" dirty="0"/>
          </a:p>
        </p:txBody>
      </p:sp>
      <p:cxnSp>
        <p:nvCxnSpPr>
          <p:cNvPr id="28" name="Straight Connector 27"/>
          <p:cNvCxnSpPr/>
          <p:nvPr userDrawn="1"/>
        </p:nvCxnSpPr>
        <p:spPr>
          <a:xfrm>
            <a:off x="2709495" y="1304925"/>
            <a:ext cx="0" cy="435610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Table Placeholder 2"/>
          <p:cNvSpPr>
            <a:spLocks noGrp="1"/>
          </p:cNvSpPr>
          <p:nvPr>
            <p:ph type="tbl" sz="quarter" idx="17"/>
          </p:nvPr>
        </p:nvSpPr>
        <p:spPr>
          <a:xfrm>
            <a:off x="2879240" y="1665291"/>
            <a:ext cx="6519422" cy="3990975"/>
          </a:xfrm>
          <a:prstGeom prst="rect">
            <a:avLst/>
          </a:prstGeom>
        </p:spPr>
        <p:txBody>
          <a:bodyPr vert="horz" lIns="108000" tIns="180000" rIns="180000" bIns="180000"/>
          <a:lstStyle>
            <a:lvl1pPr marL="0" indent="0">
              <a:buNone/>
              <a:defRPr sz="1200">
                <a:solidFill>
                  <a:schemeClr val="tx1"/>
                </a:solidFill>
              </a:defRPr>
            </a:lvl1pPr>
          </a:lstStyle>
          <a:p>
            <a:r>
              <a:rPr lang="en-US" smtClean="0"/>
              <a:t>Click icon to add table</a:t>
            </a:r>
            <a:endParaRPr lang="en-US" dirty="0"/>
          </a:p>
        </p:txBody>
      </p:sp>
      <p:sp>
        <p:nvSpPr>
          <p:cNvPr id="14" name="Text Placeholder 29"/>
          <p:cNvSpPr>
            <a:spLocks noGrp="1"/>
          </p:cNvSpPr>
          <p:nvPr>
            <p:ph type="body" sz="quarter" idx="10" hasCustomPrompt="1"/>
          </p:nvPr>
        </p:nvSpPr>
        <p:spPr>
          <a:xfrm>
            <a:off x="508151" y="768983"/>
            <a:ext cx="8887072"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15" name="Title 9"/>
          <p:cNvSpPr>
            <a:spLocks noGrp="1"/>
          </p:cNvSpPr>
          <p:nvPr>
            <p:ph type="title" hasCustomPrompt="1"/>
          </p:nvPr>
        </p:nvSpPr>
        <p:spPr>
          <a:xfrm>
            <a:off x="508151" y="24905"/>
            <a:ext cx="8887072"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
        <p:nvSpPr>
          <p:cNvPr id="16" name="Text Placeholder 31"/>
          <p:cNvSpPr>
            <a:spLocks noGrp="1"/>
          </p:cNvSpPr>
          <p:nvPr>
            <p:ph type="body" sz="quarter" idx="25" hasCustomPrompt="1"/>
          </p:nvPr>
        </p:nvSpPr>
        <p:spPr>
          <a:xfrm>
            <a:off x="2879243" y="1290781"/>
            <a:ext cx="6521141" cy="237385"/>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10" name="Text Placeholder 37"/>
          <p:cNvSpPr>
            <a:spLocks noGrp="1"/>
          </p:cNvSpPr>
          <p:nvPr>
            <p:ph type="body" sz="quarter" idx="14" hasCustomPrompt="1"/>
          </p:nvPr>
        </p:nvSpPr>
        <p:spPr>
          <a:xfrm>
            <a:off x="508150" y="5746803"/>
            <a:ext cx="8887433"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Tree>
    <p:extLst>
      <p:ext uri="{BB962C8B-B14F-4D97-AF65-F5344CB8AC3E}">
        <p14:creationId xmlns:p14="http://schemas.microsoft.com/office/powerpoint/2010/main" val="10637888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_Full Page">
    <p:spTree>
      <p:nvGrpSpPr>
        <p:cNvPr id="1" name=""/>
        <p:cNvGrpSpPr/>
        <p:nvPr/>
      </p:nvGrpSpPr>
      <p:grpSpPr>
        <a:xfrm>
          <a:off x="0" y="0"/>
          <a:ext cx="0" cy="0"/>
          <a:chOff x="0" y="0"/>
          <a:chExt cx="0" cy="0"/>
        </a:xfrm>
      </p:grpSpPr>
      <p:sp>
        <p:nvSpPr>
          <p:cNvPr id="12" name="Table Placeholder 2"/>
          <p:cNvSpPr>
            <a:spLocks noGrp="1"/>
          </p:cNvSpPr>
          <p:nvPr>
            <p:ph type="tbl" sz="quarter" idx="17"/>
          </p:nvPr>
        </p:nvSpPr>
        <p:spPr>
          <a:xfrm>
            <a:off x="508153" y="1665291"/>
            <a:ext cx="8896482" cy="3990975"/>
          </a:xfrm>
          <a:prstGeom prst="rect">
            <a:avLst/>
          </a:prstGeom>
        </p:spPr>
        <p:txBody>
          <a:bodyPr vert="horz" lIns="108000" tIns="180000" rIns="180000" bIns="180000"/>
          <a:lstStyle>
            <a:lvl1pPr marL="0" indent="0">
              <a:buNone/>
              <a:defRPr sz="1200">
                <a:solidFill>
                  <a:schemeClr val="tx1"/>
                </a:solidFill>
              </a:defRPr>
            </a:lvl1pPr>
          </a:lstStyle>
          <a:p>
            <a:r>
              <a:rPr lang="en-US" smtClean="0"/>
              <a:t>Click icon to add table</a:t>
            </a:r>
            <a:endParaRPr lang="en-US" dirty="0"/>
          </a:p>
        </p:txBody>
      </p:sp>
      <p:sp>
        <p:nvSpPr>
          <p:cNvPr id="11" name="Text Placeholder 29"/>
          <p:cNvSpPr>
            <a:spLocks noGrp="1"/>
          </p:cNvSpPr>
          <p:nvPr>
            <p:ph type="body" sz="quarter" idx="10" hasCustomPrompt="1"/>
          </p:nvPr>
        </p:nvSpPr>
        <p:spPr>
          <a:xfrm>
            <a:off x="508151" y="768983"/>
            <a:ext cx="8887072"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15" name="Text Placeholder 31"/>
          <p:cNvSpPr>
            <a:spLocks noGrp="1"/>
          </p:cNvSpPr>
          <p:nvPr>
            <p:ph type="body" sz="quarter" idx="11" hasCustomPrompt="1"/>
          </p:nvPr>
        </p:nvSpPr>
        <p:spPr>
          <a:xfrm>
            <a:off x="508150" y="1290781"/>
            <a:ext cx="8887433" cy="248951"/>
          </a:xfrm>
          <a:prstGeom prst="rect">
            <a:avLst/>
          </a:prstGeom>
        </p:spPr>
        <p:txBody>
          <a:bodyPr vert="horz" lIns="0" tIns="0" rIns="0" bIns="0"/>
          <a:lstStyle>
            <a:lvl1pPr marL="0" indent="0">
              <a:buNone/>
              <a:defRPr lang="en-US" sz="1400" b="1" kern="1200" dirty="0">
                <a:solidFill>
                  <a:schemeClr val="tx2"/>
                </a:solidFill>
                <a:latin typeface="+mn-lt"/>
                <a:ea typeface="ＭＳ Ｐゴシック" charset="0"/>
                <a:cs typeface="ＭＳ Ｐゴシック" charset="0"/>
              </a:defRPr>
            </a:lvl1pPr>
          </a:lstStyle>
          <a:p>
            <a:pPr lvl="0"/>
            <a:r>
              <a:rPr lang="en-AU" dirty="0" smtClean="0"/>
              <a:t>Click to edit heading</a:t>
            </a:r>
            <a:endParaRPr lang="en-US" dirty="0"/>
          </a:p>
        </p:txBody>
      </p:sp>
      <p:sp>
        <p:nvSpPr>
          <p:cNvPr id="7" name="Text Placeholder 37"/>
          <p:cNvSpPr>
            <a:spLocks noGrp="1"/>
          </p:cNvSpPr>
          <p:nvPr>
            <p:ph type="body" sz="quarter" idx="14" hasCustomPrompt="1"/>
          </p:nvPr>
        </p:nvSpPr>
        <p:spPr>
          <a:xfrm>
            <a:off x="508150" y="5746803"/>
            <a:ext cx="8887433"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Tree>
    <p:extLst>
      <p:ext uri="{BB962C8B-B14F-4D97-AF65-F5344CB8AC3E}">
        <p14:creationId xmlns:p14="http://schemas.microsoft.com/office/powerpoint/2010/main" val="37650043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10" name="Title 6"/>
          <p:cNvSpPr txBox="1">
            <a:spLocks/>
          </p:cNvSpPr>
          <p:nvPr userDrawn="1"/>
        </p:nvSpPr>
        <p:spPr>
          <a:xfrm>
            <a:off x="509409" y="24905"/>
            <a:ext cx="8884465" cy="693360"/>
          </a:xfrm>
          <a:prstGeom prst="rect">
            <a:avLst/>
          </a:prstGeom>
        </p:spPr>
        <p:txBody>
          <a:bodyPr lIns="0" tIns="0" rIns="0" bIns="0" anchor="b" anchorCtr="0"/>
          <a:lstStyle>
            <a:lvl1pPr algn="l" rtl="0" eaLnBrk="1" fontAlgn="base" hangingPunct="1">
              <a:spcBef>
                <a:spcPct val="0"/>
              </a:spcBef>
              <a:spcAft>
                <a:spcPct val="0"/>
              </a:spcAft>
              <a:defRPr sz="2200" kern="1200">
                <a:solidFill>
                  <a:srgbClr val="094D80"/>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2000">
                <a:solidFill>
                  <a:schemeClr val="tx2"/>
                </a:solidFill>
                <a:latin typeface="Arial" charset="0"/>
                <a:ea typeface="ＭＳ Ｐゴシック" charset="0"/>
              </a:defRPr>
            </a:lvl2pPr>
            <a:lvl3pPr algn="l" rtl="0" eaLnBrk="1" fontAlgn="base" hangingPunct="1">
              <a:spcBef>
                <a:spcPct val="0"/>
              </a:spcBef>
              <a:spcAft>
                <a:spcPct val="0"/>
              </a:spcAft>
              <a:defRPr sz="2000">
                <a:solidFill>
                  <a:schemeClr val="tx2"/>
                </a:solidFill>
                <a:latin typeface="Arial" charset="0"/>
                <a:ea typeface="ＭＳ Ｐゴシック" charset="0"/>
              </a:defRPr>
            </a:lvl3pPr>
            <a:lvl4pPr algn="l" rtl="0" eaLnBrk="1" fontAlgn="base" hangingPunct="1">
              <a:spcBef>
                <a:spcPct val="0"/>
              </a:spcBef>
              <a:spcAft>
                <a:spcPct val="0"/>
              </a:spcAft>
              <a:defRPr sz="2000">
                <a:solidFill>
                  <a:schemeClr val="tx2"/>
                </a:solidFill>
                <a:latin typeface="Arial" charset="0"/>
                <a:ea typeface="ＭＳ Ｐゴシック" charset="0"/>
              </a:defRPr>
            </a:lvl4pPr>
            <a:lvl5pPr algn="l" rtl="0" eaLnBrk="1" fontAlgn="base" hangingPunct="1">
              <a:spcBef>
                <a:spcPct val="0"/>
              </a:spcBef>
              <a:spcAft>
                <a:spcPct val="0"/>
              </a:spcAft>
              <a:defRPr sz="2000">
                <a:solidFill>
                  <a:schemeClr val="tx2"/>
                </a:solidFill>
                <a:latin typeface="Arial" charset="0"/>
                <a:ea typeface="ＭＳ Ｐゴシック" charset="0"/>
              </a:defRPr>
            </a:lvl5pPr>
            <a:lvl6pPr marL="457200" algn="l" rtl="0" eaLnBrk="1" fontAlgn="base" hangingPunct="1">
              <a:spcBef>
                <a:spcPct val="0"/>
              </a:spcBef>
              <a:spcAft>
                <a:spcPct val="0"/>
              </a:spcAft>
              <a:defRPr sz="2000">
                <a:solidFill>
                  <a:schemeClr val="tx2"/>
                </a:solidFill>
                <a:latin typeface="Arial" charset="0"/>
                <a:ea typeface="ＭＳ Ｐゴシック" charset="0"/>
              </a:defRPr>
            </a:lvl6pPr>
            <a:lvl7pPr marL="914400" algn="l" rtl="0" eaLnBrk="1" fontAlgn="base" hangingPunct="1">
              <a:spcBef>
                <a:spcPct val="0"/>
              </a:spcBef>
              <a:spcAft>
                <a:spcPct val="0"/>
              </a:spcAft>
              <a:defRPr sz="2000">
                <a:solidFill>
                  <a:schemeClr val="tx2"/>
                </a:solidFill>
                <a:latin typeface="Arial" charset="0"/>
                <a:ea typeface="ＭＳ Ｐゴシック" charset="0"/>
              </a:defRPr>
            </a:lvl7pPr>
            <a:lvl8pPr marL="1371600" algn="l" rtl="0" eaLnBrk="1" fontAlgn="base" hangingPunct="1">
              <a:spcBef>
                <a:spcPct val="0"/>
              </a:spcBef>
              <a:spcAft>
                <a:spcPct val="0"/>
              </a:spcAft>
              <a:defRPr sz="2000">
                <a:solidFill>
                  <a:schemeClr val="tx2"/>
                </a:solidFill>
                <a:latin typeface="Arial" charset="0"/>
                <a:ea typeface="ＭＳ Ｐゴシック" charset="0"/>
              </a:defRPr>
            </a:lvl8pPr>
            <a:lvl9pPr marL="1828800" algn="l" rtl="0" eaLnBrk="1" fontAlgn="base" hangingPunct="1">
              <a:spcBef>
                <a:spcPct val="0"/>
              </a:spcBef>
              <a:spcAft>
                <a:spcPct val="0"/>
              </a:spcAft>
              <a:defRPr sz="2000">
                <a:solidFill>
                  <a:schemeClr val="tx2"/>
                </a:solidFill>
                <a:latin typeface="Arial" charset="0"/>
                <a:ea typeface="ＭＳ Ｐゴシック" charset="0"/>
              </a:defRPr>
            </a:lvl9pPr>
          </a:lstStyle>
          <a:p>
            <a:r>
              <a:rPr lang="en-US" sz="2400" dirty="0" smtClean="0">
                <a:solidFill>
                  <a:schemeClr val="tx2"/>
                </a:solidFill>
              </a:rPr>
              <a:t>Important information</a:t>
            </a:r>
            <a:endParaRPr lang="en-US" sz="2400" dirty="0">
              <a:solidFill>
                <a:schemeClr val="tx2"/>
              </a:solidFill>
            </a:endParaRPr>
          </a:p>
        </p:txBody>
      </p:sp>
      <p:sp>
        <p:nvSpPr>
          <p:cNvPr id="11" name="Text Placeholder 2"/>
          <p:cNvSpPr>
            <a:spLocks noGrp="1"/>
          </p:cNvSpPr>
          <p:nvPr>
            <p:ph type="body" sz="quarter" idx="10" hasCustomPrompt="1"/>
          </p:nvPr>
        </p:nvSpPr>
        <p:spPr>
          <a:xfrm>
            <a:off x="509409" y="1304925"/>
            <a:ext cx="8889256" cy="4356100"/>
          </a:xfrm>
          <a:prstGeom prst="rect">
            <a:avLst/>
          </a:prstGeom>
        </p:spPr>
        <p:txBody>
          <a:bodyPr vert="horz" lIns="0" tIns="0" rIns="0" bIns="0"/>
          <a:lstStyle>
            <a:lvl1pPr marL="0" indent="0" algn="l" defTabSz="912813" rtl="0" eaLnBrk="1" fontAlgn="base" hangingPunct="1">
              <a:spcBef>
                <a:spcPts val="300"/>
              </a:spcBef>
              <a:spcAft>
                <a:spcPts val="300"/>
              </a:spcAft>
              <a:buFont typeface="Wingdings" charset="0"/>
              <a:buNone/>
              <a:defRPr lang="en-US" sz="1000" b="0" kern="1200" baseline="0" dirty="0">
                <a:solidFill>
                  <a:schemeClr val="tx1"/>
                </a:solidFill>
                <a:latin typeface="Arial" charset="0"/>
                <a:ea typeface="ＭＳ Ｐゴシック" charset="0"/>
                <a:cs typeface="ＭＳ Ｐゴシック" charset="0"/>
              </a:defRPr>
            </a:lvl1pPr>
          </a:lstStyle>
          <a:p>
            <a:pPr lvl="0"/>
            <a:r>
              <a:rPr lang="en-AU" dirty="0" smtClean="0"/>
              <a:t>Click to add disclaimer</a:t>
            </a:r>
            <a:endParaRPr lang="en-US" dirty="0"/>
          </a:p>
        </p:txBody>
      </p:sp>
    </p:spTree>
    <p:extLst>
      <p:ext uri="{BB962C8B-B14F-4D97-AF65-F5344CB8AC3E}">
        <p14:creationId xmlns:p14="http://schemas.microsoft.com/office/powerpoint/2010/main" val="3003252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s_4 sections">
    <p:bg>
      <p:bgPr>
        <a:solidFill>
          <a:schemeClr val="bg1"/>
        </a:solidFill>
        <a:effectLst/>
      </p:bgPr>
    </p:bg>
    <p:spTree>
      <p:nvGrpSpPr>
        <p:cNvPr id="1" name=""/>
        <p:cNvGrpSpPr/>
        <p:nvPr/>
      </p:nvGrpSpPr>
      <p:grpSpPr>
        <a:xfrm>
          <a:off x="0" y="0"/>
          <a:ext cx="0" cy="0"/>
          <a:chOff x="0" y="0"/>
          <a:chExt cx="0" cy="0"/>
        </a:xfrm>
      </p:grpSpPr>
      <p:sp>
        <p:nvSpPr>
          <p:cNvPr id="28" name="Rectangle 27"/>
          <p:cNvSpPr/>
          <p:nvPr userDrawn="1"/>
        </p:nvSpPr>
        <p:spPr>
          <a:xfrm>
            <a:off x="511232" y="2514887"/>
            <a:ext cx="4289160" cy="66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a:solidFill>
                <a:srgbClr val="FFFFFF"/>
              </a:solidFill>
            </a:endParaRPr>
          </a:p>
        </p:txBody>
      </p:sp>
      <p:sp>
        <p:nvSpPr>
          <p:cNvPr id="29" name="Rectangle 28"/>
          <p:cNvSpPr/>
          <p:nvPr userDrawn="1"/>
        </p:nvSpPr>
        <p:spPr>
          <a:xfrm>
            <a:off x="511232" y="3098322"/>
            <a:ext cx="4289160" cy="15739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a:solidFill>
                <a:srgbClr val="FFFFFF"/>
              </a:solidFill>
            </a:endParaRPr>
          </a:p>
        </p:txBody>
      </p:sp>
      <p:sp>
        <p:nvSpPr>
          <p:cNvPr id="30" name="Text Placeholder 2"/>
          <p:cNvSpPr txBox="1">
            <a:spLocks/>
          </p:cNvSpPr>
          <p:nvPr userDrawn="1"/>
        </p:nvSpPr>
        <p:spPr bwMode="auto">
          <a:xfrm>
            <a:off x="647698" y="2647615"/>
            <a:ext cx="4152697" cy="288581"/>
          </a:xfrm>
          <a:prstGeom prst="rect">
            <a:avLst/>
          </a:prstGeom>
          <a:noFill/>
          <a:ln algn="ct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0" indent="0" algn="l" rtl="0" eaLnBrk="1" fontAlgn="base" hangingPunct="1">
              <a:spcBef>
                <a:spcPts val="600"/>
              </a:spcBef>
              <a:spcAft>
                <a:spcPts val="600"/>
              </a:spcAft>
              <a:buFont typeface="Arial" pitchFamily="34" charset="0"/>
              <a:buNone/>
              <a:defRPr sz="1600" kern="1200" smtClean="0">
                <a:solidFill>
                  <a:schemeClr val="bg1"/>
                </a:solidFill>
                <a:latin typeface="+mn-lt"/>
                <a:ea typeface="ＭＳ Ｐゴシック" charset="0"/>
                <a:cs typeface="ＭＳ Ｐゴシック" charset="0"/>
              </a:defRPr>
            </a:lvl1pPr>
            <a:lvl2pPr marL="357188" indent="-171450"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2pPr>
            <a:lvl3pPr marL="474663" indent="-109538"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3pPr>
            <a:lvl4pPr marL="652463" indent="-168275"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4pPr>
            <a:lvl5pPr marL="814388" indent="-153988"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Contents</a:t>
            </a:r>
            <a:endParaRPr lang="en-GB" sz="2000" b="1" dirty="0"/>
          </a:p>
        </p:txBody>
      </p:sp>
      <p:sp>
        <p:nvSpPr>
          <p:cNvPr id="31" name="Text Placeholder 2"/>
          <p:cNvSpPr>
            <a:spLocks noGrp="1"/>
          </p:cNvSpPr>
          <p:nvPr>
            <p:ph type="body" sz="quarter" idx="10" hasCustomPrompt="1"/>
          </p:nvPr>
        </p:nvSpPr>
        <p:spPr>
          <a:xfrm>
            <a:off x="647695" y="3281852"/>
            <a:ext cx="3963518" cy="271110"/>
          </a:xfrm>
          <a:prstGeom prst="rect">
            <a:avLst/>
          </a:prstGeom>
        </p:spPr>
        <p:txBody>
          <a:bodyPr vert="horz" lIns="0" tIns="0" rIns="0" bIns="0" anchor="ctr" anchorCtr="0"/>
          <a:lstStyle>
            <a:lvl1pPr marL="0" indent="0">
              <a:buNone/>
              <a:defRPr lang="en-US" sz="1600" b="0" kern="1200" dirty="0" smtClean="0">
                <a:solidFill>
                  <a:schemeClr val="bg1"/>
                </a:solidFill>
                <a:latin typeface="+mn-lt"/>
                <a:ea typeface="ＭＳ Ｐゴシック" charset="0"/>
                <a:cs typeface="ＭＳ Ｐゴシック" charset="0"/>
              </a:defRPr>
            </a:lvl1pPr>
          </a:lstStyle>
          <a:p>
            <a:pPr lvl="0"/>
            <a:r>
              <a:rPr lang="en-AU" dirty="0" smtClean="0"/>
              <a:t>Click to edit section 1</a:t>
            </a:r>
            <a:endParaRPr lang="en-US" dirty="0"/>
          </a:p>
        </p:txBody>
      </p:sp>
      <p:sp>
        <p:nvSpPr>
          <p:cNvPr id="32" name="Text Placeholder 2"/>
          <p:cNvSpPr>
            <a:spLocks noGrp="1"/>
          </p:cNvSpPr>
          <p:nvPr>
            <p:ph type="body" sz="quarter" idx="11" hasCustomPrompt="1"/>
          </p:nvPr>
        </p:nvSpPr>
        <p:spPr>
          <a:xfrm>
            <a:off x="647695" y="3594857"/>
            <a:ext cx="3963518" cy="271110"/>
          </a:xfrm>
          <a:prstGeom prst="rect">
            <a:avLst/>
          </a:prstGeom>
        </p:spPr>
        <p:txBody>
          <a:bodyPr vert="horz" lIns="0" tIns="0" rIns="0" bIns="0" anchor="ctr" anchorCtr="0"/>
          <a:lstStyle>
            <a:lvl1pPr marL="0" indent="0">
              <a:buNone/>
              <a:defRPr lang="en-US" sz="1600" b="0" kern="1200" dirty="0" smtClean="0">
                <a:solidFill>
                  <a:schemeClr val="bg1"/>
                </a:solidFill>
                <a:latin typeface="+mn-lt"/>
                <a:ea typeface="ＭＳ Ｐゴシック" charset="0"/>
                <a:cs typeface="ＭＳ Ｐゴシック" charset="0"/>
              </a:defRPr>
            </a:lvl1pPr>
          </a:lstStyle>
          <a:p>
            <a:pPr lvl="0"/>
            <a:r>
              <a:rPr lang="en-AU" dirty="0" smtClean="0"/>
              <a:t>Click to edit section 2</a:t>
            </a:r>
            <a:endParaRPr lang="en-US" dirty="0"/>
          </a:p>
        </p:txBody>
      </p:sp>
      <p:sp>
        <p:nvSpPr>
          <p:cNvPr id="33" name="Text Placeholder 2"/>
          <p:cNvSpPr>
            <a:spLocks noGrp="1"/>
          </p:cNvSpPr>
          <p:nvPr>
            <p:ph type="body" sz="quarter" idx="12" hasCustomPrompt="1"/>
          </p:nvPr>
        </p:nvSpPr>
        <p:spPr>
          <a:xfrm>
            <a:off x="647695" y="3907862"/>
            <a:ext cx="3963518" cy="271110"/>
          </a:xfrm>
          <a:prstGeom prst="rect">
            <a:avLst/>
          </a:prstGeom>
        </p:spPr>
        <p:txBody>
          <a:bodyPr vert="horz" lIns="0" tIns="0" rIns="0" bIns="0" anchor="ctr" anchorCtr="0"/>
          <a:lstStyle>
            <a:lvl1pPr marL="0" indent="0">
              <a:buNone/>
              <a:defRPr lang="en-US" sz="1600" b="0" kern="1200" dirty="0" smtClean="0">
                <a:solidFill>
                  <a:schemeClr val="bg1"/>
                </a:solidFill>
                <a:latin typeface="+mn-lt"/>
                <a:ea typeface="ＭＳ Ｐゴシック" charset="0"/>
                <a:cs typeface="ＭＳ Ｐゴシック" charset="0"/>
              </a:defRPr>
            </a:lvl1pPr>
          </a:lstStyle>
          <a:p>
            <a:pPr lvl="0"/>
            <a:r>
              <a:rPr lang="en-AU" dirty="0" smtClean="0"/>
              <a:t>Click to edit section 3</a:t>
            </a:r>
            <a:endParaRPr lang="en-US" dirty="0"/>
          </a:p>
        </p:txBody>
      </p:sp>
      <p:sp>
        <p:nvSpPr>
          <p:cNvPr id="34" name="Text Placeholder 2"/>
          <p:cNvSpPr>
            <a:spLocks noGrp="1"/>
          </p:cNvSpPr>
          <p:nvPr>
            <p:ph type="body" sz="quarter" idx="13" hasCustomPrompt="1"/>
          </p:nvPr>
        </p:nvSpPr>
        <p:spPr>
          <a:xfrm>
            <a:off x="647695" y="4220868"/>
            <a:ext cx="3963518" cy="271110"/>
          </a:xfrm>
          <a:prstGeom prst="rect">
            <a:avLst/>
          </a:prstGeom>
        </p:spPr>
        <p:txBody>
          <a:bodyPr vert="horz" lIns="0" tIns="0" rIns="0" bIns="0" anchor="ctr" anchorCtr="0"/>
          <a:lstStyle>
            <a:lvl1pPr marL="0" indent="0">
              <a:buNone/>
              <a:defRPr lang="en-US" sz="1600" b="0" kern="1200" dirty="0" smtClean="0">
                <a:solidFill>
                  <a:schemeClr val="bg1"/>
                </a:solidFill>
                <a:latin typeface="+mn-lt"/>
                <a:ea typeface="ＭＳ Ｐゴシック" charset="0"/>
                <a:cs typeface="ＭＳ Ｐゴシック" charset="0"/>
              </a:defRPr>
            </a:lvl1pPr>
          </a:lstStyle>
          <a:p>
            <a:pPr lvl="0"/>
            <a:r>
              <a:rPr lang="en-AU" dirty="0" smtClean="0"/>
              <a:t>Click to edit section 4</a:t>
            </a:r>
            <a:endParaRPr lang="en-US" dirty="0"/>
          </a:p>
        </p:txBody>
      </p:sp>
      <p:cxnSp>
        <p:nvCxnSpPr>
          <p:cNvPr id="35" name="Straight Connector 34"/>
          <p:cNvCxnSpPr/>
          <p:nvPr userDrawn="1"/>
        </p:nvCxnSpPr>
        <p:spPr>
          <a:xfrm>
            <a:off x="0" y="3098800"/>
            <a:ext cx="9906000" cy="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 name="Picture 15" descr="_FIDELITY LOGO_NEW_RGB_FINAL.ai"/>
          <p:cNvPicPr>
            <a:picLocks noChangeAspect="1"/>
          </p:cNvPicPr>
          <p:nvPr userDrawn="1"/>
        </p:nvPicPr>
        <p:blipFill rotWithShape="1">
          <a:blip r:embed="rId2" cstate="print">
            <a:extLst>
              <a:ext uri="{28A0092B-C50C-407E-A947-70E740481C1C}">
                <a14:useLocalDpi xmlns:a14="http://schemas.microsoft.com/office/drawing/2010/main" val="0"/>
              </a:ext>
            </a:extLst>
          </a:blip>
          <a:srcRect l="3221" t="8722" r="3508" b="6285"/>
          <a:stretch/>
        </p:blipFill>
        <p:spPr>
          <a:xfrm>
            <a:off x="8143680" y="6373916"/>
            <a:ext cx="1275055" cy="374235"/>
          </a:xfrm>
          <a:prstGeom prst="rect">
            <a:avLst/>
          </a:prstGeom>
        </p:spPr>
      </p:pic>
    </p:spTree>
    <p:extLst>
      <p:ext uri="{BB962C8B-B14F-4D97-AF65-F5344CB8AC3E}">
        <p14:creationId xmlns:p14="http://schemas.microsoft.com/office/powerpoint/2010/main" val="1639205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s_Table">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511232" y="2514888"/>
            <a:ext cx="4289160" cy="58659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a:solidFill>
                <a:srgbClr val="FFFFFF"/>
              </a:solidFill>
            </a:endParaRPr>
          </a:p>
        </p:txBody>
      </p:sp>
      <p:sp>
        <p:nvSpPr>
          <p:cNvPr id="14" name="Text Placeholder 2"/>
          <p:cNvSpPr txBox="1">
            <a:spLocks/>
          </p:cNvSpPr>
          <p:nvPr userDrawn="1"/>
        </p:nvSpPr>
        <p:spPr bwMode="auto">
          <a:xfrm>
            <a:off x="647698" y="2647615"/>
            <a:ext cx="4152697" cy="288581"/>
          </a:xfrm>
          <a:prstGeom prst="rect">
            <a:avLst/>
          </a:prstGeom>
          <a:noFill/>
          <a:ln algn="ct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0" indent="0" algn="l" rtl="0" eaLnBrk="1" fontAlgn="base" hangingPunct="1">
              <a:spcBef>
                <a:spcPts val="600"/>
              </a:spcBef>
              <a:spcAft>
                <a:spcPts val="600"/>
              </a:spcAft>
              <a:buFont typeface="Arial" pitchFamily="34" charset="0"/>
              <a:buNone/>
              <a:defRPr sz="1600" kern="1200" smtClean="0">
                <a:solidFill>
                  <a:schemeClr val="bg1"/>
                </a:solidFill>
                <a:latin typeface="+mn-lt"/>
                <a:ea typeface="ＭＳ Ｐゴシック" charset="0"/>
                <a:cs typeface="ＭＳ Ｐゴシック" charset="0"/>
              </a:defRPr>
            </a:lvl1pPr>
            <a:lvl2pPr marL="357188" indent="-171450"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2pPr>
            <a:lvl3pPr marL="474663" indent="-109538"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3pPr>
            <a:lvl4pPr marL="652463" indent="-168275"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4pPr>
            <a:lvl5pPr marL="814388" indent="-153988"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Contents</a:t>
            </a:r>
            <a:endParaRPr lang="en-GB" sz="2000" b="1" dirty="0"/>
          </a:p>
        </p:txBody>
      </p:sp>
      <p:cxnSp>
        <p:nvCxnSpPr>
          <p:cNvPr id="15" name="Straight Connector 14"/>
          <p:cNvCxnSpPr/>
          <p:nvPr userDrawn="1"/>
        </p:nvCxnSpPr>
        <p:spPr>
          <a:xfrm>
            <a:off x="0" y="3098800"/>
            <a:ext cx="9906000" cy="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 name="Picture 7" descr="_FIDELITY LOGO_NEW_RGB_FINAL.ai"/>
          <p:cNvPicPr>
            <a:picLocks noChangeAspect="1"/>
          </p:cNvPicPr>
          <p:nvPr userDrawn="1"/>
        </p:nvPicPr>
        <p:blipFill rotWithShape="1">
          <a:blip r:embed="rId2" cstate="print">
            <a:extLst>
              <a:ext uri="{28A0092B-C50C-407E-A947-70E740481C1C}">
                <a14:useLocalDpi xmlns:a14="http://schemas.microsoft.com/office/drawing/2010/main" val="0"/>
              </a:ext>
            </a:extLst>
          </a:blip>
          <a:srcRect l="3221" t="8722" r="3508" b="6285"/>
          <a:stretch/>
        </p:blipFill>
        <p:spPr>
          <a:xfrm>
            <a:off x="8143680" y="6373916"/>
            <a:ext cx="1275055" cy="374235"/>
          </a:xfrm>
          <a:prstGeom prst="rect">
            <a:avLst/>
          </a:prstGeom>
        </p:spPr>
      </p:pic>
    </p:spTree>
    <p:extLst>
      <p:ext uri="{BB962C8B-B14F-4D97-AF65-F5344CB8AC3E}">
        <p14:creationId xmlns:p14="http://schemas.microsoft.com/office/powerpoint/2010/main" val="758232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solidFill>
          <a:schemeClr val="bg1"/>
        </a:solidFill>
        <a:effectLst/>
      </p:bgPr>
    </p:bg>
    <p:spTree>
      <p:nvGrpSpPr>
        <p:cNvPr id="1" name=""/>
        <p:cNvGrpSpPr/>
        <p:nvPr/>
      </p:nvGrpSpPr>
      <p:grpSpPr>
        <a:xfrm>
          <a:off x="0" y="0"/>
          <a:ext cx="0" cy="0"/>
          <a:chOff x="0" y="0"/>
          <a:chExt cx="0" cy="0"/>
        </a:xfrm>
      </p:grpSpPr>
      <p:cxnSp>
        <p:nvCxnSpPr>
          <p:cNvPr id="10" name="Straight Connector 9"/>
          <p:cNvCxnSpPr/>
          <p:nvPr userDrawn="1"/>
        </p:nvCxnSpPr>
        <p:spPr>
          <a:xfrm>
            <a:off x="0" y="3098800"/>
            <a:ext cx="9906000" cy="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itle 3"/>
          <p:cNvSpPr>
            <a:spLocks noGrp="1"/>
          </p:cNvSpPr>
          <p:nvPr>
            <p:ph type="title" hasCustomPrompt="1"/>
          </p:nvPr>
        </p:nvSpPr>
        <p:spPr>
          <a:xfrm>
            <a:off x="511229" y="2557947"/>
            <a:ext cx="8887433" cy="377276"/>
          </a:xfrm>
          <a:prstGeom prst="rect">
            <a:avLst/>
          </a:prstGeom>
        </p:spPr>
        <p:txBody>
          <a:bodyPr vert="horz" lIns="0" tIns="0" rIns="0" bIns="0" anchor="b" anchorCtr="0"/>
          <a:lstStyle>
            <a:lvl1pPr>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section title</a:t>
            </a:r>
            <a:endParaRPr lang="en-US" dirty="0"/>
          </a:p>
        </p:txBody>
      </p:sp>
      <p:pic>
        <p:nvPicPr>
          <p:cNvPr id="7" name="Picture 6" descr="_FIDELITY LOGO_NEW_RGB_FINAL.ai"/>
          <p:cNvPicPr>
            <a:picLocks noChangeAspect="1"/>
          </p:cNvPicPr>
          <p:nvPr userDrawn="1"/>
        </p:nvPicPr>
        <p:blipFill rotWithShape="1">
          <a:blip r:embed="rId2" cstate="print">
            <a:extLst>
              <a:ext uri="{28A0092B-C50C-407E-A947-70E740481C1C}">
                <a14:useLocalDpi xmlns:a14="http://schemas.microsoft.com/office/drawing/2010/main" val="0"/>
              </a:ext>
            </a:extLst>
          </a:blip>
          <a:srcRect l="3221" t="8722" r="3508" b="6285"/>
          <a:stretch/>
        </p:blipFill>
        <p:spPr>
          <a:xfrm>
            <a:off x="8143680" y="6373916"/>
            <a:ext cx="1275055" cy="374235"/>
          </a:xfrm>
          <a:prstGeom prst="rect">
            <a:avLst/>
          </a:prstGeom>
        </p:spPr>
      </p:pic>
    </p:spTree>
    <p:extLst>
      <p:ext uri="{BB962C8B-B14F-4D97-AF65-F5344CB8AC3E}">
        <p14:creationId xmlns:p14="http://schemas.microsoft.com/office/powerpoint/2010/main" val="267436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
        <p:nvSpPr>
          <p:cNvPr id="11" name="Text Placeholder 37"/>
          <p:cNvSpPr>
            <a:spLocks noGrp="1"/>
          </p:cNvSpPr>
          <p:nvPr>
            <p:ph type="body" sz="quarter" idx="14" hasCustomPrompt="1"/>
          </p:nvPr>
        </p:nvSpPr>
        <p:spPr>
          <a:xfrm>
            <a:off x="508150" y="5746803"/>
            <a:ext cx="8887433"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
        <p:nvSpPr>
          <p:cNvPr id="12" name="Text Placeholder 29"/>
          <p:cNvSpPr>
            <a:spLocks noGrp="1"/>
          </p:cNvSpPr>
          <p:nvPr>
            <p:ph type="body" sz="quarter" idx="10" hasCustomPrompt="1"/>
          </p:nvPr>
        </p:nvSpPr>
        <p:spPr>
          <a:xfrm>
            <a:off x="508151" y="768983"/>
            <a:ext cx="8887072"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13" name="Title 9"/>
          <p:cNvSpPr>
            <a:spLocks noGrp="1"/>
          </p:cNvSpPr>
          <p:nvPr>
            <p:ph type="title" hasCustomPrompt="1"/>
          </p:nvPr>
        </p:nvSpPr>
        <p:spPr>
          <a:xfrm>
            <a:off x="508151" y="24905"/>
            <a:ext cx="8887072"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Tree>
    <p:extLst>
      <p:ext uri="{BB962C8B-B14F-4D97-AF65-F5344CB8AC3E}">
        <p14:creationId xmlns:p14="http://schemas.microsoft.com/office/powerpoint/2010/main" val="4218748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er Profile_1">
    <p:bg>
      <p:bgPr>
        <a:solidFill>
          <a:schemeClr val="bg1"/>
        </a:solidFill>
        <a:effectLst/>
      </p:bgPr>
    </p:bg>
    <p:spTree>
      <p:nvGrpSpPr>
        <p:cNvPr id="1" name=""/>
        <p:cNvGrpSpPr/>
        <p:nvPr/>
      </p:nvGrpSpPr>
      <p:grpSpPr>
        <a:xfrm>
          <a:off x="0" y="0"/>
          <a:ext cx="0" cy="0"/>
          <a:chOff x="0" y="0"/>
          <a:chExt cx="0" cy="0"/>
        </a:xfrm>
      </p:grpSpPr>
      <p:sp>
        <p:nvSpPr>
          <p:cNvPr id="19" name="Text Placeholder 37"/>
          <p:cNvSpPr>
            <a:spLocks noGrp="1"/>
          </p:cNvSpPr>
          <p:nvPr>
            <p:ph type="body" sz="quarter" idx="14" hasCustomPrompt="1"/>
          </p:nvPr>
        </p:nvSpPr>
        <p:spPr>
          <a:xfrm>
            <a:off x="508150" y="5746803"/>
            <a:ext cx="8887433"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
        <p:nvSpPr>
          <p:cNvPr id="20" name="Text Placeholder 29"/>
          <p:cNvSpPr>
            <a:spLocks noGrp="1"/>
          </p:cNvSpPr>
          <p:nvPr>
            <p:ph type="body" sz="quarter" idx="10" hasCustomPrompt="1"/>
          </p:nvPr>
        </p:nvSpPr>
        <p:spPr>
          <a:xfrm>
            <a:off x="1876113" y="768983"/>
            <a:ext cx="7524268"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ＭＳ Ｐゴシック" charset="0"/>
                <a:cs typeface="Arial"/>
              </a:defRPr>
            </a:lvl1pPr>
          </a:lstStyle>
          <a:p>
            <a:pPr lvl="0"/>
            <a:r>
              <a:rPr lang="en-AU" dirty="0" smtClean="0"/>
              <a:t>Click to add position title</a:t>
            </a:r>
            <a:endParaRPr lang="en-US" dirty="0"/>
          </a:p>
        </p:txBody>
      </p:sp>
      <p:sp>
        <p:nvSpPr>
          <p:cNvPr id="23" name="Title 9"/>
          <p:cNvSpPr>
            <a:spLocks noGrp="1"/>
          </p:cNvSpPr>
          <p:nvPr>
            <p:ph type="title" hasCustomPrompt="1"/>
          </p:nvPr>
        </p:nvSpPr>
        <p:spPr>
          <a:xfrm>
            <a:off x="1876113" y="24905"/>
            <a:ext cx="7524268"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add name</a:t>
            </a:r>
            <a:endParaRPr lang="en-US" dirty="0"/>
          </a:p>
        </p:txBody>
      </p:sp>
      <p:sp>
        <p:nvSpPr>
          <p:cNvPr id="10" name="Text Placeholder 35"/>
          <p:cNvSpPr>
            <a:spLocks noGrp="1"/>
          </p:cNvSpPr>
          <p:nvPr>
            <p:ph type="body" sz="quarter" idx="21" hasCustomPrompt="1"/>
          </p:nvPr>
        </p:nvSpPr>
        <p:spPr>
          <a:xfrm>
            <a:off x="515200" y="2948514"/>
            <a:ext cx="2069978" cy="2712513"/>
          </a:xfrm>
          <a:prstGeom prst="rect">
            <a:avLst/>
          </a:prstGeom>
          <a:solidFill>
            <a:schemeClr val="tx1"/>
          </a:solidFill>
        </p:spPr>
        <p:txBody>
          <a:bodyPr vert="horz" lIns="180000" tIns="180000" rIns="180000" bIns="180000"/>
          <a:lstStyle>
            <a:lvl1pPr marL="0" indent="0">
              <a:buFont typeface="Wingdings" charset="2"/>
              <a:buNone/>
              <a:defRPr lang="en-US" sz="1200" b="0" kern="1200" baseline="0" dirty="0">
                <a:solidFill>
                  <a:schemeClr val="bg1"/>
                </a:solidFill>
                <a:latin typeface="+mn-lt"/>
                <a:ea typeface="ＭＳ Ｐゴシック" charset="0"/>
                <a:cs typeface="ＭＳ Ｐゴシック" charset="0"/>
              </a:defRPr>
            </a:lvl1pPr>
          </a:lstStyle>
          <a:p>
            <a:pPr lvl="0"/>
            <a:r>
              <a:rPr lang="en-AU" dirty="0" smtClean="0"/>
              <a:t>Click to add text</a:t>
            </a:r>
          </a:p>
          <a:p>
            <a:pPr lvl="0"/>
            <a:endParaRPr lang="en-US" dirty="0"/>
          </a:p>
        </p:txBody>
      </p:sp>
      <p:sp>
        <p:nvSpPr>
          <p:cNvPr id="11" name="Text Placeholder 3"/>
          <p:cNvSpPr>
            <a:spLocks noGrp="1"/>
          </p:cNvSpPr>
          <p:nvPr>
            <p:ph type="body" sz="quarter" idx="20" hasCustomPrompt="1"/>
          </p:nvPr>
        </p:nvSpPr>
        <p:spPr>
          <a:xfrm>
            <a:off x="515200" y="1311340"/>
            <a:ext cx="2067000" cy="1632471"/>
          </a:xfrm>
          <a:prstGeom prst="rect">
            <a:avLst/>
          </a:prstGeom>
          <a:solidFill>
            <a:schemeClr val="tx2"/>
          </a:solidFill>
        </p:spPr>
        <p:txBody>
          <a:bodyPr vert="horz" lIns="180000" tIns="180000" rIns="180000" bIns="180000"/>
          <a:lstStyle>
            <a:lvl1pPr marL="0" indent="0" algn="l" defTabSz="912813" rtl="0" eaLnBrk="1" fontAlgn="base" hangingPunct="1">
              <a:spcBef>
                <a:spcPts val="0"/>
              </a:spcBef>
              <a:spcAft>
                <a:spcPts val="300"/>
              </a:spcAft>
              <a:buNone/>
              <a:defRPr lang="en-AU" sz="1200" b="0" kern="1200" dirty="0" smtClean="0">
                <a:solidFill>
                  <a:srgbClr val="FFFFFF"/>
                </a:solidFill>
                <a:latin typeface="+mn-lt"/>
                <a:ea typeface="ＭＳ Ｐゴシック" charset="0"/>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AU" dirty="0" smtClean="0"/>
              <a:t>Click to edit text</a:t>
            </a:r>
            <a:endParaRPr lang="en-US" dirty="0"/>
          </a:p>
        </p:txBody>
      </p:sp>
      <p:sp>
        <p:nvSpPr>
          <p:cNvPr id="12" name="Table Placeholder 2"/>
          <p:cNvSpPr>
            <a:spLocks noGrp="1"/>
          </p:cNvSpPr>
          <p:nvPr>
            <p:ph type="tbl" sz="quarter" idx="17"/>
          </p:nvPr>
        </p:nvSpPr>
        <p:spPr>
          <a:xfrm>
            <a:off x="2879242" y="1312141"/>
            <a:ext cx="6521141" cy="1651054"/>
          </a:xfrm>
          <a:prstGeom prst="rect">
            <a:avLst/>
          </a:prstGeom>
        </p:spPr>
        <p:txBody>
          <a:bodyPr vert="horz" lIns="108000" tIns="180000" rIns="180000" bIns="180000"/>
          <a:lstStyle>
            <a:lvl1pPr marL="0" indent="0">
              <a:buNone/>
              <a:defRPr sz="1200">
                <a:solidFill>
                  <a:schemeClr val="tx1"/>
                </a:solidFill>
              </a:defRPr>
            </a:lvl1pPr>
          </a:lstStyle>
          <a:p>
            <a:r>
              <a:rPr lang="en-US" smtClean="0"/>
              <a:t>Click icon to add table</a:t>
            </a:r>
            <a:endParaRPr lang="en-US" dirty="0"/>
          </a:p>
        </p:txBody>
      </p:sp>
      <p:sp>
        <p:nvSpPr>
          <p:cNvPr id="13" name="Text Placeholder 35"/>
          <p:cNvSpPr>
            <a:spLocks noGrp="1"/>
          </p:cNvSpPr>
          <p:nvPr>
            <p:ph type="body" sz="quarter" idx="22" hasCustomPrompt="1"/>
          </p:nvPr>
        </p:nvSpPr>
        <p:spPr>
          <a:xfrm>
            <a:off x="515200" y="3424737"/>
            <a:ext cx="2069978" cy="2236288"/>
          </a:xfrm>
          <a:prstGeom prst="rect">
            <a:avLst/>
          </a:prstGeom>
          <a:noFill/>
        </p:spPr>
        <p:txBody>
          <a:bodyPr vert="horz" lIns="180000" tIns="0" rIns="180000" bIns="180000"/>
          <a:lstStyle>
            <a:lvl1pPr marL="171450" indent="-171450">
              <a:spcBef>
                <a:spcPts val="0"/>
              </a:spcBef>
              <a:spcAft>
                <a:spcPts val="300"/>
              </a:spcAft>
              <a:buFont typeface="Wingdings" charset="2"/>
              <a:buChar char="§"/>
              <a:defRPr lang="en-US" sz="1200" b="0" kern="1200" dirty="0">
                <a:solidFill>
                  <a:schemeClr val="bg1"/>
                </a:solidFill>
                <a:latin typeface="+mn-lt"/>
                <a:ea typeface="ＭＳ Ｐゴシック" charset="0"/>
                <a:cs typeface="ＭＳ Ｐゴシック" charset="0"/>
              </a:defRPr>
            </a:lvl1pPr>
            <a:lvl2pPr>
              <a:spcBef>
                <a:spcPts val="0"/>
              </a:spcBef>
              <a:spcAft>
                <a:spcPts val="300"/>
              </a:spcAft>
              <a:defRPr sz="1200">
                <a:solidFill>
                  <a:schemeClr val="bg1"/>
                </a:solidFill>
              </a:defRPr>
            </a:lvl2pPr>
            <a:lvl3pPr marL="474663" indent="-109538">
              <a:spcBef>
                <a:spcPts val="0"/>
              </a:spcBef>
              <a:spcAft>
                <a:spcPts val="300"/>
              </a:spcAft>
              <a:buFont typeface="Lucida Grande"/>
              <a:buChar char="-"/>
              <a:defRPr sz="1200">
                <a:solidFill>
                  <a:schemeClr val="bg1"/>
                </a:solidFill>
              </a:defRPr>
            </a:lvl3pPr>
            <a:lvl4pPr>
              <a:spcBef>
                <a:spcPts val="0"/>
              </a:spcBef>
              <a:spcAft>
                <a:spcPts val="300"/>
              </a:spcAft>
              <a:defRPr sz="1200">
                <a:solidFill>
                  <a:schemeClr val="bg1"/>
                </a:solidFill>
              </a:defRPr>
            </a:lvl4pPr>
          </a:lstStyle>
          <a:p>
            <a:pPr lvl="0"/>
            <a:r>
              <a:rPr lang="en-AU" dirty="0" smtClean="0"/>
              <a:t>Click to add text</a:t>
            </a:r>
            <a:endParaRPr lang="en-US" dirty="0"/>
          </a:p>
        </p:txBody>
      </p:sp>
      <p:sp>
        <p:nvSpPr>
          <p:cNvPr id="4" name="Picture Placeholder 3"/>
          <p:cNvSpPr>
            <a:spLocks noGrp="1"/>
          </p:cNvSpPr>
          <p:nvPr>
            <p:ph type="pic" sz="quarter" idx="23"/>
          </p:nvPr>
        </p:nvSpPr>
        <p:spPr>
          <a:xfrm>
            <a:off x="515198" y="110870"/>
            <a:ext cx="1148065" cy="1059752"/>
          </a:xfrm>
          <a:prstGeom prst="rect">
            <a:avLst/>
          </a:prstGeom>
        </p:spPr>
        <p:txBody>
          <a:bodyPr vert="horz" lIns="72000" tIns="0" rIns="72000" bIns="0" anchor="ctr" anchorCtr="0"/>
          <a:lstStyle>
            <a:lvl1pPr marL="0" indent="0" algn="ctr">
              <a:buNone/>
              <a:defRPr sz="1000">
                <a:solidFill>
                  <a:schemeClr val="tx1"/>
                </a:solidFill>
              </a:defRPr>
            </a:lvl1pPr>
          </a:lstStyle>
          <a:p>
            <a:r>
              <a:rPr lang="en-US" smtClean="0"/>
              <a:t>Click icon to add picture</a:t>
            </a:r>
            <a:endParaRPr lang="en-US" dirty="0"/>
          </a:p>
        </p:txBody>
      </p:sp>
      <p:cxnSp>
        <p:nvCxnSpPr>
          <p:cNvPr id="16" name="Straight Connector 15"/>
          <p:cNvCxnSpPr/>
          <p:nvPr userDrawn="1"/>
        </p:nvCxnSpPr>
        <p:spPr>
          <a:xfrm>
            <a:off x="2751618" y="1304925"/>
            <a:ext cx="0" cy="435610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userDrawn="1"/>
        </p:nvSpPr>
        <p:spPr bwMode="auto">
          <a:xfrm>
            <a:off x="3142406" y="6905807"/>
            <a:ext cx="6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nchorCtr="0">
            <a:spAutoFit/>
          </a:bodyPr>
          <a:lstStyle/>
          <a:p>
            <a:pPr algn="l">
              <a:spcBef>
                <a:spcPct val="0"/>
              </a:spcBef>
              <a:buClr>
                <a:srgbClr val="01286D"/>
              </a:buClr>
              <a:buSzPct val="80000"/>
              <a:buFont typeface="Wingdings" pitchFamily="2" charset="2"/>
              <a:buNone/>
            </a:pPr>
            <a:endParaRPr lang="en-US" sz="800" b="0" dirty="0" smtClean="0">
              <a:solidFill>
                <a:schemeClr val="tx1"/>
              </a:solidFill>
            </a:endParaRPr>
          </a:p>
        </p:txBody>
      </p:sp>
      <p:sp>
        <p:nvSpPr>
          <p:cNvPr id="14" name="Chart Placeholder 25"/>
          <p:cNvSpPr>
            <a:spLocks noGrp="1"/>
          </p:cNvSpPr>
          <p:nvPr>
            <p:ph type="chart" sz="quarter" idx="19"/>
          </p:nvPr>
        </p:nvSpPr>
        <p:spPr>
          <a:xfrm>
            <a:off x="2879243" y="3123541"/>
            <a:ext cx="6521141" cy="2537483"/>
          </a:xfrm>
          <a:prstGeom prst="rect">
            <a:avLst/>
          </a:prstGeom>
        </p:spPr>
        <p:txBody>
          <a:bodyPr vert="horz" lIns="108000" tIns="180000" rIns="180000" bIns="180000"/>
          <a:lstStyle>
            <a:lvl1pPr marL="0" indent="0">
              <a:buNone/>
              <a:defRPr sz="1200">
                <a:solidFill>
                  <a:schemeClr val="tx1"/>
                </a:solidFill>
              </a:defRPr>
            </a:lvl1pPr>
          </a:lstStyle>
          <a:p>
            <a:r>
              <a:rPr lang="en-US" smtClean="0"/>
              <a:t>Click icon to add chart</a:t>
            </a:r>
            <a:endParaRPr lang="en-US" dirty="0"/>
          </a:p>
        </p:txBody>
      </p:sp>
    </p:spTree>
    <p:extLst>
      <p:ext uri="{BB962C8B-B14F-4D97-AF65-F5344CB8AC3E}">
        <p14:creationId xmlns:p14="http://schemas.microsoft.com/office/powerpoint/2010/main" val="3909172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Presenter Profile_2">
    <p:bg>
      <p:bgPr>
        <a:solidFill>
          <a:schemeClr val="bg1"/>
        </a:solidFill>
        <a:effectLst/>
      </p:bgPr>
    </p:bg>
    <p:spTree>
      <p:nvGrpSpPr>
        <p:cNvPr id="1" name=""/>
        <p:cNvGrpSpPr/>
        <p:nvPr/>
      </p:nvGrpSpPr>
      <p:grpSpPr>
        <a:xfrm>
          <a:off x="0" y="0"/>
          <a:ext cx="0" cy="0"/>
          <a:chOff x="0" y="0"/>
          <a:chExt cx="0" cy="0"/>
        </a:xfrm>
      </p:grpSpPr>
      <p:sp>
        <p:nvSpPr>
          <p:cNvPr id="19" name="Text Placeholder 37"/>
          <p:cNvSpPr>
            <a:spLocks noGrp="1"/>
          </p:cNvSpPr>
          <p:nvPr>
            <p:ph type="body" sz="quarter" idx="14" hasCustomPrompt="1"/>
          </p:nvPr>
        </p:nvSpPr>
        <p:spPr>
          <a:xfrm>
            <a:off x="508150" y="5746803"/>
            <a:ext cx="8887433" cy="436852"/>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dirty="0">
                <a:solidFill>
                  <a:schemeClr val="tx1"/>
                </a:solidFill>
                <a:latin typeface="+mn-lt"/>
                <a:ea typeface="ＭＳ Ｐゴシック" charset="0"/>
                <a:cs typeface="ＭＳ Ｐゴシック" charset="0"/>
              </a:defRPr>
            </a:lvl1pPr>
          </a:lstStyle>
          <a:p>
            <a:pPr lvl="0"/>
            <a:r>
              <a:rPr lang="en-AU" dirty="0" smtClean="0"/>
              <a:t>Click to edit source</a:t>
            </a:r>
            <a:endParaRPr lang="en-US" dirty="0"/>
          </a:p>
        </p:txBody>
      </p:sp>
      <p:sp>
        <p:nvSpPr>
          <p:cNvPr id="5" name="TextBox 4"/>
          <p:cNvSpPr txBox="1"/>
          <p:nvPr userDrawn="1"/>
        </p:nvSpPr>
        <p:spPr bwMode="auto">
          <a:xfrm>
            <a:off x="3142406" y="6905807"/>
            <a:ext cx="6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nchorCtr="0">
            <a:spAutoFit/>
          </a:bodyPr>
          <a:lstStyle/>
          <a:p>
            <a:pPr algn="l">
              <a:spcBef>
                <a:spcPct val="0"/>
              </a:spcBef>
              <a:buClr>
                <a:srgbClr val="01286D"/>
              </a:buClr>
              <a:buSzPct val="80000"/>
              <a:buFont typeface="Wingdings" pitchFamily="2" charset="2"/>
              <a:buNone/>
            </a:pPr>
            <a:endParaRPr lang="en-US" sz="800" b="0" dirty="0" smtClean="0">
              <a:solidFill>
                <a:schemeClr val="tx1"/>
              </a:solidFill>
            </a:endParaRPr>
          </a:p>
        </p:txBody>
      </p:sp>
      <p:sp>
        <p:nvSpPr>
          <p:cNvPr id="14" name="Text Placeholder 29"/>
          <p:cNvSpPr>
            <a:spLocks noGrp="1"/>
          </p:cNvSpPr>
          <p:nvPr>
            <p:ph type="body" sz="quarter" idx="10" hasCustomPrompt="1"/>
          </p:nvPr>
        </p:nvSpPr>
        <p:spPr>
          <a:xfrm>
            <a:off x="508151" y="768983"/>
            <a:ext cx="8887072" cy="401638"/>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dirty="0">
                <a:solidFill>
                  <a:schemeClr val="tx1"/>
                </a:solidFill>
                <a:latin typeface="Arial"/>
                <a:ea typeface="ＭＳ Ｐゴシック" charset="0"/>
                <a:cs typeface="Arial"/>
              </a:defRPr>
            </a:lvl1pPr>
          </a:lstStyle>
          <a:p>
            <a:pPr lvl="0"/>
            <a:r>
              <a:rPr lang="en-AU" dirty="0" smtClean="0"/>
              <a:t>Click to edit subtitle</a:t>
            </a:r>
            <a:endParaRPr lang="en-US" dirty="0"/>
          </a:p>
        </p:txBody>
      </p:sp>
      <p:sp>
        <p:nvSpPr>
          <p:cNvPr id="15" name="Title 9"/>
          <p:cNvSpPr>
            <a:spLocks noGrp="1"/>
          </p:cNvSpPr>
          <p:nvPr>
            <p:ph type="title" hasCustomPrompt="1"/>
          </p:nvPr>
        </p:nvSpPr>
        <p:spPr>
          <a:xfrm>
            <a:off x="508151" y="24905"/>
            <a:ext cx="8887072" cy="693360"/>
          </a:xfrm>
          <a:prstGeom prst="rect">
            <a:avLst/>
          </a:prstGeom>
        </p:spPr>
        <p:txBody>
          <a:bodyPr vert="horz" lIns="0" tIns="0" rIns="0" bIns="0" anchor="b" anchorCtr="0"/>
          <a:lstStyle>
            <a:lvl1pPr>
              <a:lnSpc>
                <a:spcPct val="90000"/>
              </a:lnSpc>
              <a:defRPr lang="en-US" sz="2400" b="1" kern="1200" dirty="0">
                <a:solidFill>
                  <a:schemeClr val="tx2"/>
                </a:solidFill>
                <a:latin typeface="Arial" pitchFamily="34" charset="0"/>
                <a:ea typeface="ＭＳ Ｐゴシック" charset="0"/>
                <a:cs typeface="Arial" pitchFamily="34" charset="0"/>
              </a:defRPr>
            </a:lvl1pPr>
          </a:lstStyle>
          <a:p>
            <a:r>
              <a:rPr lang="en-AU" dirty="0" smtClean="0"/>
              <a:t>Click to edit title</a:t>
            </a:r>
            <a:endParaRPr lang="en-US" dirty="0"/>
          </a:p>
        </p:txBody>
      </p:sp>
      <p:sp>
        <p:nvSpPr>
          <p:cNvPr id="21" name="Picture Placeholder 3"/>
          <p:cNvSpPr>
            <a:spLocks noGrp="1"/>
          </p:cNvSpPr>
          <p:nvPr>
            <p:ph type="pic" sz="quarter" idx="24"/>
          </p:nvPr>
        </p:nvSpPr>
        <p:spPr>
          <a:xfrm>
            <a:off x="515200" y="1311338"/>
            <a:ext cx="2064501" cy="1645443"/>
          </a:xfrm>
          <a:prstGeom prst="rect">
            <a:avLst/>
          </a:prstGeom>
        </p:spPr>
        <p:txBody>
          <a:bodyPr vert="horz" lIns="72000" tIns="0" rIns="72000" bIns="0" anchor="ctr" anchorCtr="0"/>
          <a:lstStyle>
            <a:lvl1pPr marL="0" indent="0" algn="ctr">
              <a:buNone/>
              <a:defRPr sz="1000">
                <a:solidFill>
                  <a:schemeClr val="tx1"/>
                </a:solidFill>
              </a:defRPr>
            </a:lvl1pPr>
          </a:lstStyle>
          <a:p>
            <a:r>
              <a:rPr lang="en-US" smtClean="0"/>
              <a:t>Click icon to add picture</a:t>
            </a:r>
            <a:endParaRPr lang="en-US" dirty="0"/>
          </a:p>
        </p:txBody>
      </p:sp>
      <p:sp>
        <p:nvSpPr>
          <p:cNvPr id="13" name="Text Placeholder 35"/>
          <p:cNvSpPr>
            <a:spLocks noGrp="1"/>
          </p:cNvSpPr>
          <p:nvPr>
            <p:ph type="body" sz="quarter" idx="28" hasCustomPrompt="1"/>
          </p:nvPr>
        </p:nvSpPr>
        <p:spPr>
          <a:xfrm>
            <a:off x="515200" y="2948514"/>
            <a:ext cx="2069978" cy="2712513"/>
          </a:xfrm>
          <a:prstGeom prst="rect">
            <a:avLst/>
          </a:prstGeom>
          <a:solidFill>
            <a:schemeClr val="accent1"/>
          </a:solidFill>
        </p:spPr>
        <p:txBody>
          <a:bodyPr vert="horz" lIns="180000" tIns="180000" rIns="180000" bIns="180000"/>
          <a:lstStyle>
            <a:lvl1pPr marL="0" indent="0">
              <a:buFont typeface="Wingdings" charset="2"/>
              <a:buNone/>
              <a:defRPr lang="en-US" sz="1000" b="1" kern="1200" baseline="0" dirty="0">
                <a:solidFill>
                  <a:schemeClr val="bg1"/>
                </a:solidFill>
                <a:latin typeface="+mn-lt"/>
                <a:ea typeface="ＭＳ Ｐゴシック" charset="0"/>
                <a:cs typeface="ＭＳ Ｐゴシック" charset="0"/>
              </a:defRPr>
            </a:lvl1pPr>
          </a:lstStyle>
          <a:p>
            <a:pPr lvl="0"/>
            <a:r>
              <a:rPr lang="en-AU" dirty="0" smtClean="0"/>
              <a:t>Click to edit title</a:t>
            </a:r>
          </a:p>
          <a:p>
            <a:pPr lvl="0"/>
            <a:endParaRPr lang="en-US" dirty="0"/>
          </a:p>
        </p:txBody>
      </p:sp>
      <p:sp>
        <p:nvSpPr>
          <p:cNvPr id="16" name="Table Placeholder 2"/>
          <p:cNvSpPr>
            <a:spLocks noGrp="1"/>
          </p:cNvSpPr>
          <p:nvPr>
            <p:ph type="tbl" sz="quarter" idx="17"/>
          </p:nvPr>
        </p:nvSpPr>
        <p:spPr>
          <a:xfrm>
            <a:off x="2879242" y="1312141"/>
            <a:ext cx="6521141" cy="4348884"/>
          </a:xfrm>
          <a:prstGeom prst="rect">
            <a:avLst/>
          </a:prstGeom>
        </p:spPr>
        <p:txBody>
          <a:bodyPr vert="horz" lIns="108000" tIns="180000" rIns="180000" bIns="180000"/>
          <a:lstStyle>
            <a:lvl1pPr marL="0" indent="0">
              <a:buNone/>
              <a:defRPr sz="1200">
                <a:solidFill>
                  <a:schemeClr val="tx1"/>
                </a:solidFill>
              </a:defRPr>
            </a:lvl1pPr>
          </a:lstStyle>
          <a:p>
            <a:r>
              <a:rPr lang="en-US" smtClean="0"/>
              <a:t>Click icon to add table</a:t>
            </a:r>
            <a:endParaRPr lang="en-US" dirty="0"/>
          </a:p>
        </p:txBody>
      </p:sp>
      <p:cxnSp>
        <p:nvCxnSpPr>
          <p:cNvPr id="20" name="Straight Connector 19"/>
          <p:cNvCxnSpPr/>
          <p:nvPr userDrawn="1"/>
        </p:nvCxnSpPr>
        <p:spPr>
          <a:xfrm>
            <a:off x="2751618" y="1304925"/>
            <a:ext cx="0" cy="435610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267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 name="Slide Number Placeholder 5"/>
          <p:cNvSpPr txBox="1">
            <a:spLocks/>
          </p:cNvSpPr>
          <p:nvPr/>
        </p:nvSpPr>
        <p:spPr bwMode="auto">
          <a:xfrm>
            <a:off x="778401" y="6452652"/>
            <a:ext cx="61148" cy="187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b" anchorCtr="0" compatLnSpc="1">
            <a:prstTxWarp prst="textNoShape">
              <a:avLst/>
            </a:prstTxWarp>
          </a:bodyPr>
          <a:lstStyle>
            <a:defPPr>
              <a:defRPr lang="en-US"/>
            </a:defPPr>
            <a:lvl1pPr algn="r" defTabSz="912813" rtl="0" fontAlgn="base">
              <a:spcBef>
                <a:spcPct val="0"/>
              </a:spcBef>
              <a:spcAft>
                <a:spcPct val="0"/>
              </a:spcAft>
              <a:defRPr sz="1000" b="0" kern="1200">
                <a:solidFill>
                  <a:srgbClr val="8D847A"/>
                </a:solidFill>
                <a:latin typeface="Arial" charset="0"/>
                <a:ea typeface="ＭＳ Ｐゴシック" charset="0"/>
                <a:cs typeface="ＭＳ Ｐゴシック" charset="0"/>
              </a:defRPr>
            </a:lvl1pPr>
            <a:lvl2pPr marL="4556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2pPr>
            <a:lvl3pPr marL="9128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3pPr>
            <a:lvl4pPr marL="13700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4pPr>
            <a:lvl5pPr marL="18272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b="1" kern="1200">
                <a:solidFill>
                  <a:schemeClr val="tx1"/>
                </a:solidFill>
                <a:latin typeface="Arial" charset="0"/>
                <a:ea typeface="ＭＳ Ｐゴシック" charset="0"/>
                <a:cs typeface="ＭＳ Ｐゴシック" charset="0"/>
              </a:defRPr>
            </a:lvl9pPr>
          </a:lstStyle>
          <a:p>
            <a:pPr algn="l"/>
            <a:r>
              <a:rPr lang="en-US" sz="900" dirty="0" smtClean="0">
                <a:solidFill>
                  <a:schemeClr val="tx1"/>
                </a:solidFill>
              </a:rPr>
              <a:t>|</a:t>
            </a:r>
            <a:endParaRPr lang="en-US" sz="900" dirty="0">
              <a:solidFill>
                <a:schemeClr val="tx1"/>
              </a:solidFill>
            </a:endParaRPr>
          </a:p>
        </p:txBody>
      </p:sp>
      <p:sp>
        <p:nvSpPr>
          <p:cNvPr id="21" name="Slide Number Placeholder 5"/>
          <p:cNvSpPr txBox="1">
            <a:spLocks/>
          </p:cNvSpPr>
          <p:nvPr/>
        </p:nvSpPr>
        <p:spPr bwMode="auto">
          <a:xfrm>
            <a:off x="508553" y="6484867"/>
            <a:ext cx="262533" cy="172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b" anchorCtr="0" compatLnSpc="1">
            <a:prstTxWarp prst="textNoShape">
              <a:avLst/>
            </a:prstTxWarp>
          </a:bodyPr>
          <a:lstStyle>
            <a:defPPr>
              <a:defRPr lang="en-US"/>
            </a:defPPr>
            <a:lvl1pPr algn="r" defTabSz="912813" rtl="0" fontAlgn="base">
              <a:spcBef>
                <a:spcPct val="0"/>
              </a:spcBef>
              <a:spcAft>
                <a:spcPct val="0"/>
              </a:spcAft>
              <a:defRPr sz="1000" b="0" kern="1200">
                <a:solidFill>
                  <a:srgbClr val="8D847A"/>
                </a:solidFill>
                <a:latin typeface="Arial" charset="0"/>
                <a:ea typeface="ＭＳ Ｐゴシック" charset="0"/>
                <a:cs typeface="ＭＳ Ｐゴシック" charset="0"/>
              </a:defRPr>
            </a:lvl1pPr>
            <a:lvl2pPr marL="4556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2pPr>
            <a:lvl3pPr marL="9128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3pPr>
            <a:lvl4pPr marL="13700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4pPr>
            <a:lvl5pPr marL="18272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b="1" kern="1200">
                <a:solidFill>
                  <a:schemeClr val="tx1"/>
                </a:solidFill>
                <a:latin typeface="Arial" charset="0"/>
                <a:ea typeface="ＭＳ Ｐゴシック" charset="0"/>
                <a:cs typeface="ＭＳ Ｐゴシック" charset="0"/>
              </a:defRPr>
            </a:lvl9pPr>
          </a:lstStyle>
          <a:p>
            <a:pPr algn="l"/>
            <a:fld id="{91270AED-9B57-3943-988F-815CA556DED6}" type="slidenum">
              <a:rPr lang="en-US" sz="900" b="1" smtClean="0">
                <a:solidFill>
                  <a:schemeClr val="tx2"/>
                </a:solidFill>
              </a:rPr>
              <a:pPr algn="l"/>
              <a:t>‹#›</a:t>
            </a:fld>
            <a:endParaRPr lang="en-US" sz="900" b="1" dirty="0">
              <a:solidFill>
                <a:schemeClr val="tx2"/>
              </a:solidFill>
            </a:endParaRPr>
          </a:p>
        </p:txBody>
      </p:sp>
      <p:sp>
        <p:nvSpPr>
          <p:cNvPr id="22" name="Text Placeholder 8"/>
          <p:cNvSpPr txBox="1">
            <a:spLocks/>
          </p:cNvSpPr>
          <p:nvPr/>
        </p:nvSpPr>
        <p:spPr>
          <a:xfrm>
            <a:off x="864244" y="6484661"/>
            <a:ext cx="7083202" cy="172403"/>
          </a:xfrm>
          <a:prstGeom prst="rect">
            <a:avLst/>
          </a:prstGeom>
        </p:spPr>
        <p:txBody>
          <a:bodyPr vert="horz" lIns="0" tIns="0" rIns="0" bIns="0" anchor="b" anchorCtr="0"/>
          <a:lstStyle>
            <a:lvl1pPr marL="0" indent="0" algn="l" defTabSz="912813" rtl="0" eaLnBrk="1" fontAlgn="base" hangingPunct="1">
              <a:spcBef>
                <a:spcPct val="0"/>
              </a:spcBef>
              <a:spcAft>
                <a:spcPct val="0"/>
              </a:spcAft>
              <a:buFont typeface="Wingdings" charset="0"/>
              <a:buNone/>
              <a:defRPr lang="en-US" sz="900" b="0" kern="1200" dirty="0">
                <a:solidFill>
                  <a:srgbClr val="505F77"/>
                </a:solidFill>
                <a:latin typeface="Arial" charset="0"/>
                <a:ea typeface="ＭＳ Ｐゴシック" charset="0"/>
                <a:cs typeface="ＭＳ Ｐゴシック" charset="0"/>
              </a:defRPr>
            </a:lvl1pPr>
            <a:lvl2pPr marL="357188" indent="-171450"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2pPr>
            <a:lvl3pPr marL="474663" indent="-109538"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3pPr>
            <a:lvl4pPr marL="652463" indent="-168275"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4pPr>
            <a:lvl5pPr marL="814388" indent="-153988"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dirty="0" smtClean="0">
                <a:solidFill>
                  <a:schemeClr val="tx2"/>
                </a:solidFill>
              </a:rPr>
              <a:t>Fidelity</a:t>
            </a:r>
            <a:r>
              <a:rPr lang="en-AU" baseline="0" dirty="0" smtClean="0">
                <a:solidFill>
                  <a:schemeClr val="tx2"/>
                </a:solidFill>
              </a:rPr>
              <a:t> Internal Information</a:t>
            </a:r>
            <a:endParaRPr lang="en-AU" dirty="0">
              <a:solidFill>
                <a:schemeClr val="tx2"/>
              </a:solidFill>
            </a:endParaRPr>
          </a:p>
        </p:txBody>
      </p:sp>
      <p:cxnSp>
        <p:nvCxnSpPr>
          <p:cNvPr id="23" name="Straight Connector 22"/>
          <p:cNvCxnSpPr/>
          <p:nvPr/>
        </p:nvCxnSpPr>
        <p:spPr>
          <a:xfrm>
            <a:off x="0" y="6242046"/>
            <a:ext cx="9906000" cy="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 name="Picture 10" descr="_FIDELITY LOGO_NEW_RGB_FINAL.ai"/>
          <p:cNvPicPr>
            <a:picLocks noChangeAspect="1"/>
          </p:cNvPicPr>
          <p:nvPr/>
        </p:nvPicPr>
        <p:blipFill rotWithShape="1">
          <a:blip r:embed="rId37" cstate="print">
            <a:extLst>
              <a:ext uri="{28A0092B-C50C-407E-A947-70E740481C1C}">
                <a14:useLocalDpi xmlns:a14="http://schemas.microsoft.com/office/drawing/2010/main" val="0"/>
              </a:ext>
            </a:extLst>
          </a:blip>
          <a:srcRect l="3221" t="8722" r="3508" b="6285"/>
          <a:stretch/>
        </p:blipFill>
        <p:spPr>
          <a:xfrm>
            <a:off x="8143680" y="6373914"/>
            <a:ext cx="1275055" cy="374235"/>
          </a:xfrm>
          <a:prstGeom prst="rect">
            <a:avLst/>
          </a:prstGeom>
        </p:spPr>
      </p:pic>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2" r:id="rId19"/>
    <p:sldLayoutId id="2147483733" r:id="rId20"/>
    <p:sldLayoutId id="2147483734" r:id="rId21"/>
    <p:sldLayoutId id="2147483735" r:id="rId22"/>
    <p:sldLayoutId id="2147483736" r:id="rId23"/>
    <p:sldLayoutId id="2147483737" r:id="rId24"/>
    <p:sldLayoutId id="2147483738" r:id="rId25"/>
    <p:sldLayoutId id="2147483739" r:id="rId26"/>
    <p:sldLayoutId id="2147483740" r:id="rId27"/>
    <p:sldLayoutId id="2147483741" r:id="rId28"/>
    <p:sldLayoutId id="2147483742" r:id="rId29"/>
    <p:sldLayoutId id="2147483743" r:id="rId30"/>
    <p:sldLayoutId id="2147483744" r:id="rId31"/>
    <p:sldLayoutId id="2147483745" r:id="rId32"/>
    <p:sldLayoutId id="2147483746" r:id="rId33"/>
    <p:sldLayoutId id="2147483747" r:id="rId34"/>
    <p:sldLayoutId id="2147483748" r:id="rId35"/>
  </p:sldLayoutIdLst>
  <p:hf hdr="0" ftr="0" dt="0"/>
  <p:txStyles>
    <p:titleStyle>
      <a:lvl1pPr algn="l" rtl="0" eaLnBrk="1" fontAlgn="base" hangingPunct="1">
        <a:spcBef>
          <a:spcPct val="0"/>
        </a:spcBef>
        <a:spcAft>
          <a:spcPct val="0"/>
        </a:spcAft>
        <a:defRPr sz="2200" kern="1200">
          <a:solidFill>
            <a:srgbClr val="094D80"/>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2000">
          <a:solidFill>
            <a:schemeClr val="tx2"/>
          </a:solidFill>
          <a:latin typeface="Arial" charset="0"/>
          <a:ea typeface="ＭＳ Ｐゴシック" charset="0"/>
        </a:defRPr>
      </a:lvl2pPr>
      <a:lvl3pPr algn="l" rtl="0" eaLnBrk="1" fontAlgn="base" hangingPunct="1">
        <a:spcBef>
          <a:spcPct val="0"/>
        </a:spcBef>
        <a:spcAft>
          <a:spcPct val="0"/>
        </a:spcAft>
        <a:defRPr sz="2000">
          <a:solidFill>
            <a:schemeClr val="tx2"/>
          </a:solidFill>
          <a:latin typeface="Arial" charset="0"/>
          <a:ea typeface="ＭＳ Ｐゴシック" charset="0"/>
        </a:defRPr>
      </a:lvl3pPr>
      <a:lvl4pPr algn="l" rtl="0" eaLnBrk="1" fontAlgn="base" hangingPunct="1">
        <a:spcBef>
          <a:spcPct val="0"/>
        </a:spcBef>
        <a:spcAft>
          <a:spcPct val="0"/>
        </a:spcAft>
        <a:defRPr sz="2000">
          <a:solidFill>
            <a:schemeClr val="tx2"/>
          </a:solidFill>
          <a:latin typeface="Arial" charset="0"/>
          <a:ea typeface="ＭＳ Ｐゴシック" charset="0"/>
        </a:defRPr>
      </a:lvl4pPr>
      <a:lvl5pPr algn="l" rtl="0" eaLnBrk="1" fontAlgn="base" hangingPunct="1">
        <a:spcBef>
          <a:spcPct val="0"/>
        </a:spcBef>
        <a:spcAft>
          <a:spcPct val="0"/>
        </a:spcAft>
        <a:defRPr sz="2000">
          <a:solidFill>
            <a:schemeClr val="tx2"/>
          </a:solidFill>
          <a:latin typeface="Arial" charset="0"/>
          <a:ea typeface="ＭＳ Ｐゴシック" charset="0"/>
        </a:defRPr>
      </a:lvl5pPr>
      <a:lvl6pPr marL="457200" algn="l" rtl="0" eaLnBrk="1" fontAlgn="base" hangingPunct="1">
        <a:spcBef>
          <a:spcPct val="0"/>
        </a:spcBef>
        <a:spcAft>
          <a:spcPct val="0"/>
        </a:spcAft>
        <a:defRPr sz="2000">
          <a:solidFill>
            <a:schemeClr val="tx2"/>
          </a:solidFill>
          <a:latin typeface="Arial" charset="0"/>
          <a:ea typeface="ＭＳ Ｐゴシック" charset="0"/>
        </a:defRPr>
      </a:lvl6pPr>
      <a:lvl7pPr marL="914400" algn="l" rtl="0" eaLnBrk="1" fontAlgn="base" hangingPunct="1">
        <a:spcBef>
          <a:spcPct val="0"/>
        </a:spcBef>
        <a:spcAft>
          <a:spcPct val="0"/>
        </a:spcAft>
        <a:defRPr sz="2000">
          <a:solidFill>
            <a:schemeClr val="tx2"/>
          </a:solidFill>
          <a:latin typeface="Arial" charset="0"/>
          <a:ea typeface="ＭＳ Ｐゴシック" charset="0"/>
        </a:defRPr>
      </a:lvl7pPr>
      <a:lvl8pPr marL="1371600" algn="l" rtl="0" eaLnBrk="1" fontAlgn="base" hangingPunct="1">
        <a:spcBef>
          <a:spcPct val="0"/>
        </a:spcBef>
        <a:spcAft>
          <a:spcPct val="0"/>
        </a:spcAft>
        <a:defRPr sz="2000">
          <a:solidFill>
            <a:schemeClr val="tx2"/>
          </a:solidFill>
          <a:latin typeface="Arial" charset="0"/>
          <a:ea typeface="ＭＳ Ｐゴシック" charset="0"/>
        </a:defRPr>
      </a:lvl8pPr>
      <a:lvl9pPr marL="1828800" algn="l" rtl="0" eaLnBrk="1" fontAlgn="base" hangingPunct="1">
        <a:spcBef>
          <a:spcPct val="0"/>
        </a:spcBef>
        <a:spcAft>
          <a:spcPct val="0"/>
        </a:spcAft>
        <a:defRPr sz="2000">
          <a:solidFill>
            <a:schemeClr val="tx2"/>
          </a:solidFill>
          <a:latin typeface="Arial" charset="0"/>
          <a:ea typeface="ＭＳ Ｐゴシック" charset="0"/>
        </a:defRPr>
      </a:lvl9pPr>
    </p:titleStyle>
    <p:bodyStyle>
      <a:lvl1pPr marL="177800" indent="-177800" algn="l" rtl="0" eaLnBrk="1" fontAlgn="base" hangingPunct="1">
        <a:spcBef>
          <a:spcPts val="600"/>
        </a:spcBef>
        <a:spcAft>
          <a:spcPts val="600"/>
        </a:spcAft>
        <a:buFont typeface="Wingdings" charset="0"/>
        <a:buChar char="§"/>
        <a:defRPr sz="1400" kern="1200">
          <a:solidFill>
            <a:srgbClr val="3F4C64"/>
          </a:solidFill>
          <a:latin typeface="+mn-lt"/>
          <a:ea typeface="ＭＳ Ｐゴシック" charset="0"/>
          <a:cs typeface="ＭＳ Ｐゴシック" charset="0"/>
        </a:defRPr>
      </a:lvl1pPr>
      <a:lvl2pPr marL="357188" indent="-171450"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2pPr>
      <a:lvl3pPr marL="474663" indent="-109538"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3pPr>
      <a:lvl4pPr marL="652463" indent="-168275"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4pPr>
      <a:lvl5pPr marL="814388" indent="-153988"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32254" y="616017"/>
            <a:ext cx="8751707" cy="1301545"/>
          </a:xfrm>
        </p:spPr>
        <p:txBody>
          <a:bodyPr/>
          <a:lstStyle/>
          <a:p>
            <a:r>
              <a:rPr lang="en-GB" altLang="en-US" sz="2500" dirty="0" smtClean="0"/>
              <a:t>Natural Language Generation</a:t>
            </a:r>
            <a:endParaRPr lang="en-US" sz="2500" dirty="0"/>
          </a:p>
        </p:txBody>
      </p:sp>
      <p:sp>
        <p:nvSpPr>
          <p:cNvPr id="12" name="Text Placeholder 11"/>
          <p:cNvSpPr>
            <a:spLocks noGrp="1"/>
          </p:cNvSpPr>
          <p:nvPr>
            <p:ph type="body" sz="quarter" idx="12"/>
          </p:nvPr>
        </p:nvSpPr>
        <p:spPr>
          <a:xfrm>
            <a:off x="572431" y="3130707"/>
            <a:ext cx="5609468" cy="676347"/>
          </a:xfrm>
        </p:spPr>
        <p:txBody>
          <a:bodyPr anchor="t"/>
          <a:lstStyle/>
          <a:p>
            <a:r>
              <a:rPr lang="en-US" sz="1200" dirty="0" smtClean="0"/>
              <a:t>Version 0.2</a:t>
            </a:r>
          </a:p>
          <a:p>
            <a:r>
              <a:rPr lang="en-US" sz="1200" dirty="0" smtClean="0"/>
              <a:t>Ravi Joshi</a:t>
            </a:r>
          </a:p>
        </p:txBody>
      </p:sp>
    </p:spTree>
    <p:extLst>
      <p:ext uri="{BB962C8B-B14F-4D97-AF65-F5344CB8AC3E}">
        <p14:creationId xmlns:p14="http://schemas.microsoft.com/office/powerpoint/2010/main" val="34822840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73877626"/>
              </p:ext>
            </p:extLst>
          </p:nvPr>
        </p:nvGraphicFramePr>
        <p:xfrm>
          <a:off x="467993" y="1412713"/>
          <a:ext cx="4358989" cy="1701242"/>
        </p:xfrm>
        <a:graphic>
          <a:graphicData uri="http://schemas.openxmlformats.org/drawingml/2006/table">
            <a:tbl>
              <a:tblPr firstRow="1" bandRow="1">
                <a:tableStyleId>{5C22544A-7EE6-4342-B048-85BDC9FD1C3A}</a:tableStyleId>
              </a:tblPr>
              <a:tblGrid>
                <a:gridCol w="4358989">
                  <a:extLst>
                    <a:ext uri="{9D8B030D-6E8A-4147-A177-3AD203B41FA5}">
                      <a16:colId xmlns:a16="http://schemas.microsoft.com/office/drawing/2014/main" xmlns="" val="20000"/>
                    </a:ext>
                  </a:extLst>
                </a:gridCol>
              </a:tblGrid>
              <a:tr h="1701242">
                <a:tc>
                  <a:txBody>
                    <a:bodyPr/>
                    <a:lstStyle/>
                    <a:p>
                      <a:pPr marL="342900" indent="-342900" algn="l" eaLnBrk="1" fontAlgn="auto" hangingPunct="1">
                        <a:lnSpc>
                          <a:spcPct val="100000"/>
                        </a:lnSpc>
                        <a:spcBef>
                          <a:spcPts val="300"/>
                        </a:spcBef>
                        <a:spcAft>
                          <a:spcPts val="0"/>
                        </a:spcAft>
                        <a:buClrTx/>
                        <a:buSzTx/>
                        <a:buFont typeface="+mj-lt"/>
                        <a:buAutoNum type="arabicPeriod"/>
                        <a:defRPr/>
                      </a:pPr>
                      <a:r>
                        <a:rPr lang="en-GB" altLang="en-US" sz="1200" kern="0" dirty="0" smtClean="0">
                          <a:solidFill>
                            <a:prstClr val="white"/>
                          </a:solidFill>
                          <a:latin typeface="+mn-lt"/>
                          <a:ea typeface="+mn-ea"/>
                        </a:rPr>
                        <a:t>Introduction</a:t>
                      </a:r>
                    </a:p>
                    <a:p>
                      <a:pPr marL="342900" indent="-342900" algn="l" eaLnBrk="1" fontAlgn="auto" hangingPunct="1">
                        <a:lnSpc>
                          <a:spcPct val="100000"/>
                        </a:lnSpc>
                        <a:spcBef>
                          <a:spcPts val="300"/>
                        </a:spcBef>
                        <a:spcAft>
                          <a:spcPts val="0"/>
                        </a:spcAft>
                        <a:buClrTx/>
                        <a:buSzTx/>
                        <a:buFont typeface="+mj-lt"/>
                        <a:buAutoNum type="arabicPeriod"/>
                        <a:defRPr/>
                      </a:pPr>
                      <a:r>
                        <a:rPr lang="en-GB" sz="1200" kern="0" dirty="0" smtClean="0">
                          <a:solidFill>
                            <a:prstClr val="white"/>
                          </a:solidFill>
                          <a:latin typeface="+mn-lt"/>
                          <a:ea typeface="+mn-ea"/>
                        </a:rPr>
                        <a:t>Benefits</a:t>
                      </a:r>
                    </a:p>
                    <a:p>
                      <a:pPr marL="342900" indent="-342900" algn="l" eaLnBrk="1" fontAlgn="auto" hangingPunct="1">
                        <a:lnSpc>
                          <a:spcPct val="100000"/>
                        </a:lnSpc>
                        <a:spcBef>
                          <a:spcPts val="300"/>
                        </a:spcBef>
                        <a:spcAft>
                          <a:spcPts val="0"/>
                        </a:spcAft>
                        <a:buClrTx/>
                        <a:buSzTx/>
                        <a:buFont typeface="+mj-lt"/>
                        <a:buAutoNum type="arabicPeriod"/>
                        <a:defRPr/>
                      </a:pPr>
                      <a:r>
                        <a:rPr lang="en-US" sz="1200" kern="0" dirty="0" smtClean="0">
                          <a:solidFill>
                            <a:prstClr val="white"/>
                          </a:solidFill>
                          <a:latin typeface="+mn-lt"/>
                          <a:ea typeface="+mn-ea"/>
                        </a:rPr>
                        <a:t>NLG Architecture</a:t>
                      </a:r>
                    </a:p>
                    <a:p>
                      <a:pPr marL="342900" marR="0" indent="-342900" algn="l" defTabSz="914400" rtl="0" eaLnBrk="1" fontAlgn="auto" latinLnBrk="0" hangingPunct="1">
                        <a:lnSpc>
                          <a:spcPct val="100000"/>
                        </a:lnSpc>
                        <a:spcBef>
                          <a:spcPts val="300"/>
                        </a:spcBef>
                        <a:spcAft>
                          <a:spcPts val="0"/>
                        </a:spcAft>
                        <a:buClrTx/>
                        <a:buSzTx/>
                        <a:buFont typeface="+mj-lt"/>
                        <a:buAutoNum type="arabicPeriod"/>
                        <a:tabLst/>
                        <a:defRPr/>
                      </a:pPr>
                      <a:r>
                        <a:rPr lang="en-GB" sz="1200" kern="0" dirty="0" smtClean="0">
                          <a:solidFill>
                            <a:prstClr val="white"/>
                          </a:solidFill>
                          <a:latin typeface="+mn-lt"/>
                          <a:ea typeface="+mn-ea"/>
                        </a:rPr>
                        <a:t>Key Capabilities (Narrative Science)</a:t>
                      </a:r>
                    </a:p>
                    <a:p>
                      <a:pPr marL="342900" indent="-342900" algn="l" eaLnBrk="1" fontAlgn="auto" hangingPunct="1">
                        <a:lnSpc>
                          <a:spcPct val="100000"/>
                        </a:lnSpc>
                        <a:spcBef>
                          <a:spcPts val="300"/>
                        </a:spcBef>
                        <a:spcAft>
                          <a:spcPts val="0"/>
                        </a:spcAft>
                        <a:buClrTx/>
                        <a:buSzTx/>
                        <a:buFont typeface="+mj-lt"/>
                        <a:buAutoNum type="arabicPeriod"/>
                        <a:defRPr/>
                      </a:pPr>
                      <a:r>
                        <a:rPr lang="en-US" sz="1200" kern="0" dirty="0" smtClean="0">
                          <a:solidFill>
                            <a:prstClr val="white"/>
                          </a:solidFill>
                          <a:latin typeface="+mn-lt"/>
                          <a:ea typeface="+mn-ea"/>
                        </a:rPr>
                        <a:t>Demo</a:t>
                      </a:r>
                    </a:p>
                  </a:txBody>
                  <a:tcPr marL="156000" marR="99060" marT="144000" marB="54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xmlns="" val="10000"/>
                  </a:ext>
                </a:extLst>
              </a:tr>
            </a:tbl>
          </a:graphicData>
        </a:graphic>
      </p:graphicFrame>
      <p:sp>
        <p:nvSpPr>
          <p:cNvPr id="3" name="Rectangle 14"/>
          <p:cNvSpPr txBox="1">
            <a:spLocks noChangeArrowheads="1"/>
          </p:cNvSpPr>
          <p:nvPr/>
        </p:nvSpPr>
        <p:spPr>
          <a:xfrm>
            <a:off x="3377671" y="6380163"/>
            <a:ext cx="3136900" cy="2095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defTabSz="912813" rtl="0" fontAlgn="base">
              <a:spcBef>
                <a:spcPct val="0"/>
              </a:spcBef>
              <a:spcAft>
                <a:spcPct val="0"/>
              </a:spcAft>
              <a:defRPr sz="1000" b="1" kern="1200">
                <a:solidFill>
                  <a:srgbClr val="6E6E6E"/>
                </a:solidFill>
                <a:latin typeface="Arial" charset="0"/>
                <a:ea typeface="MS PGothic" pitchFamily="34" charset="-128"/>
                <a:cs typeface="ＭＳ Ｐゴシック" charset="0"/>
              </a:defRPr>
            </a:lvl1pPr>
            <a:lvl2pPr marL="742950" indent="-285750" algn="l" defTabSz="912813" rtl="0" fontAlgn="base">
              <a:spcBef>
                <a:spcPct val="0"/>
              </a:spcBef>
              <a:spcAft>
                <a:spcPct val="0"/>
              </a:spcAft>
              <a:defRPr sz="1000" b="1" kern="1200">
                <a:solidFill>
                  <a:srgbClr val="6E6E6E"/>
                </a:solidFill>
                <a:latin typeface="Arial" charset="0"/>
                <a:ea typeface="MS PGothic" pitchFamily="34" charset="-128"/>
                <a:cs typeface="ＭＳ Ｐゴシック" charset="0"/>
              </a:defRPr>
            </a:lvl2pPr>
            <a:lvl3pPr marL="1143000" indent="-228600" algn="l" defTabSz="912813" rtl="0" fontAlgn="base">
              <a:spcBef>
                <a:spcPct val="0"/>
              </a:spcBef>
              <a:spcAft>
                <a:spcPct val="0"/>
              </a:spcAft>
              <a:defRPr sz="1000" b="1" kern="1200">
                <a:solidFill>
                  <a:srgbClr val="6E6E6E"/>
                </a:solidFill>
                <a:latin typeface="Arial" charset="0"/>
                <a:ea typeface="MS PGothic" pitchFamily="34" charset="-128"/>
                <a:cs typeface="ＭＳ Ｐゴシック" charset="0"/>
              </a:defRPr>
            </a:lvl3pPr>
            <a:lvl4pPr marL="1600200" indent="-228600" algn="l" defTabSz="912813" rtl="0" fontAlgn="base">
              <a:spcBef>
                <a:spcPct val="0"/>
              </a:spcBef>
              <a:spcAft>
                <a:spcPct val="0"/>
              </a:spcAft>
              <a:defRPr sz="1000" b="1" kern="1200">
                <a:solidFill>
                  <a:srgbClr val="6E6E6E"/>
                </a:solidFill>
                <a:latin typeface="Arial" charset="0"/>
                <a:ea typeface="MS PGothic" pitchFamily="34" charset="-128"/>
                <a:cs typeface="ＭＳ Ｐゴシック" charset="0"/>
              </a:defRPr>
            </a:lvl4pPr>
            <a:lvl5pPr marL="2057400" indent="-228600" algn="l" defTabSz="912813" rtl="0" fontAlgn="base">
              <a:spcBef>
                <a:spcPct val="0"/>
              </a:spcBef>
              <a:spcAft>
                <a:spcPct val="0"/>
              </a:spcAft>
              <a:defRPr sz="1000" b="1" kern="1200">
                <a:solidFill>
                  <a:srgbClr val="6E6E6E"/>
                </a:solidFill>
                <a:latin typeface="Arial" charset="0"/>
                <a:ea typeface="MS PGothic" pitchFamily="34" charset="-128"/>
                <a:cs typeface="ＭＳ Ｐゴシック" charset="0"/>
              </a:defRPr>
            </a:lvl5pPr>
            <a:lvl6pPr marL="2514600" indent="-228600" algn="ctr" defTabSz="457200" rtl="0" eaLnBrk="0" fontAlgn="base" latinLnBrk="0" hangingPunct="0">
              <a:spcBef>
                <a:spcPct val="50000"/>
              </a:spcBef>
              <a:spcAft>
                <a:spcPct val="0"/>
              </a:spcAft>
              <a:buClr>
                <a:srgbClr val="FF0000"/>
              </a:buClr>
              <a:buSzPct val="130000"/>
              <a:defRPr sz="1000" b="1" kern="1200">
                <a:solidFill>
                  <a:srgbClr val="6E6E6E"/>
                </a:solidFill>
                <a:latin typeface="Arial" charset="0"/>
                <a:ea typeface="MS PGothic" pitchFamily="34" charset="-128"/>
                <a:cs typeface="ＭＳ Ｐゴシック" charset="0"/>
              </a:defRPr>
            </a:lvl6pPr>
            <a:lvl7pPr marL="2971800" indent="-228600" algn="ctr" defTabSz="457200" rtl="0" eaLnBrk="0" fontAlgn="base" latinLnBrk="0" hangingPunct="0">
              <a:spcBef>
                <a:spcPct val="50000"/>
              </a:spcBef>
              <a:spcAft>
                <a:spcPct val="0"/>
              </a:spcAft>
              <a:buClr>
                <a:srgbClr val="FF0000"/>
              </a:buClr>
              <a:buSzPct val="130000"/>
              <a:defRPr sz="1000" b="1" kern="1200">
                <a:solidFill>
                  <a:srgbClr val="6E6E6E"/>
                </a:solidFill>
                <a:latin typeface="Arial" charset="0"/>
                <a:ea typeface="MS PGothic" pitchFamily="34" charset="-128"/>
                <a:cs typeface="ＭＳ Ｐゴシック" charset="0"/>
              </a:defRPr>
            </a:lvl7pPr>
            <a:lvl8pPr marL="3429000" indent="-228600" algn="ctr" defTabSz="457200" rtl="0" eaLnBrk="0" fontAlgn="base" latinLnBrk="0" hangingPunct="0">
              <a:spcBef>
                <a:spcPct val="50000"/>
              </a:spcBef>
              <a:spcAft>
                <a:spcPct val="0"/>
              </a:spcAft>
              <a:buClr>
                <a:srgbClr val="FF0000"/>
              </a:buClr>
              <a:buSzPct val="130000"/>
              <a:defRPr sz="1000" b="1" kern="1200">
                <a:solidFill>
                  <a:srgbClr val="6E6E6E"/>
                </a:solidFill>
                <a:latin typeface="Arial" charset="0"/>
                <a:ea typeface="MS PGothic" pitchFamily="34" charset="-128"/>
                <a:cs typeface="ＭＳ Ｐゴシック" charset="0"/>
              </a:defRPr>
            </a:lvl8pPr>
            <a:lvl9pPr marL="3886200" indent="-228600" algn="ctr" defTabSz="457200" rtl="0" eaLnBrk="0" fontAlgn="base" latinLnBrk="0" hangingPunct="0">
              <a:spcBef>
                <a:spcPct val="50000"/>
              </a:spcBef>
              <a:spcAft>
                <a:spcPct val="0"/>
              </a:spcAft>
              <a:buClr>
                <a:srgbClr val="FF0000"/>
              </a:buClr>
              <a:buSzPct val="130000"/>
              <a:defRPr sz="1000" b="1" kern="1200">
                <a:solidFill>
                  <a:srgbClr val="6E6E6E"/>
                </a:solidFill>
                <a:latin typeface="Arial" charset="0"/>
                <a:ea typeface="MS PGothic" pitchFamily="34" charset="-128"/>
                <a:cs typeface="ＭＳ Ｐゴシック" charset="0"/>
              </a:defRPr>
            </a:lvl9pPr>
          </a:lstStyle>
          <a:p>
            <a:pPr algn="ctr"/>
            <a:r>
              <a:rPr lang="en-GB" altLang="en-US" sz="800" smtClean="0">
                <a:solidFill>
                  <a:schemeClr val="tx2"/>
                </a:solidFill>
              </a:rPr>
              <a:t>Fidelity Confidential</a:t>
            </a:r>
            <a:endParaRPr lang="en-GB" altLang="en-US" sz="800" dirty="0" smtClean="0">
              <a:solidFill>
                <a:schemeClr val="tx2"/>
              </a:solidFill>
            </a:endParaRPr>
          </a:p>
        </p:txBody>
      </p:sp>
      <p:sp>
        <p:nvSpPr>
          <p:cNvPr id="4" name="Rectangle 2"/>
          <p:cNvSpPr txBox="1">
            <a:spLocks noChangeArrowheads="1"/>
          </p:cNvSpPr>
          <p:nvPr/>
        </p:nvSpPr>
        <p:spPr>
          <a:xfrm>
            <a:off x="467993" y="25200"/>
            <a:ext cx="8207867" cy="691189"/>
          </a:xfrm>
          <a:prstGeom prst="rect">
            <a:avLst/>
          </a:prstGeom>
        </p:spPr>
        <p:txBody>
          <a:bodyPr lIns="0" tIns="0" rIns="0" bIns="0" anchor="b">
            <a:spAutoFit/>
          </a:bodyPr>
          <a:lstStyle>
            <a:lvl1pPr algn="l" rtl="0" eaLnBrk="1" fontAlgn="base" hangingPunct="1">
              <a:spcBef>
                <a:spcPct val="0"/>
              </a:spcBef>
              <a:spcAft>
                <a:spcPct val="0"/>
              </a:spcAft>
              <a:defRPr sz="2200" kern="1200">
                <a:solidFill>
                  <a:srgbClr val="094D80"/>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2000">
                <a:solidFill>
                  <a:schemeClr val="tx2"/>
                </a:solidFill>
                <a:latin typeface="Arial" charset="0"/>
                <a:ea typeface="ＭＳ Ｐゴシック" charset="0"/>
              </a:defRPr>
            </a:lvl2pPr>
            <a:lvl3pPr algn="l" rtl="0" eaLnBrk="1" fontAlgn="base" hangingPunct="1">
              <a:spcBef>
                <a:spcPct val="0"/>
              </a:spcBef>
              <a:spcAft>
                <a:spcPct val="0"/>
              </a:spcAft>
              <a:defRPr sz="2000">
                <a:solidFill>
                  <a:schemeClr val="tx2"/>
                </a:solidFill>
                <a:latin typeface="Arial" charset="0"/>
                <a:ea typeface="ＭＳ Ｐゴシック" charset="0"/>
              </a:defRPr>
            </a:lvl3pPr>
            <a:lvl4pPr algn="l" rtl="0" eaLnBrk="1" fontAlgn="base" hangingPunct="1">
              <a:spcBef>
                <a:spcPct val="0"/>
              </a:spcBef>
              <a:spcAft>
                <a:spcPct val="0"/>
              </a:spcAft>
              <a:defRPr sz="2000">
                <a:solidFill>
                  <a:schemeClr val="tx2"/>
                </a:solidFill>
                <a:latin typeface="Arial" charset="0"/>
                <a:ea typeface="ＭＳ Ｐゴシック" charset="0"/>
              </a:defRPr>
            </a:lvl4pPr>
            <a:lvl5pPr algn="l" rtl="0" eaLnBrk="1" fontAlgn="base" hangingPunct="1">
              <a:spcBef>
                <a:spcPct val="0"/>
              </a:spcBef>
              <a:spcAft>
                <a:spcPct val="0"/>
              </a:spcAft>
              <a:defRPr sz="2000">
                <a:solidFill>
                  <a:schemeClr val="tx2"/>
                </a:solidFill>
                <a:latin typeface="Arial" charset="0"/>
                <a:ea typeface="ＭＳ Ｐゴシック" charset="0"/>
              </a:defRPr>
            </a:lvl5pPr>
            <a:lvl6pPr marL="457200" algn="l" rtl="0" eaLnBrk="1" fontAlgn="base" hangingPunct="1">
              <a:spcBef>
                <a:spcPct val="0"/>
              </a:spcBef>
              <a:spcAft>
                <a:spcPct val="0"/>
              </a:spcAft>
              <a:defRPr sz="2000">
                <a:solidFill>
                  <a:schemeClr val="tx2"/>
                </a:solidFill>
                <a:latin typeface="Arial" charset="0"/>
                <a:ea typeface="ＭＳ Ｐゴシック" charset="0"/>
              </a:defRPr>
            </a:lvl6pPr>
            <a:lvl7pPr marL="914400" algn="l" rtl="0" eaLnBrk="1" fontAlgn="base" hangingPunct="1">
              <a:spcBef>
                <a:spcPct val="0"/>
              </a:spcBef>
              <a:spcAft>
                <a:spcPct val="0"/>
              </a:spcAft>
              <a:defRPr sz="2000">
                <a:solidFill>
                  <a:schemeClr val="tx2"/>
                </a:solidFill>
                <a:latin typeface="Arial" charset="0"/>
                <a:ea typeface="ＭＳ Ｐゴシック" charset="0"/>
              </a:defRPr>
            </a:lvl7pPr>
            <a:lvl8pPr marL="1371600" algn="l" rtl="0" eaLnBrk="1" fontAlgn="base" hangingPunct="1">
              <a:spcBef>
                <a:spcPct val="0"/>
              </a:spcBef>
              <a:spcAft>
                <a:spcPct val="0"/>
              </a:spcAft>
              <a:defRPr sz="2000">
                <a:solidFill>
                  <a:schemeClr val="tx2"/>
                </a:solidFill>
                <a:latin typeface="Arial" charset="0"/>
                <a:ea typeface="ＭＳ Ｐゴシック" charset="0"/>
              </a:defRPr>
            </a:lvl8pPr>
            <a:lvl9pPr marL="1828800" algn="l" rtl="0" eaLnBrk="1" fontAlgn="base" hangingPunct="1">
              <a:spcBef>
                <a:spcPct val="0"/>
              </a:spcBef>
              <a:spcAft>
                <a:spcPct val="0"/>
              </a:spcAft>
              <a:defRPr sz="2000">
                <a:solidFill>
                  <a:schemeClr val="tx2"/>
                </a:solidFill>
                <a:latin typeface="Arial" charset="0"/>
                <a:ea typeface="ＭＳ Ｐゴシック" charset="0"/>
              </a:defRPr>
            </a:lvl9pPr>
          </a:lstStyle>
          <a:p>
            <a:pPr>
              <a:lnSpc>
                <a:spcPct val="90000"/>
              </a:lnSpc>
            </a:pPr>
            <a:r>
              <a:rPr lang="en-GB" altLang="en-US" sz="2400" b="1" smtClean="0">
                <a:solidFill>
                  <a:schemeClr val="tx2"/>
                </a:solidFill>
                <a:latin typeface="Arial"/>
              </a:rPr>
              <a:t>Contents</a:t>
            </a:r>
            <a:endParaRPr lang="en-GB" altLang="en-US" sz="2400" b="1" dirty="0" smtClean="0">
              <a:solidFill>
                <a:schemeClr val="tx2"/>
              </a:solidFill>
              <a:latin typeface="Arial"/>
            </a:endParaRPr>
          </a:p>
        </p:txBody>
      </p:sp>
    </p:spTree>
    <p:extLst>
      <p:ext uri="{BB962C8B-B14F-4D97-AF65-F5344CB8AC3E}">
        <p14:creationId xmlns:p14="http://schemas.microsoft.com/office/powerpoint/2010/main" val="24473547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11229" y="1034658"/>
            <a:ext cx="8892592" cy="4964618"/>
          </a:xfrm>
        </p:spPr>
        <p:txBody>
          <a:bodyPr/>
          <a:lstStyle/>
          <a:p>
            <a:pPr algn="ctr">
              <a:spcAft>
                <a:spcPts val="1200"/>
              </a:spcAft>
            </a:pPr>
            <a:r>
              <a:rPr lang="en-US" sz="1400" b="1" dirty="0">
                <a:solidFill>
                  <a:schemeClr val="tx2"/>
                </a:solidFill>
                <a:latin typeface="Arial" pitchFamily="34" charset="0"/>
                <a:cs typeface="Arial" pitchFamily="34" charset="0"/>
              </a:rPr>
              <a:t>What </a:t>
            </a:r>
            <a:r>
              <a:rPr lang="en-US" sz="1400" b="1" dirty="0" smtClean="0">
                <a:solidFill>
                  <a:schemeClr val="tx2"/>
                </a:solidFill>
                <a:latin typeface="Arial" pitchFamily="34" charset="0"/>
                <a:cs typeface="Arial" pitchFamily="34" charset="0"/>
              </a:rPr>
              <a:t>is Natural Language Generation?  </a:t>
            </a:r>
            <a:endParaRPr lang="en-US" sz="1400" b="1" dirty="0">
              <a:solidFill>
                <a:schemeClr val="tx2"/>
              </a:solidFill>
              <a:latin typeface="Arial" pitchFamily="34" charset="0"/>
              <a:cs typeface="Arial" pitchFamily="34" charset="0"/>
            </a:endParaRPr>
          </a:p>
          <a:p>
            <a:pPr marL="0" lvl="1" indent="0">
              <a:spcBef>
                <a:spcPts val="0"/>
              </a:spcBef>
              <a:buNone/>
            </a:pPr>
            <a:r>
              <a:rPr lang="en-GB" sz="1200" dirty="0"/>
              <a:t>Natural Language Generation (NLG), a subfield of artificial intelligence (AI) which produces language as output on the basis of data input, is not a new concept. What is new, however, is the increase in </a:t>
            </a:r>
            <a:r>
              <a:rPr lang="en-GB" sz="1200" b="1" dirty="0"/>
              <a:t>adoption of NLG into the enterprise</a:t>
            </a:r>
            <a:r>
              <a:rPr lang="en-GB" sz="1200" dirty="0"/>
              <a:t>. There are a plethora of ways the technology is being employed, primarily to improve human productivity, customer engagement and operational efficiency</a:t>
            </a:r>
            <a:r>
              <a:rPr lang="en-GB" sz="1200" dirty="0" smtClean="0"/>
              <a:t>.</a:t>
            </a:r>
          </a:p>
          <a:p>
            <a:pPr marL="0" lvl="1" indent="0" algn="ctr">
              <a:spcBef>
                <a:spcPts val="0"/>
              </a:spcBef>
              <a:spcAft>
                <a:spcPts val="1200"/>
              </a:spcAft>
              <a:buNone/>
            </a:pPr>
            <a:endParaRPr lang="en-US" b="1" dirty="0">
              <a:solidFill>
                <a:schemeClr val="tx2"/>
              </a:solidFill>
              <a:latin typeface="Arial" pitchFamily="34" charset="0"/>
              <a:cs typeface="Arial" pitchFamily="34" charset="0"/>
            </a:endParaRPr>
          </a:p>
          <a:p>
            <a:pPr algn="ctr">
              <a:spcAft>
                <a:spcPts val="1200"/>
              </a:spcAft>
            </a:pPr>
            <a:r>
              <a:rPr lang="en-GB" sz="1400" b="1" dirty="0">
                <a:solidFill>
                  <a:schemeClr val="tx2"/>
                </a:solidFill>
                <a:latin typeface="Arial" pitchFamily="34" charset="0"/>
                <a:cs typeface="Arial" pitchFamily="34" charset="0"/>
              </a:rPr>
              <a:t>What’s the goal of NLG</a:t>
            </a:r>
            <a:r>
              <a:rPr lang="en-GB" sz="1400" b="1" dirty="0" smtClean="0">
                <a:solidFill>
                  <a:schemeClr val="tx2"/>
                </a:solidFill>
                <a:latin typeface="Arial" pitchFamily="34" charset="0"/>
                <a:cs typeface="Arial" pitchFamily="34" charset="0"/>
              </a:rPr>
              <a:t>?</a:t>
            </a:r>
          </a:p>
          <a:p>
            <a:r>
              <a:rPr lang="en-GB" dirty="0"/>
              <a:t>People have always communicated ideas from data. But with the explosion of data that needs to be analyzed and interpreted, coupled with increasing pressures to reduce costs and meet customer demands, the enterprise must find innovative ways to keep up.</a:t>
            </a:r>
          </a:p>
          <a:p>
            <a:r>
              <a:rPr lang="en-GB" dirty="0"/>
              <a:t>As it turns out, a machine can communicate ideas from data at extraordinary scale and accuracy. And it can do it in a particularly articulate manner. When a machine automates the more routine analysis and communication tasks, productivity increases and employees can focus on more </a:t>
            </a:r>
            <a:r>
              <a:rPr lang="en-GB" dirty="0" smtClean="0"/>
              <a:t>high-value </a:t>
            </a:r>
            <a:r>
              <a:rPr lang="en-GB" dirty="0"/>
              <a:t>activities</a:t>
            </a:r>
            <a:r>
              <a:rPr lang="en-GB" dirty="0" smtClean="0"/>
              <a:t>.</a:t>
            </a:r>
            <a:endParaRPr lang="en-GB" dirty="0"/>
          </a:p>
        </p:txBody>
      </p:sp>
      <p:sp>
        <p:nvSpPr>
          <p:cNvPr id="2" name="Title 1"/>
          <p:cNvSpPr>
            <a:spLocks noGrp="1"/>
          </p:cNvSpPr>
          <p:nvPr>
            <p:ph type="title"/>
          </p:nvPr>
        </p:nvSpPr>
        <p:spPr/>
        <p:txBody>
          <a:bodyPr/>
          <a:lstStyle/>
          <a:p>
            <a:r>
              <a:rPr lang="en-GB" b="1" dirty="0" smtClean="0"/>
              <a:t>Introduction</a:t>
            </a:r>
            <a:endParaRPr lang="en-GB"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0964" y="3771414"/>
            <a:ext cx="4789715" cy="255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3190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11229" y="467577"/>
            <a:ext cx="8892592" cy="4964618"/>
          </a:xfrm>
        </p:spPr>
        <p:txBody>
          <a:bodyPr/>
          <a:lstStyle/>
          <a:p>
            <a:pPr algn="ctr">
              <a:spcAft>
                <a:spcPts val="1200"/>
              </a:spcAft>
            </a:pPr>
            <a:endParaRPr lang="en-US" sz="1400" b="1" dirty="0" smtClean="0">
              <a:solidFill>
                <a:schemeClr val="tx2"/>
              </a:solidFill>
              <a:latin typeface="Arial" pitchFamily="34" charset="0"/>
              <a:cs typeface="Arial" pitchFamily="34" charset="0"/>
            </a:endParaRPr>
          </a:p>
          <a:p>
            <a:pPr algn="ctr">
              <a:spcAft>
                <a:spcPts val="1200"/>
              </a:spcAft>
            </a:pPr>
            <a:r>
              <a:rPr lang="en-US" sz="1400" b="1" dirty="0" smtClean="0">
                <a:solidFill>
                  <a:schemeClr val="tx2"/>
                </a:solidFill>
                <a:latin typeface="Arial" pitchFamily="34" charset="0"/>
                <a:cs typeface="Arial" pitchFamily="34" charset="0"/>
              </a:rPr>
              <a:t>How </a:t>
            </a:r>
            <a:r>
              <a:rPr lang="en-US" sz="1400" b="1" dirty="0">
                <a:solidFill>
                  <a:schemeClr val="tx2"/>
                </a:solidFill>
                <a:latin typeface="Arial" pitchFamily="34" charset="0"/>
                <a:cs typeface="Arial" pitchFamily="34" charset="0"/>
              </a:rPr>
              <a:t>is </a:t>
            </a:r>
            <a:r>
              <a:rPr lang="en-US" sz="1400" b="1" dirty="0" smtClean="0">
                <a:solidFill>
                  <a:schemeClr val="tx2"/>
                </a:solidFill>
                <a:latin typeface="Arial" pitchFamily="34" charset="0"/>
                <a:cs typeface="Arial" pitchFamily="34" charset="0"/>
              </a:rPr>
              <a:t>Product Team can benefit with NLG Tool? </a:t>
            </a:r>
          </a:p>
          <a:p>
            <a:r>
              <a:rPr lang="en-GB" sz="1400" dirty="0" smtClean="0"/>
              <a:t>The benefit is </a:t>
            </a:r>
            <a:r>
              <a:rPr lang="en-GB" sz="1400" dirty="0"/>
              <a:t>enhancing human productivity and making people smarter. By </a:t>
            </a:r>
            <a:r>
              <a:rPr lang="en-GB" sz="1400" dirty="0" smtClean="0"/>
              <a:t>eliminating repetitive</a:t>
            </a:r>
            <a:r>
              <a:rPr lang="en-GB" sz="1400" dirty="0"/>
              <a:t>, manual and time consuming analysis and reporting responsibilities, employees are freed to </a:t>
            </a:r>
            <a:r>
              <a:rPr lang="en-GB" sz="1400" dirty="0" smtClean="0"/>
              <a:t>refocus their </a:t>
            </a:r>
            <a:r>
              <a:rPr lang="en-GB" sz="1400" dirty="0"/>
              <a:t>time, talents and skills on more strategic activities that drive competitive advantage and grow </a:t>
            </a:r>
            <a:r>
              <a:rPr lang="en-GB" sz="1400" dirty="0" smtClean="0"/>
              <a:t>the FIL </a:t>
            </a:r>
            <a:r>
              <a:rPr lang="en-GB" sz="1400" dirty="0"/>
              <a:t>business</a:t>
            </a:r>
            <a:r>
              <a:rPr lang="en-GB" sz="1400" dirty="0" smtClean="0"/>
              <a:t>. For example, Fund Commentary Automation.</a:t>
            </a:r>
          </a:p>
          <a:p>
            <a:endParaRPr lang="en-GB" sz="1400" b="1" dirty="0">
              <a:solidFill>
                <a:schemeClr val="tx2"/>
              </a:solidFill>
              <a:latin typeface="Arial" pitchFamily="34" charset="0"/>
              <a:cs typeface="Arial" pitchFamily="34" charset="0"/>
            </a:endParaRPr>
          </a:p>
          <a:p>
            <a:endParaRPr lang="en-US" sz="1400" b="1" dirty="0">
              <a:solidFill>
                <a:schemeClr val="tx2"/>
              </a:solidFill>
              <a:latin typeface="Arial" pitchFamily="34" charset="0"/>
              <a:cs typeface="Arial" pitchFamily="34" charset="0"/>
            </a:endParaRPr>
          </a:p>
        </p:txBody>
      </p:sp>
      <p:sp>
        <p:nvSpPr>
          <p:cNvPr id="2" name="Title 1"/>
          <p:cNvSpPr>
            <a:spLocks noGrp="1"/>
          </p:cNvSpPr>
          <p:nvPr>
            <p:ph type="title"/>
          </p:nvPr>
        </p:nvSpPr>
        <p:spPr/>
        <p:txBody>
          <a:bodyPr/>
          <a:lstStyle/>
          <a:p>
            <a:r>
              <a:rPr lang="en-GB" b="1" dirty="0" smtClean="0"/>
              <a:t>Introduction</a:t>
            </a:r>
            <a:endParaRPr lang="en-GB" b="1" dirty="0"/>
          </a:p>
        </p:txBody>
      </p:sp>
      <p:pic>
        <p:nvPicPr>
          <p:cNvPr id="2050" name="Picture 2" descr="https://confluence.uk.fid-intl.com/download/attachments/86389683/NLG%20Commentary%20Automation.png?version=3&amp;modificationDate=1488289415000&amp;api=v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5106" y="2016477"/>
            <a:ext cx="5929407" cy="475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226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1613523" y="1034658"/>
            <a:ext cx="5585260" cy="4964618"/>
          </a:xfrm>
        </p:spPr>
        <p:txBody>
          <a:bodyPr/>
          <a:lstStyle/>
          <a:p>
            <a:endParaRPr lang="en-GB" sz="1400" dirty="0"/>
          </a:p>
        </p:txBody>
      </p:sp>
      <p:sp>
        <p:nvSpPr>
          <p:cNvPr id="2" name="Title 1"/>
          <p:cNvSpPr>
            <a:spLocks noGrp="1"/>
          </p:cNvSpPr>
          <p:nvPr>
            <p:ph type="title"/>
          </p:nvPr>
        </p:nvSpPr>
        <p:spPr/>
        <p:txBody>
          <a:bodyPr/>
          <a:lstStyle/>
          <a:p>
            <a:pPr marL="342900" indent="-342900" fontAlgn="auto">
              <a:lnSpc>
                <a:spcPct val="100000"/>
              </a:lnSpc>
              <a:spcBef>
                <a:spcPts val="300"/>
              </a:spcBef>
              <a:spcAft>
                <a:spcPts val="0"/>
              </a:spcAft>
              <a:defRPr/>
            </a:pPr>
            <a:r>
              <a:rPr lang="en-US" kern="0" dirty="0"/>
              <a:t>NLG Architecture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505" y="1039090"/>
            <a:ext cx="5906716" cy="529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6778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1613523" y="1034658"/>
            <a:ext cx="5585260" cy="4964618"/>
          </a:xfrm>
        </p:spPr>
        <p:txBody>
          <a:bodyPr/>
          <a:lstStyle/>
          <a:p>
            <a:endParaRPr lang="en-GB" sz="1400" dirty="0"/>
          </a:p>
        </p:txBody>
      </p:sp>
      <p:sp>
        <p:nvSpPr>
          <p:cNvPr id="2" name="Title 1"/>
          <p:cNvSpPr>
            <a:spLocks noGrp="1"/>
          </p:cNvSpPr>
          <p:nvPr>
            <p:ph type="title"/>
          </p:nvPr>
        </p:nvSpPr>
        <p:spPr/>
        <p:txBody>
          <a:bodyPr/>
          <a:lstStyle/>
          <a:p>
            <a:pPr marL="342900" indent="-342900" fontAlgn="auto">
              <a:lnSpc>
                <a:spcPct val="100000"/>
              </a:lnSpc>
              <a:spcBef>
                <a:spcPts val="300"/>
              </a:spcBef>
              <a:spcAft>
                <a:spcPts val="0"/>
              </a:spcAft>
              <a:defRPr/>
            </a:pPr>
            <a:r>
              <a:rPr lang="en-US" kern="0" dirty="0"/>
              <a:t>NLG </a:t>
            </a:r>
            <a:r>
              <a:rPr lang="en-US" kern="0" dirty="0" smtClean="0"/>
              <a:t>Architecture – </a:t>
            </a:r>
            <a:r>
              <a:rPr lang="en-US" kern="0" dirty="0" err="1" smtClean="0"/>
              <a:t>Yseop</a:t>
            </a:r>
            <a:r>
              <a:rPr lang="en-US" kern="0" dirty="0" smtClean="0"/>
              <a:t> Product</a:t>
            </a:r>
            <a:endParaRPr lang="en-US" kern="0"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36" y="1352550"/>
            <a:ext cx="9591675" cy="415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5542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1613523" y="1034658"/>
            <a:ext cx="5585260" cy="4964618"/>
          </a:xfrm>
        </p:spPr>
        <p:txBody>
          <a:bodyPr/>
          <a:lstStyle/>
          <a:p>
            <a:endParaRPr lang="en-GB" sz="1400" dirty="0"/>
          </a:p>
        </p:txBody>
      </p:sp>
      <p:sp>
        <p:nvSpPr>
          <p:cNvPr id="2" name="Title 1"/>
          <p:cNvSpPr>
            <a:spLocks noGrp="1"/>
          </p:cNvSpPr>
          <p:nvPr>
            <p:ph type="title"/>
          </p:nvPr>
        </p:nvSpPr>
        <p:spPr/>
        <p:txBody>
          <a:bodyPr/>
          <a:lstStyle/>
          <a:p>
            <a:pPr marL="342900" indent="-342900" fontAlgn="auto">
              <a:lnSpc>
                <a:spcPct val="100000"/>
              </a:lnSpc>
              <a:spcBef>
                <a:spcPts val="300"/>
              </a:spcBef>
              <a:spcAft>
                <a:spcPts val="0"/>
              </a:spcAft>
              <a:defRPr/>
            </a:pPr>
            <a:r>
              <a:rPr lang="en-US" kern="0" dirty="0"/>
              <a:t>NLG </a:t>
            </a:r>
            <a:r>
              <a:rPr lang="en-US" kern="0" dirty="0" smtClean="0"/>
              <a:t>Architecture – </a:t>
            </a:r>
            <a:r>
              <a:rPr lang="en-US" kern="0" dirty="0" err="1" smtClean="0"/>
              <a:t>Yseop</a:t>
            </a:r>
            <a:r>
              <a:rPr lang="en-US" kern="0" dirty="0" smtClean="0"/>
              <a:t> Product</a:t>
            </a:r>
            <a:endParaRPr lang="en-US" kern="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361" y="1349703"/>
            <a:ext cx="8362950"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867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11229" y="1034658"/>
            <a:ext cx="8892592" cy="4964618"/>
          </a:xfrm>
        </p:spPr>
        <p:txBody>
          <a:bodyPr/>
          <a:lstStyle/>
          <a:p>
            <a:r>
              <a:rPr lang="en-GB" sz="1400" b="1" dirty="0" smtClean="0"/>
              <a:t>Automate </a:t>
            </a:r>
            <a:r>
              <a:rPr lang="en-GB" sz="1400" b="1" dirty="0"/>
              <a:t>Manual Tasks, Focus on High-Value </a:t>
            </a:r>
            <a:r>
              <a:rPr lang="en-GB" sz="1400" b="1" dirty="0" smtClean="0"/>
              <a:t>Tasks</a:t>
            </a:r>
          </a:p>
          <a:p>
            <a:pPr marL="285750" indent="-285750">
              <a:buFont typeface="Arial" panose="020B0604020202020204" pitchFamily="34" charset="0"/>
              <a:buChar char="•"/>
            </a:pPr>
            <a:r>
              <a:rPr lang="en-GB" sz="1400" dirty="0" smtClean="0"/>
              <a:t>Think </a:t>
            </a:r>
            <a:r>
              <a:rPr lang="en-GB" sz="1400" dirty="0"/>
              <a:t>about all of the manual tasks related to data preparation, report creation, and </a:t>
            </a:r>
            <a:r>
              <a:rPr lang="en-GB" sz="1400" dirty="0" smtClean="0"/>
              <a:t>content </a:t>
            </a:r>
            <a:r>
              <a:rPr lang="en-GB" sz="1400" dirty="0"/>
              <a:t>distribution that portfolio </a:t>
            </a:r>
            <a:r>
              <a:rPr lang="en-GB" sz="1400" dirty="0" smtClean="0"/>
              <a:t>managers </a:t>
            </a:r>
            <a:r>
              <a:rPr lang="en-GB" sz="1400" dirty="0"/>
              <a:t>and </a:t>
            </a:r>
            <a:r>
              <a:rPr lang="en-GB" sz="1400" dirty="0" smtClean="0"/>
              <a:t>Product team members do </a:t>
            </a:r>
            <a:r>
              <a:rPr lang="en-GB" sz="1400" dirty="0"/>
              <a:t>on a monthly or quarterly </a:t>
            </a:r>
            <a:r>
              <a:rPr lang="en-GB" sz="1400" dirty="0" smtClean="0"/>
              <a:t>basis</a:t>
            </a:r>
          </a:p>
          <a:p>
            <a:pPr marL="285750" indent="-285750">
              <a:buFont typeface="Arial" panose="020B0604020202020204" pitchFamily="34" charset="0"/>
              <a:buChar char="•"/>
            </a:pPr>
            <a:r>
              <a:rPr lang="en-GB" sz="1400" dirty="0" smtClean="0"/>
              <a:t>Think </a:t>
            </a:r>
            <a:r>
              <a:rPr lang="en-GB" sz="1400" dirty="0"/>
              <a:t>about the time spent fact-checking commentary, styling fact sheets, and translating reports into multiple </a:t>
            </a:r>
            <a:r>
              <a:rPr lang="en-GB" sz="1400" dirty="0" smtClean="0"/>
              <a:t>languages (If required)</a:t>
            </a:r>
          </a:p>
          <a:p>
            <a:pPr marL="285750" indent="-285750">
              <a:buFont typeface="Arial" panose="020B0604020202020204" pitchFamily="34" charset="0"/>
              <a:buChar char="•"/>
            </a:pPr>
            <a:r>
              <a:rPr lang="en-GB" sz="1400" dirty="0" smtClean="0"/>
              <a:t>On-demand </a:t>
            </a:r>
            <a:r>
              <a:rPr lang="en-GB" sz="1400" dirty="0"/>
              <a:t>automation </a:t>
            </a:r>
            <a:r>
              <a:rPr lang="en-GB" sz="1400" dirty="0" smtClean="0"/>
              <a:t>will save </a:t>
            </a:r>
            <a:r>
              <a:rPr lang="en-GB" sz="1400" dirty="0"/>
              <a:t>time </a:t>
            </a:r>
            <a:r>
              <a:rPr lang="en-GB" sz="1400" dirty="0" smtClean="0"/>
              <a:t>&amp; meet the report distribution SLA’s</a:t>
            </a:r>
          </a:p>
          <a:p>
            <a:pPr marL="285750" indent="-285750">
              <a:buFont typeface="Arial" panose="020B0604020202020204" pitchFamily="34" charset="0"/>
              <a:buChar char="•"/>
            </a:pPr>
            <a:endParaRPr lang="en-GB" sz="1400" dirty="0"/>
          </a:p>
          <a:p>
            <a:endParaRPr lang="en-GB" sz="1400" dirty="0"/>
          </a:p>
        </p:txBody>
      </p:sp>
      <p:sp>
        <p:nvSpPr>
          <p:cNvPr id="2" name="Title 1"/>
          <p:cNvSpPr>
            <a:spLocks noGrp="1"/>
          </p:cNvSpPr>
          <p:nvPr>
            <p:ph type="title"/>
          </p:nvPr>
        </p:nvSpPr>
        <p:spPr/>
        <p:txBody>
          <a:bodyPr/>
          <a:lstStyle/>
          <a:p>
            <a:r>
              <a:rPr lang="en-GB" b="1" dirty="0" smtClean="0"/>
              <a:t>Key Capabilities (</a:t>
            </a:r>
            <a:r>
              <a:rPr lang="en-GB" kern="0" dirty="0">
                <a:solidFill>
                  <a:schemeClr val="accent1"/>
                </a:solidFill>
              </a:rPr>
              <a:t>Narrative Science</a:t>
            </a:r>
            <a:r>
              <a:rPr lang="en-GB" b="1" dirty="0" smtClean="0"/>
              <a:t>)</a:t>
            </a:r>
            <a:endParaRPr lang="en-GB" b="1"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469" y="2609850"/>
            <a:ext cx="6443759" cy="349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6561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79360" y="1034658"/>
            <a:ext cx="9262323" cy="4964618"/>
          </a:xfrm>
        </p:spPr>
        <p:txBody>
          <a:bodyPr/>
          <a:lstStyle/>
          <a:p>
            <a:pPr lvl="4"/>
            <a:r>
              <a:rPr lang="en-US" sz="9800" kern="0" dirty="0">
                <a:solidFill>
                  <a:schemeClr val="accent1"/>
                </a:solidFill>
              </a:rPr>
              <a:t>Demo</a:t>
            </a:r>
            <a:endParaRPr lang="en-GB" sz="9800" dirty="0">
              <a:solidFill>
                <a:schemeClr val="accent1"/>
              </a:solidFill>
            </a:endParaRPr>
          </a:p>
        </p:txBody>
      </p:sp>
      <p:sp>
        <p:nvSpPr>
          <p:cNvPr id="2" name="Title 1"/>
          <p:cNvSpPr>
            <a:spLocks noGrp="1"/>
          </p:cNvSpPr>
          <p:nvPr>
            <p:ph type="title"/>
          </p:nvPr>
        </p:nvSpPr>
        <p:spPr/>
        <p:txBody>
          <a:bodyPr/>
          <a:lstStyle/>
          <a:p>
            <a:pPr marL="342900" indent="-342900" fontAlgn="auto">
              <a:lnSpc>
                <a:spcPct val="100000"/>
              </a:lnSpc>
              <a:spcBef>
                <a:spcPts val="300"/>
              </a:spcBef>
              <a:spcAft>
                <a:spcPts val="0"/>
              </a:spcAft>
              <a:defRPr/>
            </a:pPr>
            <a:endParaRPr lang="en-US" kern="0" dirty="0"/>
          </a:p>
        </p:txBody>
      </p:sp>
    </p:spTree>
    <p:extLst>
      <p:ext uri="{BB962C8B-B14F-4D97-AF65-F5344CB8AC3E}">
        <p14:creationId xmlns:p14="http://schemas.microsoft.com/office/powerpoint/2010/main" val="997785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Blank">
  <a:themeElements>
    <a:clrScheme name="Fidelity_MicrosoftRGB_Colour_Palette">
      <a:dk1>
        <a:srgbClr val="415464"/>
      </a:dk1>
      <a:lt1>
        <a:sysClr val="window" lastClr="FFFFFF"/>
      </a:lt1>
      <a:dk2>
        <a:srgbClr val="0A4D80"/>
      </a:dk2>
      <a:lt2>
        <a:srgbClr val="A61D20"/>
      </a:lt2>
      <a:accent1>
        <a:srgbClr val="0A4D80"/>
      </a:accent1>
      <a:accent2>
        <a:srgbClr val="7EBCE1"/>
      </a:accent2>
      <a:accent3>
        <a:srgbClr val="927865"/>
      </a:accent3>
      <a:accent4>
        <a:srgbClr val="D15F27"/>
      </a:accent4>
      <a:accent5>
        <a:srgbClr val="415464"/>
      </a:accent5>
      <a:accent6>
        <a:srgbClr val="E8A123"/>
      </a:accent6>
      <a:hlink>
        <a:srgbClr val="0A4D80"/>
      </a:hlink>
      <a:folHlink>
        <a:srgbClr val="415464"/>
      </a:folHlink>
    </a:clrScheme>
    <a:fontScheme name="Fidelity">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wrap="square" lIns="0" tIns="0" rIns="0" bIns="0" anchor="b" anchorCtr="0">
        <a:spAutoFit/>
      </a:bodyPr>
      <a:lstStyle>
        <a:defPPr algn="l">
          <a:spcBef>
            <a:spcPct val="0"/>
          </a:spcBef>
          <a:buClr>
            <a:srgbClr val="01286D"/>
          </a:buClr>
          <a:buSzPct val="80000"/>
          <a:buFont typeface="Wingdings" pitchFamily="2" charset="2"/>
          <a:buNone/>
          <a:defRPr sz="800" b="0" dirty="0" smtClean="0">
            <a:solidFill>
              <a:schemeClr val="tx1"/>
            </a:solidFill>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C75C2CBA38C6445932DE0EE47A05EDF" ma:contentTypeVersion="1" ma:contentTypeDescription="Create a new document." ma:contentTypeScope="" ma:versionID="94bf03c29c71ca228627642958b4a01f">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2DB19F47-F520-4B59-8785-EE8E5B91E363}">
  <ds:schemaRefs>
    <ds:schemaRef ds:uri="http://schemas.microsoft.com/office/2006/metadata/longProperties"/>
  </ds:schemaRefs>
</ds:datastoreItem>
</file>

<file path=customXml/itemProps2.xml><?xml version="1.0" encoding="utf-8"?>
<ds:datastoreItem xmlns:ds="http://schemas.openxmlformats.org/officeDocument/2006/customXml" ds:itemID="{38CD8424-6EF0-4211-AEB8-87FFDA075BAA}">
  <ds:schemaRefs>
    <ds:schemaRef ds:uri="http://schemas.microsoft.com/sharepoint/v3/contenttype/forms"/>
  </ds:schemaRefs>
</ds:datastoreItem>
</file>

<file path=customXml/itemProps3.xml><?xml version="1.0" encoding="utf-8"?>
<ds:datastoreItem xmlns:ds="http://schemas.openxmlformats.org/officeDocument/2006/customXml" ds:itemID="{966A54FB-D522-41DB-AAC9-B14A16A3CB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4C066659-D03B-439C-96B8-3435E477988F}">
  <ds:schemaRefs>
    <ds:schemaRef ds:uri="http://www.w3.org/XML/1998/namespace"/>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http://purl.org/dc/dcmitype/"/>
    <ds:schemaRef ds:uri="http://schemas.microsoft.com/office/2006/metadata/properties"/>
    <ds:schemaRef ds:uri="http://purl.org/dc/term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
  <TotalTime>53883</TotalTime>
  <Words>362</Words>
  <Application>Microsoft Office PowerPoint</Application>
  <PresentationFormat>A4 Paper (210x297 mm)</PresentationFormat>
  <Paragraphs>30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Blank</vt:lpstr>
      <vt:lpstr>Natural Language Generation</vt:lpstr>
      <vt:lpstr>PowerPoint Presentation</vt:lpstr>
      <vt:lpstr>Introduction</vt:lpstr>
      <vt:lpstr>Introduction</vt:lpstr>
      <vt:lpstr>NLG Architecture</vt:lpstr>
      <vt:lpstr>NLG Architecture – Yseop Product</vt:lpstr>
      <vt:lpstr>NLG Architecture – Yseop Product</vt:lpstr>
      <vt:lpstr>Key Capabilities (Narrative Science)</vt:lpstr>
      <vt:lpstr>PowerPoint Presentation</vt:lpstr>
    </vt:vector>
  </TitlesOfParts>
  <Manager>LM</Manager>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Fidelity Internal Template</dc:title>
  <dc:subject>Fidelity International</dc:subject>
  <dc:creator>KS</dc:creator>
  <cp:keywords>Template - Fidelity Internal</cp:keywords>
  <dc:description>Presentation template suitable for Internal Presentations</dc:description>
  <cp:lastModifiedBy>Ravi Joshi</cp:lastModifiedBy>
  <cp:revision>1122</cp:revision>
  <cp:lastPrinted>2016-01-18T10:17:22Z</cp:lastPrinted>
  <dcterms:created xsi:type="dcterms:W3CDTF">2010-08-17T10:21:16Z</dcterms:created>
  <dcterms:modified xsi:type="dcterms:W3CDTF">2017-12-14T13:31:29Z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lipCorrection">
    <vt:bool>true</vt:bool>
  </property>
  <property fmtid="{D5CDD505-2E9C-101B-9397-08002B2CF9AE}" pid="3" name="ContentType">
    <vt:lpwstr>Document</vt:lpwstr>
  </property>
  <property fmtid="{D5CDD505-2E9C-101B-9397-08002B2CF9AE}" pid="4" name="ContentTypeId">
    <vt:lpwstr>0x010100FC75C2CBA38C6445932DE0EE47A05EDF</vt:lpwstr>
  </property>
  <property fmtid="{D5CDD505-2E9C-101B-9397-08002B2CF9AE}" pid="5" name="Guides and Examples">
    <vt:lpwstr/>
  </property>
</Properties>
</file>