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54B54-FEC8-435A-89B7-0BCD1FA4AD98}" v="118" dt="2023-11-29T05:20:37.453"/>
    <p1510:client id="{B13052A4-FCFA-47E0-97CF-3C992709299A}" v="98" dt="2023-11-30T13:54:54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E507A8-A5CF-4D38-AB86-7EDDA87A85D4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58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cyberframework" TargetMode="External"/><Relationship Id="rId2" Type="http://schemas.openxmlformats.org/officeDocument/2006/relationships/hyperlink" Target="https://www.cis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ysafeonlin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 fontScale="90000"/>
          </a:bodyPr>
          <a:lstStyle/>
          <a:p>
            <a:pPr algn="r"/>
            <a:r>
              <a:rPr lang="en-US" b="1">
                <a:ea typeface="+mj-lt"/>
                <a:cs typeface="+mj-lt"/>
              </a:rPr>
              <a:t>Defending Against Phishing Attacks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latin typeface="Goudy Old Style"/>
              </a:rPr>
              <a:t>A Guide to Recognizing and Avoiding Threats</a:t>
            </a:r>
            <a:endParaRPr lang="en-US">
              <a:latin typeface="Goudy Old Style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829-285E-CAD3-FC9C-4F23E983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EXAMPLES OF REAL LIFE INCIDENTS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B92E-2A9D-5F74-ECBF-D02ECDBF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7465" indent="0">
              <a:buNone/>
            </a:pPr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Credential Theft - Yahoo (2014):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Incident: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Yahoo suffered a massive data breach when attackers used a combination of spear-phishing and credential theft to gain unauthorized access to user accounts.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Consequences: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breach exposed the personal information of 500 million users. This event severely damaged Yahoo's reputation, resulting in legal consequences and a decrease in user trust.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56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9B4B-C7E1-309F-93C6-D2C25265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1239"/>
            <a:ext cx="10353762" cy="5109960"/>
          </a:xfrm>
        </p:spPr>
        <p:txBody>
          <a:bodyPr/>
          <a:lstStyle/>
          <a:p>
            <a:pPr marL="37465" indent="0">
              <a:buNone/>
            </a:pPr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Ransomware Attack - WannaCry (2017):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Incident: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While not a traditional phishing attack, the WannaCry ransomware spread via phishing emails. It exploited a Windows vulnerability to encrypt files and demanded a ransom for their release.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Consequences: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attack impacted over 200,000 computers in 150 countries, affecting critical infrastructure, healthcare systems, and businesses. The financial and operational consequences were significant.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40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7A05-5CAB-24CE-C38C-42B85C5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Resources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139-35A0-90D3-65F2-09F1C68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indent="-305435"/>
            <a:r>
              <a:rPr lang="en-US" sz="1600" b="1" dirty="0">
                <a:solidFill>
                  <a:schemeClr val="tx1"/>
                </a:solidFill>
              </a:rPr>
              <a:t>General Cybersecurity Resources: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&amp; Infrastructure Security Agency (CISA)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Provides resources on cybersecurity best practices, alerts, and incident response.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Institute of Standards and Technology (NIST) Cybersecurity Framework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Offers a framework for improving cybersecurity posture, with guidelines and best practices.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StaySafeOnline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 resource by the National Cyber Security Alliance, providing tips, resources, and educational materials.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98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4847-B7F0-557E-8C8E-99081C7A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174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ADDB-610D-D458-A86A-3A320D8D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 fontScale="90000"/>
          </a:bodyPr>
          <a:lstStyle/>
          <a:p>
            <a:r>
              <a:rPr lang="en-US" sz="4800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lt"/>
                <a:cs typeface="+mj-lt"/>
              </a:rPr>
              <a:t>The Importance of Cybersecurity and the Prevalence of Phishing Attacks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02B-7343-A995-6F25-2CA2A102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Cybersecurity is a critical aspect of our interconnected, digital world.  Among the various threats, phishing attacks have emerged as a pervasive and highly effective means.</a:t>
            </a:r>
          </a:p>
          <a:p>
            <a:pPr marL="37465" indent="0">
              <a:buNone/>
            </a:pPr>
            <a:r>
              <a:rPr lang="en-US" b="1"/>
              <a:t>Importance of Cybersecurity:</a:t>
            </a:r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Protection of Personal and Financial Information</a:t>
            </a: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Business Continuity and Reputation</a:t>
            </a:r>
            <a:endParaRPr lang="en-US" sz="20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National Security</a:t>
            </a:r>
            <a:endParaRPr lang="en-US" sz="20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>
              <a:buAutoNum type="arabicPeriod"/>
            </a:pPr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52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706D-926E-7B65-3C64-02FACBBE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17" y="462214"/>
            <a:ext cx="10955340" cy="6000748"/>
          </a:xfrm>
        </p:spPr>
        <p:txBody>
          <a:bodyPr/>
          <a:lstStyle/>
          <a:p>
            <a:pPr marL="37465" indent="0">
              <a:buNone/>
            </a:pPr>
            <a:r>
              <a:rPr lang="en-US" b="1"/>
              <a:t>Prevalence of Phishing Attacks: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Ubiquity of Email-Based Attacks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Diverse Target Landscape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Constant Evolution of Tactics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Phishing attacks have a global impact, affecting millions of users and organizations worldwide.</a:t>
            </a: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interconnected nature of the digital landscape means that an attack on one entity can have cascading effects.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>
              <a:buAutoNum type="arabicPeriod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5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79C-AB09-1558-3D62-9CB9B17B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PHISHING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605D-6FF1-17A9-16A2-35F3B543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Definition: Phishing is a type of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Cyber attack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where attackers use deceptive techniques to trick individuals into revealing sensitive information, such as passwords or financial details.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Common delivery methods: Email, websites, social engineering.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5B48-3EA5-7568-B8E4-42A0CD0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PHISHING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E9AF-1182-6AA1-906B-1E06F6E0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/>
              <a:t>Characteristics: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Unexpected sender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Urgent or alarming language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Generic greetings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Suspicious links or attachments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06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87AE-BE5B-A699-0157-48D067CD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Emails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74C9-FAC4-1058-F2E6-02F10A5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/>
              <a:t>Tips for Identifying: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Check the sender's email address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Hover over links to preview the URL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Look for spelling and grammar mistakes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Verify unexpected attachments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1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9BDE-98AB-8B9B-279F-AADDCAF4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Phishing Websites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EC02-40CB-C4F1-03ED-62B551F0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Characteristics: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Spoofed URLs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Lack of HTTPS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Poor website design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Requests for sensitive information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72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A9C-1592-B44F-BDCC-F8B93EF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Websites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A2CB-F522-765F-B616-B5A2DDB9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Tips for Identifying: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Check the URL for inconsistencies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Look for HTTPS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Verify the website's design and functionality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 cautious with information requests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69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1BB3-6852-FAEF-DA7F-3755E6E0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Protecting Yourself Against Phishing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F0C4-C5ED-61AC-9B46-23C65CA5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Best Practices: 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Keep software and systems up to date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Use strong, unique passwords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Enable multi-factor authentication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Educate yourself and others about phishing threats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71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486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Goudy Old Style</vt:lpstr>
      <vt:lpstr>Rockwell</vt:lpstr>
      <vt:lpstr>Rockwell Condensed</vt:lpstr>
      <vt:lpstr>Wingdings</vt:lpstr>
      <vt:lpstr>Wood Type</vt:lpstr>
      <vt:lpstr>Defending Against Phishing Attacks</vt:lpstr>
      <vt:lpstr>The Importance of Cybersecurity and the Prevalence of Phishing Attacks</vt:lpstr>
      <vt:lpstr>PowerPoint Presentation</vt:lpstr>
      <vt:lpstr>PHISHING</vt:lpstr>
      <vt:lpstr>PHISHING EMAILS</vt:lpstr>
      <vt:lpstr>Recognizing Phishing Emails </vt:lpstr>
      <vt:lpstr>Phishing Websites </vt:lpstr>
      <vt:lpstr>Recognizing Phishing Websites </vt:lpstr>
      <vt:lpstr>Protecting Yourself Against Phishing </vt:lpstr>
      <vt:lpstr>EXAMPLES OF REAL LIFE INCIDENTS</vt:lpstr>
      <vt:lpstr>PowerPoint Presentation</vt:lpstr>
      <vt:lpstr>Additional 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Rishabh Sharma</cp:lastModifiedBy>
  <cp:revision>106</cp:revision>
  <dcterms:created xsi:type="dcterms:W3CDTF">2023-11-29T05:07:39Z</dcterms:created>
  <dcterms:modified xsi:type="dcterms:W3CDTF">2024-02-13T12:24:36Z</dcterms:modified>
</cp:coreProperties>
</file>