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4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5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3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5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4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2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9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4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5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6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6B048-E40F-48D5-8FD9-9CEB4C97B33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5E7D9-4EFB-4F17-9EBB-354FE10C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3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71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guigang xie</dc:creator>
  <cp:lastModifiedBy>guigang xie</cp:lastModifiedBy>
  <cp:revision>1</cp:revision>
  <dcterms:created xsi:type="dcterms:W3CDTF">2020-02-17T08:41:41Z</dcterms:created>
  <dcterms:modified xsi:type="dcterms:W3CDTF">2020-02-17T08:41:47Z</dcterms:modified>
</cp:coreProperties>
</file>