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1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DF9B8-A50A-400E-AB32-24EC96E63BE2}" type="doc">
      <dgm:prSet loTypeId="urn:microsoft.com/office/officeart/2005/8/layout/hProcess7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CCA072-C8A0-4832-A5C3-1D2ED5005092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6E619D3F-C0AD-4DC0-8527-1528E8BABA2C}" type="parTrans" cxnId="{3E598B6C-D389-456C-85E7-CEBFC0FC1789}">
      <dgm:prSet/>
      <dgm:spPr/>
      <dgm:t>
        <a:bodyPr/>
        <a:lstStyle/>
        <a:p>
          <a:endParaRPr lang="en-US"/>
        </a:p>
      </dgm:t>
    </dgm:pt>
    <dgm:pt modelId="{6AA3B817-D47F-449E-B857-461EE387E046}" type="sibTrans" cxnId="{3E598B6C-D389-456C-85E7-CEBFC0FC1789}">
      <dgm:prSet/>
      <dgm:spPr/>
      <dgm:t>
        <a:bodyPr/>
        <a:lstStyle/>
        <a:p>
          <a:endParaRPr lang="en-US"/>
        </a:p>
      </dgm:t>
    </dgm:pt>
    <dgm:pt modelId="{E010D653-A181-4F03-BB85-65EC889D36AF}">
      <dgm:prSet phldrT="[Text]"/>
      <dgm:spPr/>
      <dgm:t>
        <a:bodyPr/>
        <a:lstStyle/>
        <a:p>
          <a:r>
            <a:rPr lang="en-US" dirty="0" smtClean="0"/>
            <a:t>Code Text</a:t>
          </a:r>
          <a:endParaRPr lang="en-US" dirty="0"/>
        </a:p>
      </dgm:t>
    </dgm:pt>
    <dgm:pt modelId="{42F2D415-2D9E-4276-94CB-BD578D55A555}" type="parTrans" cxnId="{0E9729E9-9867-4D92-A458-B63F99180AA5}">
      <dgm:prSet/>
      <dgm:spPr/>
      <dgm:t>
        <a:bodyPr/>
        <a:lstStyle/>
        <a:p>
          <a:endParaRPr lang="en-US"/>
        </a:p>
      </dgm:t>
    </dgm:pt>
    <dgm:pt modelId="{32F6C338-F2FF-46DB-A625-F3467DF902AA}" type="sibTrans" cxnId="{0E9729E9-9867-4D92-A458-B63F99180AA5}">
      <dgm:prSet/>
      <dgm:spPr/>
      <dgm:t>
        <a:bodyPr/>
        <a:lstStyle/>
        <a:p>
          <a:endParaRPr lang="en-US"/>
        </a:p>
      </dgm:t>
    </dgm:pt>
    <dgm:pt modelId="{A262197B-739E-4FFE-9081-C4361C3D90E5}">
      <dgm:prSet phldrT="[Text]"/>
      <dgm:spPr/>
      <dgm:t>
        <a:bodyPr/>
        <a:lstStyle/>
        <a:p>
          <a:r>
            <a:rPr lang="en-US" dirty="0" smtClean="0"/>
            <a:t>Scanner</a:t>
          </a:r>
          <a:endParaRPr lang="en-US" dirty="0"/>
        </a:p>
      </dgm:t>
    </dgm:pt>
    <dgm:pt modelId="{ACA78833-E121-49FD-8F6D-1025A5CBEA2F}" type="parTrans" cxnId="{372004B5-CB38-4CEC-8AF1-7D537DB828CE}">
      <dgm:prSet/>
      <dgm:spPr/>
      <dgm:t>
        <a:bodyPr/>
        <a:lstStyle/>
        <a:p>
          <a:endParaRPr lang="en-US"/>
        </a:p>
      </dgm:t>
    </dgm:pt>
    <dgm:pt modelId="{C8B3E837-9613-4785-B87C-FE4FBB4D41C6}" type="sibTrans" cxnId="{372004B5-CB38-4CEC-8AF1-7D537DB828CE}">
      <dgm:prSet/>
      <dgm:spPr/>
      <dgm:t>
        <a:bodyPr/>
        <a:lstStyle/>
        <a:p>
          <a:endParaRPr lang="en-US"/>
        </a:p>
      </dgm:t>
    </dgm:pt>
    <dgm:pt modelId="{03BF1BC5-FB5F-4DF6-BD35-DFE44C848B19}">
      <dgm:prSet phldrT="[Text]"/>
      <dgm:spPr/>
      <dgm:t>
        <a:bodyPr/>
        <a:lstStyle/>
        <a:p>
          <a:r>
            <a:rPr lang="en-US" dirty="0" smtClean="0"/>
            <a:t>Language Tokens</a:t>
          </a:r>
          <a:endParaRPr lang="en-US" dirty="0"/>
        </a:p>
      </dgm:t>
    </dgm:pt>
    <dgm:pt modelId="{0B03774D-3911-4C67-8566-5B3BE0786EB0}" type="parTrans" cxnId="{937240D2-DA9A-44E4-A53D-AA19CBDC2409}">
      <dgm:prSet/>
      <dgm:spPr/>
      <dgm:t>
        <a:bodyPr/>
        <a:lstStyle/>
        <a:p>
          <a:endParaRPr lang="en-US"/>
        </a:p>
      </dgm:t>
    </dgm:pt>
    <dgm:pt modelId="{5CA1B995-6074-4C76-8144-3FAE285C1855}" type="sibTrans" cxnId="{937240D2-DA9A-44E4-A53D-AA19CBDC2409}">
      <dgm:prSet/>
      <dgm:spPr/>
      <dgm:t>
        <a:bodyPr/>
        <a:lstStyle/>
        <a:p>
          <a:endParaRPr lang="en-US"/>
        </a:p>
      </dgm:t>
    </dgm:pt>
    <dgm:pt modelId="{DA84DD37-D2A7-407C-8BE6-E8ECB742C066}">
      <dgm:prSet phldrT="[Text]"/>
      <dgm:spPr/>
      <dgm:t>
        <a:bodyPr/>
        <a:lstStyle/>
        <a:p>
          <a:r>
            <a:rPr lang="en-US" dirty="0" smtClean="0"/>
            <a:t>Syntax </a:t>
          </a:r>
          <a:r>
            <a:rPr lang="en-US" altLang="zh-CN" dirty="0" smtClean="0"/>
            <a:t>Tree</a:t>
          </a:r>
          <a:endParaRPr lang="en-US" dirty="0"/>
        </a:p>
      </dgm:t>
    </dgm:pt>
    <dgm:pt modelId="{E80D845E-2CE0-45E1-B2F4-14E195A1D2E0}" type="parTrans" cxnId="{398C8CE3-1F9C-4C56-96E3-D126439E378C}">
      <dgm:prSet/>
      <dgm:spPr/>
      <dgm:t>
        <a:bodyPr/>
        <a:lstStyle/>
        <a:p>
          <a:endParaRPr lang="en-US"/>
        </a:p>
      </dgm:t>
    </dgm:pt>
    <dgm:pt modelId="{C35512B9-9E15-4484-ADF0-7CC656D96F06}" type="sibTrans" cxnId="{398C8CE3-1F9C-4C56-96E3-D126439E378C}">
      <dgm:prSet/>
      <dgm:spPr/>
      <dgm:t>
        <a:bodyPr/>
        <a:lstStyle/>
        <a:p>
          <a:endParaRPr lang="en-US"/>
        </a:p>
      </dgm:t>
    </dgm:pt>
    <dgm:pt modelId="{8CD0BE02-AA5F-471A-BD2A-C1C3F37C883B}">
      <dgm:prSet phldrT="[Text]"/>
      <dgm:spPr/>
      <dgm:t>
        <a:bodyPr/>
        <a:lstStyle/>
        <a:p>
          <a:r>
            <a:rPr lang="en-US" dirty="0" smtClean="0"/>
            <a:t>Expression Model</a:t>
          </a:r>
          <a:endParaRPr lang="en-US" dirty="0"/>
        </a:p>
      </dgm:t>
    </dgm:pt>
    <dgm:pt modelId="{C6943482-EF80-4B92-8720-01F95C549536}" type="parTrans" cxnId="{3E7F7A42-B38F-4ABB-ABC8-DEF0518584A6}">
      <dgm:prSet/>
      <dgm:spPr/>
      <dgm:t>
        <a:bodyPr/>
        <a:lstStyle/>
        <a:p>
          <a:endParaRPr lang="en-US"/>
        </a:p>
      </dgm:t>
    </dgm:pt>
    <dgm:pt modelId="{6992254E-3D7B-4297-B4F3-7AEA272A40DC}" type="sibTrans" cxnId="{3E7F7A42-B38F-4ABB-ABC8-DEF0518584A6}">
      <dgm:prSet/>
      <dgm:spPr/>
      <dgm:t>
        <a:bodyPr/>
        <a:lstStyle/>
        <a:p>
          <a:endParaRPr lang="en-US"/>
        </a:p>
      </dgm:t>
    </dgm:pt>
    <dgm:pt modelId="{A8A775D8-D4B5-4916-B321-FD86509AF34E}" type="pres">
      <dgm:prSet presAssocID="{C67DF9B8-A50A-400E-AB32-24EC96E63BE2}" presName="Name0" presStyleCnt="0">
        <dgm:presLayoutVars>
          <dgm:dir/>
          <dgm:animLvl val="lvl"/>
          <dgm:resizeHandles val="exact"/>
        </dgm:presLayoutVars>
      </dgm:prSet>
      <dgm:spPr/>
    </dgm:pt>
    <dgm:pt modelId="{B153E6A2-7CBB-45DB-9F07-32A9479D5C60}" type="pres">
      <dgm:prSet presAssocID="{3BCCA072-C8A0-4832-A5C3-1D2ED5005092}" presName="compositeNode" presStyleCnt="0">
        <dgm:presLayoutVars>
          <dgm:bulletEnabled val="1"/>
        </dgm:presLayoutVars>
      </dgm:prSet>
      <dgm:spPr/>
    </dgm:pt>
    <dgm:pt modelId="{B70B6F4E-1B66-45F2-B009-C116B812C003}" type="pres">
      <dgm:prSet presAssocID="{3BCCA072-C8A0-4832-A5C3-1D2ED5005092}" presName="bgRect" presStyleLbl="node1" presStyleIdx="0" presStyleCnt="3"/>
      <dgm:spPr/>
    </dgm:pt>
    <dgm:pt modelId="{E9E69026-1F29-46A0-89F5-F55882FD1D58}" type="pres">
      <dgm:prSet presAssocID="{3BCCA072-C8A0-4832-A5C3-1D2ED500509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EB641AD-5193-416D-8CA2-20BDF251EB63}" type="pres">
      <dgm:prSet presAssocID="{3BCCA072-C8A0-4832-A5C3-1D2ED5005092}" presName="childNode" presStyleLbl="node1" presStyleIdx="0" presStyleCnt="3">
        <dgm:presLayoutVars>
          <dgm:bulletEnabled val="1"/>
        </dgm:presLayoutVars>
      </dgm:prSet>
      <dgm:spPr/>
    </dgm:pt>
    <dgm:pt modelId="{D654F289-61D8-4965-B003-F1E09BF936FF}" type="pres">
      <dgm:prSet presAssocID="{6AA3B817-D47F-449E-B857-461EE387E046}" presName="hSp" presStyleCnt="0"/>
      <dgm:spPr/>
    </dgm:pt>
    <dgm:pt modelId="{0C1564D6-989F-4CC2-A324-3110DB2DAE7D}" type="pres">
      <dgm:prSet presAssocID="{6AA3B817-D47F-449E-B857-461EE387E046}" presName="vProcSp" presStyleCnt="0"/>
      <dgm:spPr/>
    </dgm:pt>
    <dgm:pt modelId="{AB6C245D-9F58-450E-B3A8-5330E148DA62}" type="pres">
      <dgm:prSet presAssocID="{6AA3B817-D47F-449E-B857-461EE387E046}" presName="vSp1" presStyleCnt="0"/>
      <dgm:spPr/>
    </dgm:pt>
    <dgm:pt modelId="{BC718E29-9371-42C5-9F34-BA17469F6F26}" type="pres">
      <dgm:prSet presAssocID="{6AA3B817-D47F-449E-B857-461EE387E046}" presName="simulatedConn" presStyleLbl="solidFgAcc1" presStyleIdx="0" presStyleCnt="2"/>
      <dgm:spPr/>
    </dgm:pt>
    <dgm:pt modelId="{E8226830-FF31-4100-B5FE-78FA17FE3B7F}" type="pres">
      <dgm:prSet presAssocID="{6AA3B817-D47F-449E-B857-461EE387E046}" presName="vSp2" presStyleCnt="0"/>
      <dgm:spPr/>
    </dgm:pt>
    <dgm:pt modelId="{A28D0AA0-DF4C-4D9E-AE7D-164EDF875803}" type="pres">
      <dgm:prSet presAssocID="{6AA3B817-D47F-449E-B857-461EE387E046}" presName="sibTrans" presStyleCnt="0"/>
      <dgm:spPr/>
    </dgm:pt>
    <dgm:pt modelId="{DC063359-FA69-4D22-BDE8-66AD240ACB30}" type="pres">
      <dgm:prSet presAssocID="{A262197B-739E-4FFE-9081-C4361C3D90E5}" presName="compositeNode" presStyleCnt="0">
        <dgm:presLayoutVars>
          <dgm:bulletEnabled val="1"/>
        </dgm:presLayoutVars>
      </dgm:prSet>
      <dgm:spPr/>
    </dgm:pt>
    <dgm:pt modelId="{37145C66-8A82-40DA-88AB-1058B9968E3B}" type="pres">
      <dgm:prSet presAssocID="{A262197B-739E-4FFE-9081-C4361C3D90E5}" presName="bgRect" presStyleLbl="node1" presStyleIdx="1" presStyleCnt="3"/>
      <dgm:spPr/>
    </dgm:pt>
    <dgm:pt modelId="{CB1D7000-CF1C-4FE9-88AA-3F8AFC760CC4}" type="pres">
      <dgm:prSet presAssocID="{A262197B-739E-4FFE-9081-C4361C3D90E5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9CF62B8-8277-4805-8E7A-69B7B75AE8D9}" type="pres">
      <dgm:prSet presAssocID="{A262197B-739E-4FFE-9081-C4361C3D90E5}" presName="childNode" presStyleLbl="node1" presStyleIdx="1" presStyleCnt="3">
        <dgm:presLayoutVars>
          <dgm:bulletEnabled val="1"/>
        </dgm:presLayoutVars>
      </dgm:prSet>
      <dgm:spPr/>
    </dgm:pt>
    <dgm:pt modelId="{82D272E8-9131-40B7-B2A6-A8416078D116}" type="pres">
      <dgm:prSet presAssocID="{C8B3E837-9613-4785-B87C-FE4FBB4D41C6}" presName="hSp" presStyleCnt="0"/>
      <dgm:spPr/>
    </dgm:pt>
    <dgm:pt modelId="{458ABF64-4DCA-431E-B1C9-FD9EE7DBC2EA}" type="pres">
      <dgm:prSet presAssocID="{C8B3E837-9613-4785-B87C-FE4FBB4D41C6}" presName="vProcSp" presStyleCnt="0"/>
      <dgm:spPr/>
    </dgm:pt>
    <dgm:pt modelId="{F7C2F0A7-787C-48AE-B9B7-925E3D6544A0}" type="pres">
      <dgm:prSet presAssocID="{C8B3E837-9613-4785-B87C-FE4FBB4D41C6}" presName="vSp1" presStyleCnt="0"/>
      <dgm:spPr/>
    </dgm:pt>
    <dgm:pt modelId="{373493D0-BF9A-4709-9912-3232487156EE}" type="pres">
      <dgm:prSet presAssocID="{C8B3E837-9613-4785-B87C-FE4FBB4D41C6}" presName="simulatedConn" presStyleLbl="solidFgAcc1" presStyleIdx="1" presStyleCnt="2"/>
      <dgm:spPr/>
    </dgm:pt>
    <dgm:pt modelId="{2C024101-8AEE-4106-B9AF-0DB4B3610C39}" type="pres">
      <dgm:prSet presAssocID="{C8B3E837-9613-4785-B87C-FE4FBB4D41C6}" presName="vSp2" presStyleCnt="0"/>
      <dgm:spPr/>
    </dgm:pt>
    <dgm:pt modelId="{9C9C9929-2991-4BAC-94A7-5085DF927D03}" type="pres">
      <dgm:prSet presAssocID="{C8B3E837-9613-4785-B87C-FE4FBB4D41C6}" presName="sibTrans" presStyleCnt="0"/>
      <dgm:spPr/>
    </dgm:pt>
    <dgm:pt modelId="{2D9322E1-AFA4-4148-9F6A-CE36124ADCF7}" type="pres">
      <dgm:prSet presAssocID="{DA84DD37-D2A7-407C-8BE6-E8ECB742C066}" presName="compositeNode" presStyleCnt="0">
        <dgm:presLayoutVars>
          <dgm:bulletEnabled val="1"/>
        </dgm:presLayoutVars>
      </dgm:prSet>
      <dgm:spPr/>
    </dgm:pt>
    <dgm:pt modelId="{620C2F5D-F6D8-443B-8278-0D55FF964C7B}" type="pres">
      <dgm:prSet presAssocID="{DA84DD37-D2A7-407C-8BE6-E8ECB742C066}" presName="bgRect" presStyleLbl="node1" presStyleIdx="2" presStyleCnt="3"/>
      <dgm:spPr/>
    </dgm:pt>
    <dgm:pt modelId="{17077B1C-E534-4DB9-9604-F874AF6C339B}" type="pres">
      <dgm:prSet presAssocID="{DA84DD37-D2A7-407C-8BE6-E8ECB742C06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C4AC0C5-7916-4D88-A747-2BFE52B3DDCE}" type="pres">
      <dgm:prSet presAssocID="{DA84DD37-D2A7-407C-8BE6-E8ECB742C06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B8CB589-53AE-4998-9868-FC3D8636C495}" type="presOf" srcId="{3BCCA072-C8A0-4832-A5C3-1D2ED5005092}" destId="{E9E69026-1F29-46A0-89F5-F55882FD1D58}" srcOrd="1" destOrd="0" presId="urn:microsoft.com/office/officeart/2005/8/layout/hProcess7"/>
    <dgm:cxn modelId="{3E7F7A42-B38F-4ABB-ABC8-DEF0518584A6}" srcId="{DA84DD37-D2A7-407C-8BE6-E8ECB742C066}" destId="{8CD0BE02-AA5F-471A-BD2A-C1C3F37C883B}" srcOrd="0" destOrd="0" parTransId="{C6943482-EF80-4B92-8720-01F95C549536}" sibTransId="{6992254E-3D7B-4297-B4F3-7AEA272A40DC}"/>
    <dgm:cxn modelId="{937240D2-DA9A-44E4-A53D-AA19CBDC2409}" srcId="{A262197B-739E-4FFE-9081-C4361C3D90E5}" destId="{03BF1BC5-FB5F-4DF6-BD35-DFE44C848B19}" srcOrd="0" destOrd="0" parTransId="{0B03774D-3911-4C67-8566-5B3BE0786EB0}" sibTransId="{5CA1B995-6074-4C76-8144-3FAE285C1855}"/>
    <dgm:cxn modelId="{398C8CE3-1F9C-4C56-96E3-D126439E378C}" srcId="{C67DF9B8-A50A-400E-AB32-24EC96E63BE2}" destId="{DA84DD37-D2A7-407C-8BE6-E8ECB742C066}" srcOrd="2" destOrd="0" parTransId="{E80D845E-2CE0-45E1-B2F4-14E195A1D2E0}" sibTransId="{C35512B9-9E15-4484-ADF0-7CC656D96F06}"/>
    <dgm:cxn modelId="{28F0E95C-CD77-4AF9-87A4-2A4AF5A93BD0}" type="presOf" srcId="{DA84DD37-D2A7-407C-8BE6-E8ECB742C066}" destId="{17077B1C-E534-4DB9-9604-F874AF6C339B}" srcOrd="1" destOrd="0" presId="urn:microsoft.com/office/officeart/2005/8/layout/hProcess7"/>
    <dgm:cxn modelId="{62FF83CF-D9A5-4BFD-B198-3C9E08D3BE4F}" type="presOf" srcId="{DA84DD37-D2A7-407C-8BE6-E8ECB742C066}" destId="{620C2F5D-F6D8-443B-8278-0D55FF964C7B}" srcOrd="0" destOrd="0" presId="urn:microsoft.com/office/officeart/2005/8/layout/hProcess7"/>
    <dgm:cxn modelId="{CAACAE54-E1C7-48D5-888C-42B94EC66262}" type="presOf" srcId="{A262197B-739E-4FFE-9081-C4361C3D90E5}" destId="{CB1D7000-CF1C-4FE9-88AA-3F8AFC760CC4}" srcOrd="1" destOrd="0" presId="urn:microsoft.com/office/officeart/2005/8/layout/hProcess7"/>
    <dgm:cxn modelId="{72590239-BD48-47AF-B236-C53D4BA7C72D}" type="presOf" srcId="{8CD0BE02-AA5F-471A-BD2A-C1C3F37C883B}" destId="{FC4AC0C5-7916-4D88-A747-2BFE52B3DDCE}" srcOrd="0" destOrd="0" presId="urn:microsoft.com/office/officeart/2005/8/layout/hProcess7"/>
    <dgm:cxn modelId="{7DBBFBD9-9A7C-4C74-B502-EB8668924D33}" type="presOf" srcId="{E010D653-A181-4F03-BB85-65EC889D36AF}" destId="{4EB641AD-5193-416D-8CA2-20BDF251EB63}" srcOrd="0" destOrd="0" presId="urn:microsoft.com/office/officeart/2005/8/layout/hProcess7"/>
    <dgm:cxn modelId="{A134CD33-D508-4B53-9854-5F76E4F0444C}" type="presOf" srcId="{03BF1BC5-FB5F-4DF6-BD35-DFE44C848B19}" destId="{A9CF62B8-8277-4805-8E7A-69B7B75AE8D9}" srcOrd="0" destOrd="0" presId="urn:microsoft.com/office/officeart/2005/8/layout/hProcess7"/>
    <dgm:cxn modelId="{97E6B727-5594-44B3-85D1-10D340CEF9FC}" type="presOf" srcId="{C67DF9B8-A50A-400E-AB32-24EC96E63BE2}" destId="{A8A775D8-D4B5-4916-B321-FD86509AF34E}" srcOrd="0" destOrd="0" presId="urn:microsoft.com/office/officeart/2005/8/layout/hProcess7"/>
    <dgm:cxn modelId="{372004B5-CB38-4CEC-8AF1-7D537DB828CE}" srcId="{C67DF9B8-A50A-400E-AB32-24EC96E63BE2}" destId="{A262197B-739E-4FFE-9081-C4361C3D90E5}" srcOrd="1" destOrd="0" parTransId="{ACA78833-E121-49FD-8F6D-1025A5CBEA2F}" sibTransId="{C8B3E837-9613-4785-B87C-FE4FBB4D41C6}"/>
    <dgm:cxn modelId="{3E598B6C-D389-456C-85E7-CEBFC0FC1789}" srcId="{C67DF9B8-A50A-400E-AB32-24EC96E63BE2}" destId="{3BCCA072-C8A0-4832-A5C3-1D2ED5005092}" srcOrd="0" destOrd="0" parTransId="{6E619D3F-C0AD-4DC0-8527-1528E8BABA2C}" sibTransId="{6AA3B817-D47F-449E-B857-461EE387E046}"/>
    <dgm:cxn modelId="{B73C16E8-63CB-4566-A8E1-5EB6CB6E05B0}" type="presOf" srcId="{A262197B-739E-4FFE-9081-C4361C3D90E5}" destId="{37145C66-8A82-40DA-88AB-1058B9968E3B}" srcOrd="0" destOrd="0" presId="urn:microsoft.com/office/officeart/2005/8/layout/hProcess7"/>
    <dgm:cxn modelId="{B4D6B2A3-C7CB-4B3B-9A28-0023F420491F}" type="presOf" srcId="{3BCCA072-C8A0-4832-A5C3-1D2ED5005092}" destId="{B70B6F4E-1B66-45F2-B009-C116B812C003}" srcOrd="0" destOrd="0" presId="urn:microsoft.com/office/officeart/2005/8/layout/hProcess7"/>
    <dgm:cxn modelId="{0E9729E9-9867-4D92-A458-B63F99180AA5}" srcId="{3BCCA072-C8A0-4832-A5C3-1D2ED5005092}" destId="{E010D653-A181-4F03-BB85-65EC889D36AF}" srcOrd="0" destOrd="0" parTransId="{42F2D415-2D9E-4276-94CB-BD578D55A555}" sibTransId="{32F6C338-F2FF-46DB-A625-F3467DF902AA}"/>
    <dgm:cxn modelId="{628B0086-15C0-43B5-A025-7ECB93A86F8D}" type="presParOf" srcId="{A8A775D8-D4B5-4916-B321-FD86509AF34E}" destId="{B153E6A2-7CBB-45DB-9F07-32A9479D5C60}" srcOrd="0" destOrd="0" presId="urn:microsoft.com/office/officeart/2005/8/layout/hProcess7"/>
    <dgm:cxn modelId="{B1C555CA-1F18-4671-A692-9F17446D82C2}" type="presParOf" srcId="{B153E6A2-7CBB-45DB-9F07-32A9479D5C60}" destId="{B70B6F4E-1B66-45F2-B009-C116B812C003}" srcOrd="0" destOrd="0" presId="urn:microsoft.com/office/officeart/2005/8/layout/hProcess7"/>
    <dgm:cxn modelId="{892C590F-AE12-4B29-B582-74819B94C795}" type="presParOf" srcId="{B153E6A2-7CBB-45DB-9F07-32A9479D5C60}" destId="{E9E69026-1F29-46A0-89F5-F55882FD1D58}" srcOrd="1" destOrd="0" presId="urn:microsoft.com/office/officeart/2005/8/layout/hProcess7"/>
    <dgm:cxn modelId="{2DFFACF0-2468-417B-9A1B-3B5AC00813A6}" type="presParOf" srcId="{B153E6A2-7CBB-45DB-9F07-32A9479D5C60}" destId="{4EB641AD-5193-416D-8CA2-20BDF251EB63}" srcOrd="2" destOrd="0" presId="urn:microsoft.com/office/officeart/2005/8/layout/hProcess7"/>
    <dgm:cxn modelId="{1351CF3C-CC5F-4D5A-8D45-952C66525875}" type="presParOf" srcId="{A8A775D8-D4B5-4916-B321-FD86509AF34E}" destId="{D654F289-61D8-4965-B003-F1E09BF936FF}" srcOrd="1" destOrd="0" presId="urn:microsoft.com/office/officeart/2005/8/layout/hProcess7"/>
    <dgm:cxn modelId="{E3363E42-0103-40C4-9F4A-5B550A355C1E}" type="presParOf" srcId="{A8A775D8-D4B5-4916-B321-FD86509AF34E}" destId="{0C1564D6-989F-4CC2-A324-3110DB2DAE7D}" srcOrd="2" destOrd="0" presId="urn:microsoft.com/office/officeart/2005/8/layout/hProcess7"/>
    <dgm:cxn modelId="{FE9CD022-5D5C-4C02-A3D4-8EFCFDC7D1E4}" type="presParOf" srcId="{0C1564D6-989F-4CC2-A324-3110DB2DAE7D}" destId="{AB6C245D-9F58-450E-B3A8-5330E148DA62}" srcOrd="0" destOrd="0" presId="urn:microsoft.com/office/officeart/2005/8/layout/hProcess7"/>
    <dgm:cxn modelId="{A8BB3FBF-479D-4897-BE78-6BC41A508F6E}" type="presParOf" srcId="{0C1564D6-989F-4CC2-A324-3110DB2DAE7D}" destId="{BC718E29-9371-42C5-9F34-BA17469F6F26}" srcOrd="1" destOrd="0" presId="urn:microsoft.com/office/officeart/2005/8/layout/hProcess7"/>
    <dgm:cxn modelId="{E7A4F277-CBC6-49E8-8C80-1070B345F169}" type="presParOf" srcId="{0C1564D6-989F-4CC2-A324-3110DB2DAE7D}" destId="{E8226830-FF31-4100-B5FE-78FA17FE3B7F}" srcOrd="2" destOrd="0" presId="urn:microsoft.com/office/officeart/2005/8/layout/hProcess7"/>
    <dgm:cxn modelId="{C3A89F88-C528-453F-910A-F33CA7874D61}" type="presParOf" srcId="{A8A775D8-D4B5-4916-B321-FD86509AF34E}" destId="{A28D0AA0-DF4C-4D9E-AE7D-164EDF875803}" srcOrd="3" destOrd="0" presId="urn:microsoft.com/office/officeart/2005/8/layout/hProcess7"/>
    <dgm:cxn modelId="{457851D7-C3A0-4692-BC3B-85178623F699}" type="presParOf" srcId="{A8A775D8-D4B5-4916-B321-FD86509AF34E}" destId="{DC063359-FA69-4D22-BDE8-66AD240ACB30}" srcOrd="4" destOrd="0" presId="urn:microsoft.com/office/officeart/2005/8/layout/hProcess7"/>
    <dgm:cxn modelId="{3F14F4D1-7E65-49DB-A48A-2C328DD6FB93}" type="presParOf" srcId="{DC063359-FA69-4D22-BDE8-66AD240ACB30}" destId="{37145C66-8A82-40DA-88AB-1058B9968E3B}" srcOrd="0" destOrd="0" presId="urn:microsoft.com/office/officeart/2005/8/layout/hProcess7"/>
    <dgm:cxn modelId="{7577708E-D957-45E8-A0DC-7EAA287AEF3C}" type="presParOf" srcId="{DC063359-FA69-4D22-BDE8-66AD240ACB30}" destId="{CB1D7000-CF1C-4FE9-88AA-3F8AFC760CC4}" srcOrd="1" destOrd="0" presId="urn:microsoft.com/office/officeart/2005/8/layout/hProcess7"/>
    <dgm:cxn modelId="{FBE5D8CB-0D7B-43CF-A794-1E711B3CA449}" type="presParOf" srcId="{DC063359-FA69-4D22-BDE8-66AD240ACB30}" destId="{A9CF62B8-8277-4805-8E7A-69B7B75AE8D9}" srcOrd="2" destOrd="0" presId="urn:microsoft.com/office/officeart/2005/8/layout/hProcess7"/>
    <dgm:cxn modelId="{CF07BEEC-5A0C-4C7B-83EB-211AEC0539FB}" type="presParOf" srcId="{A8A775D8-D4B5-4916-B321-FD86509AF34E}" destId="{82D272E8-9131-40B7-B2A6-A8416078D116}" srcOrd="5" destOrd="0" presId="urn:microsoft.com/office/officeart/2005/8/layout/hProcess7"/>
    <dgm:cxn modelId="{D21109BE-DEBC-446D-B6AF-DD165329D92B}" type="presParOf" srcId="{A8A775D8-D4B5-4916-B321-FD86509AF34E}" destId="{458ABF64-4DCA-431E-B1C9-FD9EE7DBC2EA}" srcOrd="6" destOrd="0" presId="urn:microsoft.com/office/officeart/2005/8/layout/hProcess7"/>
    <dgm:cxn modelId="{7295A995-835A-4B57-B6F2-1F12EB1D1BA7}" type="presParOf" srcId="{458ABF64-4DCA-431E-B1C9-FD9EE7DBC2EA}" destId="{F7C2F0A7-787C-48AE-B9B7-925E3D6544A0}" srcOrd="0" destOrd="0" presId="urn:microsoft.com/office/officeart/2005/8/layout/hProcess7"/>
    <dgm:cxn modelId="{88CA12C2-2B76-4960-BC40-38A8F0E0B45F}" type="presParOf" srcId="{458ABF64-4DCA-431E-B1C9-FD9EE7DBC2EA}" destId="{373493D0-BF9A-4709-9912-3232487156EE}" srcOrd="1" destOrd="0" presId="urn:microsoft.com/office/officeart/2005/8/layout/hProcess7"/>
    <dgm:cxn modelId="{4CA7793C-E1AD-4203-96EC-942D380559DE}" type="presParOf" srcId="{458ABF64-4DCA-431E-B1C9-FD9EE7DBC2EA}" destId="{2C024101-8AEE-4106-B9AF-0DB4B3610C39}" srcOrd="2" destOrd="0" presId="urn:microsoft.com/office/officeart/2005/8/layout/hProcess7"/>
    <dgm:cxn modelId="{43ABFDD3-8EFC-4A90-9FF2-DD9FC39D14AF}" type="presParOf" srcId="{A8A775D8-D4B5-4916-B321-FD86509AF34E}" destId="{9C9C9929-2991-4BAC-94A7-5085DF927D03}" srcOrd="7" destOrd="0" presId="urn:microsoft.com/office/officeart/2005/8/layout/hProcess7"/>
    <dgm:cxn modelId="{CFEA0532-281F-4DA2-910E-6A9D518B5F9D}" type="presParOf" srcId="{A8A775D8-D4B5-4916-B321-FD86509AF34E}" destId="{2D9322E1-AFA4-4148-9F6A-CE36124ADCF7}" srcOrd="8" destOrd="0" presId="urn:microsoft.com/office/officeart/2005/8/layout/hProcess7"/>
    <dgm:cxn modelId="{AFED52A0-C444-4313-AB0B-8338E09F36A9}" type="presParOf" srcId="{2D9322E1-AFA4-4148-9F6A-CE36124ADCF7}" destId="{620C2F5D-F6D8-443B-8278-0D55FF964C7B}" srcOrd="0" destOrd="0" presId="urn:microsoft.com/office/officeart/2005/8/layout/hProcess7"/>
    <dgm:cxn modelId="{914D7294-4BF6-4E82-9089-A01BC88635F7}" type="presParOf" srcId="{2D9322E1-AFA4-4148-9F6A-CE36124ADCF7}" destId="{17077B1C-E534-4DB9-9604-F874AF6C339B}" srcOrd="1" destOrd="0" presId="urn:microsoft.com/office/officeart/2005/8/layout/hProcess7"/>
    <dgm:cxn modelId="{683F91A0-E042-4650-AB43-83F1E2AC3261}" type="presParOf" srcId="{2D9322E1-AFA4-4148-9F6A-CE36124ADCF7}" destId="{FC4AC0C5-7916-4D88-A747-2BFE52B3DDC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B6F4E-1B66-45F2-B009-C116B812C003}">
      <dsp:nvSpPr>
        <dsp:cNvPr id="0" name=""/>
        <dsp:cNvSpPr/>
      </dsp:nvSpPr>
      <dsp:spPr>
        <a:xfrm>
          <a:off x="366" y="200764"/>
          <a:ext cx="1577935" cy="189352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16200000">
        <a:off x="-618183" y="819315"/>
        <a:ext cx="1552688" cy="315587"/>
      </dsp:txXfrm>
    </dsp:sp>
    <dsp:sp modelId="{4EB641AD-5193-416D-8CA2-20BDF251EB63}">
      <dsp:nvSpPr>
        <dsp:cNvPr id="0" name=""/>
        <dsp:cNvSpPr/>
      </dsp:nvSpPr>
      <dsp:spPr>
        <a:xfrm>
          <a:off x="315953" y="200764"/>
          <a:ext cx="1175561" cy="189352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 Text</a:t>
          </a:r>
          <a:endParaRPr lang="en-US" sz="2100" kern="1200" dirty="0"/>
        </a:p>
      </dsp:txBody>
      <dsp:txXfrm>
        <a:off x="315953" y="200764"/>
        <a:ext cx="1175561" cy="1893522"/>
      </dsp:txXfrm>
    </dsp:sp>
    <dsp:sp modelId="{37145C66-8A82-40DA-88AB-1058B9968E3B}">
      <dsp:nvSpPr>
        <dsp:cNvPr id="0" name=""/>
        <dsp:cNvSpPr/>
      </dsp:nvSpPr>
      <dsp:spPr>
        <a:xfrm>
          <a:off x="1633529" y="200764"/>
          <a:ext cx="1577935" cy="189352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Scanner</a:t>
          </a:r>
          <a:endParaRPr lang="en-US" sz="1800" kern="1200" dirty="0"/>
        </a:p>
      </dsp:txBody>
      <dsp:txXfrm rot="16200000">
        <a:off x="1014979" y="819315"/>
        <a:ext cx="1552688" cy="315587"/>
      </dsp:txXfrm>
    </dsp:sp>
    <dsp:sp modelId="{BC718E29-9371-42C5-9F34-BA17469F6F26}">
      <dsp:nvSpPr>
        <dsp:cNvPr id="0" name=""/>
        <dsp:cNvSpPr/>
      </dsp:nvSpPr>
      <dsp:spPr>
        <a:xfrm rot="5400000">
          <a:off x="1502344" y="1704955"/>
          <a:ext cx="278149" cy="236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CF62B8-8277-4805-8E7A-69B7B75AE8D9}">
      <dsp:nvSpPr>
        <dsp:cNvPr id="0" name=""/>
        <dsp:cNvSpPr/>
      </dsp:nvSpPr>
      <dsp:spPr>
        <a:xfrm>
          <a:off x="1949116" y="200764"/>
          <a:ext cx="1175561" cy="189352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Language Tokens</a:t>
          </a:r>
          <a:endParaRPr lang="en-US" sz="2100" kern="1200" dirty="0"/>
        </a:p>
      </dsp:txBody>
      <dsp:txXfrm>
        <a:off x="1949116" y="200764"/>
        <a:ext cx="1175561" cy="1893522"/>
      </dsp:txXfrm>
    </dsp:sp>
    <dsp:sp modelId="{620C2F5D-F6D8-443B-8278-0D55FF964C7B}">
      <dsp:nvSpPr>
        <dsp:cNvPr id="0" name=""/>
        <dsp:cNvSpPr/>
      </dsp:nvSpPr>
      <dsp:spPr>
        <a:xfrm>
          <a:off x="3266692" y="200764"/>
          <a:ext cx="1577935" cy="189352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Syntax </a:t>
          </a:r>
          <a:r>
            <a:rPr lang="en-US" altLang="zh-CN" sz="1800" kern="1200" dirty="0" smtClean="0"/>
            <a:t>Tree</a:t>
          </a:r>
          <a:endParaRPr lang="en-US" sz="1800" kern="1200" dirty="0"/>
        </a:p>
      </dsp:txBody>
      <dsp:txXfrm rot="16200000">
        <a:off x="2648142" y="819315"/>
        <a:ext cx="1552688" cy="315587"/>
      </dsp:txXfrm>
    </dsp:sp>
    <dsp:sp modelId="{373493D0-BF9A-4709-9912-3232487156EE}">
      <dsp:nvSpPr>
        <dsp:cNvPr id="0" name=""/>
        <dsp:cNvSpPr/>
      </dsp:nvSpPr>
      <dsp:spPr>
        <a:xfrm rot="5400000">
          <a:off x="3135508" y="1704955"/>
          <a:ext cx="278149" cy="23669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4AC0C5-7916-4D88-A747-2BFE52B3DDCE}">
      <dsp:nvSpPr>
        <dsp:cNvPr id="0" name=""/>
        <dsp:cNvSpPr/>
      </dsp:nvSpPr>
      <dsp:spPr>
        <a:xfrm>
          <a:off x="3582280" y="200764"/>
          <a:ext cx="1175561" cy="189352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Expression Model</a:t>
          </a:r>
          <a:endParaRPr lang="en-US" sz="2100" kern="1200" dirty="0"/>
        </a:p>
      </dsp:txBody>
      <dsp:txXfrm>
        <a:off x="3582280" y="200764"/>
        <a:ext cx="1175561" cy="1893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script file</a:t>
            </a:r>
          </a:p>
          <a:p>
            <a:endParaRPr lang="en-US" altLang="zh-CN" dirty="0"/>
          </a:p>
          <a:p>
            <a:r>
              <a:rPr lang="en-US" altLang="zh-CN" dirty="0"/>
              <a:t>Main &lt;- function(args) {</a:t>
            </a:r>
          </a:p>
          <a:p>
            <a:r>
              <a:rPr lang="en-US" altLang="zh-CN" dirty="0"/>
              <a:t>    statements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An R# script is a Main function closure, args function parameter is the commandline arguments.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Relationship between the StackFrames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87570" y="1756508"/>
            <a:ext cx="8085891" cy="4216977"/>
            <a:chOff x="487570" y="1756508"/>
            <a:chExt cx="8085891" cy="4216977"/>
          </a:xfrm>
        </p:grpSpPr>
        <p:sp>
          <p:nvSpPr>
            <p:cNvPr id="4" name="矩形 3"/>
            <p:cNvSpPr/>
            <p:nvPr/>
          </p:nvSpPr>
          <p:spPr>
            <a:xfrm>
              <a:off x="487570" y="1756508"/>
              <a:ext cx="4194673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Global.envir()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560793" y="3140968"/>
              <a:ext cx="3960440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3043123"/>
              <a:ext cx="153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R# script</a:t>
              </a:r>
            </a:p>
            <a:p>
              <a:pPr algn="ctr"/>
              <a:r>
                <a:rPr lang="en-US" altLang="zh-CN" dirty="0"/>
                <a:t>(Main closure)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9705" y="2422195"/>
              <a:ext cx="264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source(filepath, args as ...)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>
              <a:off x="2584906" y="2416241"/>
              <a:ext cx="2097337" cy="626881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parent(global) + arguments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7116" y="4293096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4324454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function/closure 1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286814" y="3621794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parent(main) + parameters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69005" y="5541437"/>
              <a:ext cx="4104456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5572795"/>
              <a:ext cx="190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function/closure 2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488703" y="4870135"/>
              <a:ext cx="3234419" cy="590002"/>
            </a:xfrm>
            <a:prstGeom prst="downArrow">
              <a:avLst>
                <a:gd name="adj1" fmla="val 77792"/>
                <a:gd name="adj2" fmla="val 327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parent(function) + parameters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6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 run from commandline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/>
              <a:t>R.exe “./display.R” message:=“hello world!” name:=“test_name” write.file:=“./test.txt” pages:=500</a:t>
            </a:r>
          </a:p>
          <a:p>
            <a:endParaRPr lang="en-US" altLang="zh-CN" sz="1800" dirty="0"/>
          </a:p>
          <a:p>
            <a:r>
              <a:rPr lang="en-US" altLang="zh-CN" sz="1800" dirty="0"/>
              <a:t>R# script content</a:t>
            </a:r>
          </a:p>
          <a:p>
            <a:endParaRPr lang="en-US" altLang="zh-CN" sz="1800" dirty="0"/>
          </a:p>
          <a:p>
            <a:r>
              <a:rPr lang="en-US" altLang="zh-CN" sz="1800" dirty="0"/>
              <a:t>var message as string = ...;</a:t>
            </a:r>
          </a:p>
          <a:p>
            <a:r>
              <a:rPr lang="en-US" altLang="zh-CN" sz="1800" dirty="0"/>
              <a:t>var name as string = ...;</a:t>
            </a:r>
          </a:p>
          <a:p>
            <a:r>
              <a:rPr lang="en-US" altLang="zh-CN" sz="1800" dirty="0"/>
              <a:t>var write.file as string = ...; </a:t>
            </a:r>
          </a:p>
          <a:p>
            <a:r>
              <a:rPr lang="en-US" altLang="zh-CN" sz="1800" dirty="0"/>
              <a:t>var pages as integer = ...;</a:t>
            </a:r>
          </a:p>
          <a:p>
            <a:endParaRPr lang="en-US" altLang="zh-CN" sz="1800" dirty="0"/>
          </a:p>
          <a:p>
            <a:r>
              <a:rPr lang="en-US" altLang="zh-CN" sz="1800" dirty="0"/>
              <a:t>You can input any number of the arguments in the commandline, and each argument should in format: variable:=value, if the value have a white space, then a quot character is required.</a:t>
            </a:r>
          </a:p>
          <a:p>
            <a:r>
              <a:rPr lang="en-US" altLang="zh-CN" sz="1800" dirty="0"/>
              <a:t>Reference these commandline argument in R# script just using the variable declaration statement, and read from a parameter list ... Variable.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64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9928" y="2132856"/>
            <a:ext cx="8328720" cy="4405451"/>
            <a:chOff x="349928" y="2132856"/>
            <a:chExt cx="8328720" cy="4405451"/>
          </a:xfrm>
        </p:grpSpPr>
        <p:sp>
          <p:nvSpPr>
            <p:cNvPr id="4" name="Rectangle 3"/>
            <p:cNvSpPr/>
            <p:nvPr/>
          </p:nvSpPr>
          <p:spPr>
            <a:xfrm>
              <a:off x="349928" y="2132856"/>
              <a:ext cx="5616624" cy="20882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5375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var</a:t>
              </a:r>
              <a:r>
                <a:rPr lang="en-US" dirty="0"/>
                <a:t> x as integer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6850" y="2317007"/>
              <a:ext cx="1872208" cy="5760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1+2+3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355455" y="2965079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80506" y="2458592"/>
              <a:ext cx="723420" cy="292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726192" y="2986594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212247" y="3001083"/>
              <a:ext cx="432048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5455" y="3829175"/>
              <a:ext cx="54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0222" y="3829175"/>
              <a:ext cx="168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 Operator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8793" y="3829175"/>
              <a:ext cx="175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Expression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7972" y="3001083"/>
              <a:ext cx="2700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 declare statement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212247" y="4385171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3888" y="5046444"/>
              <a:ext cx="251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Expression Parser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4212247" y="5469112"/>
              <a:ext cx="504056" cy="6079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92496" y="6168975"/>
              <a:ext cx="207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 Expression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8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2517" y="620688"/>
            <a:ext cx="8290599" cy="5544616"/>
            <a:chOff x="352517" y="620688"/>
            <a:chExt cx="8290599" cy="5544616"/>
          </a:xfrm>
        </p:grpSpPr>
        <p:sp>
          <p:nvSpPr>
            <p:cNvPr id="12" name="Rectangular Callout 11"/>
            <p:cNvSpPr/>
            <p:nvPr/>
          </p:nvSpPr>
          <p:spPr>
            <a:xfrm>
              <a:off x="352517" y="620688"/>
              <a:ext cx="8290599" cy="1786480"/>
            </a:xfrm>
            <a:prstGeom prst="wedgeRectCallout">
              <a:avLst>
                <a:gd name="adj1" fmla="val -32550"/>
                <a:gd name="adj2" fmla="val 67918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owchart: Process 1"/>
            <p:cNvSpPr/>
            <p:nvPr/>
          </p:nvSpPr>
          <p:spPr>
            <a:xfrm>
              <a:off x="755576" y="5301208"/>
              <a:ext cx="7887540" cy="86409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Core 5 (Visual Basic.NET)</a:t>
              </a:r>
              <a:endParaRPr lang="en-US" dirty="0"/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755576" y="4293096"/>
              <a:ext cx="3855092" cy="86409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R# Runtime Environment</a:t>
              </a:r>
              <a:endParaRPr lang="en-US" dirty="0"/>
            </a:p>
          </p:txBody>
        </p:sp>
        <p:sp>
          <p:nvSpPr>
            <p:cNvPr id="5" name="Cube 4"/>
            <p:cNvSpPr/>
            <p:nvPr/>
          </p:nvSpPr>
          <p:spPr>
            <a:xfrm>
              <a:off x="764352" y="2852936"/>
              <a:ext cx="4134348" cy="1216152"/>
            </a:xfrm>
            <a:prstGeom prst="cub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R# Common </a:t>
              </a:r>
              <a:r>
                <a:rPr lang="en-US" dirty="0" err="1" smtClean="0"/>
                <a:t>CodeDom</a:t>
              </a:r>
              <a:endParaRPr lang="en-US" dirty="0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755576" y="1055984"/>
              <a:ext cx="2198908" cy="914400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R#</a:t>
              </a:r>
              <a:endParaRPr lang="en-US" sz="4000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3494544" y="1055984"/>
              <a:ext cx="2232248" cy="9144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Python</a:t>
              </a:r>
              <a:endParaRPr lang="en-US" sz="4000" dirty="0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6338860" y="1055984"/>
              <a:ext cx="1872208" cy="91440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Julia</a:t>
              </a:r>
              <a:endParaRPr lang="en-US" sz="4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9346" y="4293096"/>
              <a:ext cx="3943770" cy="8640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036" y="4293096"/>
              <a:ext cx="3243048" cy="864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93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1560" y="1052736"/>
            <a:ext cx="7797323" cy="4682570"/>
            <a:chOff x="519093" y="1854028"/>
            <a:chExt cx="7797323" cy="4682570"/>
          </a:xfrm>
        </p:grpSpPr>
        <p:sp>
          <p:nvSpPr>
            <p:cNvPr id="4" name="Rectangle 3"/>
            <p:cNvSpPr/>
            <p:nvPr/>
          </p:nvSpPr>
          <p:spPr>
            <a:xfrm>
              <a:off x="574273" y="5229200"/>
              <a:ext cx="4824536" cy="13073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Runtime Environment:</a:t>
              </a:r>
            </a:p>
            <a:p>
              <a:pPr marL="342900" indent="-342900" algn="ctr">
                <a:buAutoNum type="arabicPeriod"/>
              </a:pPr>
              <a:r>
                <a:rPr lang="en-US" dirty="0" smtClean="0"/>
                <a:t>library/package system</a:t>
              </a:r>
            </a:p>
            <a:p>
              <a:pPr marL="342900" indent="-342900" algn="ctr">
                <a:buAutoNum type="arabicPeriod"/>
              </a:pPr>
              <a:r>
                <a:rPr lang="en-US" dirty="0" smtClean="0"/>
                <a:t>configuration system</a:t>
              </a:r>
            </a:p>
            <a:p>
              <a:pPr marL="342900" indent="-342900" algn="ctr">
                <a:buAutoNum type="arabicPeriod"/>
              </a:pPr>
              <a:r>
                <a:rPr lang="en-US" dirty="0" smtClean="0"/>
                <a:t>R#/.NET </a:t>
              </a:r>
              <a:r>
                <a:rPr lang="en-US" dirty="0" err="1" smtClean="0"/>
                <a:t>clr</a:t>
              </a:r>
              <a:r>
                <a:rPr lang="en-US" dirty="0" smtClean="0"/>
                <a:t> </a:t>
              </a:r>
              <a:r>
                <a:rPr lang="en-US" altLang="zh-CN" dirty="0" smtClean="0"/>
                <a:t>Interop</a:t>
              </a:r>
              <a:r>
                <a:rPr lang="en-US" dirty="0" smtClean="0"/>
                <a:t> Interface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5652120" y="4941168"/>
              <a:ext cx="2664296" cy="1595430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r>
                <a:rPr lang="en-US" altLang="zh-CN" baseline="30000" dirty="0"/>
                <a:t>rd</a:t>
              </a:r>
              <a:r>
                <a:rPr lang="en-US" altLang="zh-CN" dirty="0"/>
                <a:t> part library: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GCModeller, </a:t>
              </a:r>
              <a:r>
                <a:rPr lang="en-US" altLang="zh-CN" dirty="0" err="1"/>
                <a:t>MZKit</a:t>
              </a:r>
              <a:r>
                <a:rPr lang="en-US" altLang="zh-CN" dirty="0"/>
                <a:t>, </a:t>
              </a:r>
              <a:r>
                <a:rPr lang="en-US" altLang="zh-CN" dirty="0" err="1" smtClean="0"/>
                <a:t>ggplot</a:t>
              </a:r>
              <a:endParaRPr lang="en-US" dirty="0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901554064"/>
                </p:ext>
              </p:extLst>
            </p:nvPr>
          </p:nvGraphicFramePr>
          <p:xfrm>
            <a:off x="519093" y="1854028"/>
            <a:ext cx="4844995" cy="22950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Flowchart: Terminator 9"/>
            <p:cNvSpPr/>
            <p:nvPr/>
          </p:nvSpPr>
          <p:spPr>
            <a:xfrm>
              <a:off x="3347864" y="4293096"/>
              <a:ext cx="2016224" cy="734694"/>
            </a:xfrm>
            <a:prstGeom prst="flowChartTermina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R# Interpreter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580112" y="3429000"/>
              <a:ext cx="2736304" cy="64807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140968"/>
              <a:ext cx="247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Evaluated as .NET 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1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Stack Environment</vt:lpstr>
      <vt:lpstr>Relationship between the StackFrames</vt:lpstr>
      <vt:lpstr>Script run from commandline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guigang xie</cp:lastModifiedBy>
  <cp:revision>38</cp:revision>
  <dcterms:created xsi:type="dcterms:W3CDTF">2017-06-19T03:54:37Z</dcterms:created>
  <dcterms:modified xsi:type="dcterms:W3CDTF">2022-07-31T09:34:28Z</dcterms:modified>
</cp:coreProperties>
</file>