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script file</a:t>
            </a:r>
          </a:p>
          <a:p>
            <a:endParaRPr lang="en-US" altLang="zh-CN" dirty="0"/>
          </a:p>
          <a:p>
            <a:r>
              <a:rPr lang="en-US" altLang="zh-CN" dirty="0"/>
              <a:t>Main &lt;- function(args) {</a:t>
            </a:r>
          </a:p>
          <a:p>
            <a:r>
              <a:rPr lang="en-US" altLang="zh-CN" dirty="0"/>
              <a:t>    statements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An R# script is a Main function closure, args function parameter is the commandline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Relationship between the StackFrames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7570" y="1756508"/>
            <a:ext cx="8085891" cy="4216977"/>
            <a:chOff x="487570" y="1756508"/>
            <a:chExt cx="8085891" cy="4216977"/>
          </a:xfrm>
        </p:grpSpPr>
        <p:sp>
          <p:nvSpPr>
            <p:cNvPr id="4" name="矩形 3"/>
            <p:cNvSpPr/>
            <p:nvPr/>
          </p:nvSpPr>
          <p:spPr>
            <a:xfrm>
              <a:off x="487570" y="1756508"/>
              <a:ext cx="4194673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Global.envir()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60793" y="3140968"/>
              <a:ext cx="396044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3043123"/>
              <a:ext cx="153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R# script</a:t>
              </a:r>
            </a:p>
            <a:p>
              <a:pPr algn="ctr"/>
              <a:r>
                <a:rPr lang="en-US" altLang="zh-CN" dirty="0"/>
                <a:t>(Main closure)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9705" y="2422195"/>
              <a:ext cx="264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source(filepath, args as ...)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84906" y="2416241"/>
              <a:ext cx="2097337" cy="626881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parent(global) + arguments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7116" y="4293096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4324454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function/closure 1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286814" y="3621794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parent(main) + parameters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69005" y="5541437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5572795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function/closure 2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488703" y="4870135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parent(function) + parameters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run from 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/>
              <a:t>R.exe “./display.R” message:=“hello world!” name:=“test_name” write.file:=“./test.txt” pages:=500</a:t>
            </a:r>
          </a:p>
          <a:p>
            <a:endParaRPr lang="en-US" altLang="zh-CN" sz="1800" dirty="0"/>
          </a:p>
          <a:p>
            <a:r>
              <a:rPr lang="en-US" altLang="zh-CN" sz="1800" dirty="0"/>
              <a:t>R# script content</a:t>
            </a:r>
          </a:p>
          <a:p>
            <a:endParaRPr lang="en-US" altLang="zh-CN" sz="1800" dirty="0"/>
          </a:p>
          <a:p>
            <a:r>
              <a:rPr lang="en-US" altLang="zh-CN" sz="1800" dirty="0"/>
              <a:t>var message as string = ...;</a:t>
            </a:r>
          </a:p>
          <a:p>
            <a:r>
              <a:rPr lang="en-US" altLang="zh-CN" sz="1800" dirty="0"/>
              <a:t>var name as string = ...;</a:t>
            </a:r>
          </a:p>
          <a:p>
            <a:r>
              <a:rPr lang="en-US" altLang="zh-CN" sz="1800" dirty="0"/>
              <a:t>var write.file as string = ...; </a:t>
            </a:r>
          </a:p>
          <a:p>
            <a:r>
              <a:rPr lang="en-US" altLang="zh-CN" sz="1800" dirty="0"/>
              <a:t>var pages as integer = ...;</a:t>
            </a:r>
          </a:p>
          <a:p>
            <a:endParaRPr lang="en-US" altLang="zh-CN" sz="1800" dirty="0"/>
          </a:p>
          <a:p>
            <a:r>
              <a:rPr lang="en-US" altLang="zh-CN" sz="1800" dirty="0"/>
              <a:t>You can input any number of the arguments in the commandline, and each argument should in format: variable:=value, if the value have a white space, then a quot character is required.</a:t>
            </a:r>
          </a:p>
          <a:p>
            <a:r>
              <a:rPr lang="en-US" altLang="zh-CN" sz="1800" dirty="0"/>
              <a:t>Reference these commandline argument in R# script just using the variable declaration statement, and read from a parameter list ... Variable.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64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9928" y="2132856"/>
            <a:ext cx="8328720" cy="4405451"/>
            <a:chOff x="349928" y="2132856"/>
            <a:chExt cx="8328720" cy="4405451"/>
          </a:xfrm>
        </p:grpSpPr>
        <p:sp>
          <p:nvSpPr>
            <p:cNvPr id="4" name="Rectangle 3"/>
            <p:cNvSpPr/>
            <p:nvPr/>
          </p:nvSpPr>
          <p:spPr>
            <a:xfrm>
              <a:off x="349928" y="2132856"/>
              <a:ext cx="5616624" cy="20882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5375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var</a:t>
              </a:r>
              <a:r>
                <a:rPr lang="en-US" dirty="0"/>
                <a:t> x as integer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6850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1+2+3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355455" y="2965079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80506" y="2458592"/>
              <a:ext cx="723420" cy="292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726192" y="2986594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212247" y="3001083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5455" y="3829175"/>
              <a:ext cx="54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0222" y="3829175"/>
              <a:ext cx="168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 Operator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8793" y="3829175"/>
              <a:ext cx="175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Expression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7972" y="3001083"/>
              <a:ext cx="2700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 declare statement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212247" y="4385171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3888" y="5046444"/>
              <a:ext cx="251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Expression Parser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212247" y="5469112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2496" y="6168975"/>
              <a:ext cx="207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 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8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2517" y="620688"/>
            <a:ext cx="8290599" cy="5544616"/>
            <a:chOff x="352517" y="620688"/>
            <a:chExt cx="8290599" cy="5544616"/>
          </a:xfrm>
        </p:grpSpPr>
        <p:sp>
          <p:nvSpPr>
            <p:cNvPr id="12" name="Rectangular Callout 11"/>
            <p:cNvSpPr/>
            <p:nvPr/>
          </p:nvSpPr>
          <p:spPr>
            <a:xfrm>
              <a:off x="352517" y="620688"/>
              <a:ext cx="8290599" cy="1786480"/>
            </a:xfrm>
            <a:prstGeom prst="wedgeRectCallout">
              <a:avLst>
                <a:gd name="adj1" fmla="val -32550"/>
                <a:gd name="adj2" fmla="val 67918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owchart: Process 1"/>
            <p:cNvSpPr/>
            <p:nvPr/>
          </p:nvSpPr>
          <p:spPr>
            <a:xfrm>
              <a:off x="755576" y="5301208"/>
              <a:ext cx="7887540" cy="86409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Core 5 (Visual Basic.NET)</a:t>
              </a:r>
              <a:endParaRPr lang="en-US" dirty="0"/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755576" y="4293096"/>
              <a:ext cx="3855092" cy="86409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R# Runtime Environment</a:t>
              </a:r>
              <a:endParaRPr lang="en-US" dirty="0"/>
            </a:p>
          </p:txBody>
        </p:sp>
        <p:sp>
          <p:nvSpPr>
            <p:cNvPr id="5" name="Cube 4"/>
            <p:cNvSpPr/>
            <p:nvPr/>
          </p:nvSpPr>
          <p:spPr>
            <a:xfrm>
              <a:off x="764352" y="2852936"/>
              <a:ext cx="4134348" cy="1216152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R# Common </a:t>
              </a:r>
              <a:r>
                <a:rPr lang="en-US" dirty="0" err="1" smtClean="0"/>
                <a:t>CodeDom</a:t>
              </a:r>
              <a:endParaRPr lang="en-US" dirty="0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755576" y="1055984"/>
              <a:ext cx="2198908" cy="91440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R#</a:t>
              </a:r>
              <a:endParaRPr lang="en-US" sz="4000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3494544" y="1055984"/>
              <a:ext cx="2232248" cy="9144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Python</a:t>
              </a:r>
              <a:endParaRPr lang="en-US" sz="4000" dirty="0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6338860" y="1055984"/>
              <a:ext cx="1872208" cy="91440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Julia</a:t>
              </a:r>
              <a:endParaRPr lang="en-US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9346" y="4293096"/>
              <a:ext cx="3943770" cy="8640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036" y="4293096"/>
              <a:ext cx="3243048" cy="864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9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Stack Environment</vt:lpstr>
      <vt:lpstr>Relationship between the StackFrames</vt:lpstr>
      <vt:lpstr>Script run from commandline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guigang xie</cp:lastModifiedBy>
  <cp:revision>30</cp:revision>
  <dcterms:created xsi:type="dcterms:W3CDTF">2017-06-19T03:54:37Z</dcterms:created>
  <dcterms:modified xsi:type="dcterms:W3CDTF">2022-01-28T15:18:16Z</dcterms:modified>
</cp:coreProperties>
</file>