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7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0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4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0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8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5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6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8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8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76F05-425A-42B1-B2D3-9E5E3D5673C0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C98C-0EFF-4BCF-8D2E-68C53B119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311607" y="621198"/>
            <a:ext cx="11403567" cy="4720838"/>
            <a:chOff x="377509" y="489393"/>
            <a:chExt cx="11403567" cy="4720838"/>
          </a:xfrm>
        </p:grpSpPr>
        <p:sp>
          <p:nvSpPr>
            <p:cNvPr id="76" name="Rectangle 75"/>
            <p:cNvSpPr/>
            <p:nvPr/>
          </p:nvSpPr>
          <p:spPr>
            <a:xfrm>
              <a:off x="3963829" y="1653923"/>
              <a:ext cx="7817247" cy="160258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147220" y="2018269"/>
              <a:ext cx="2957675" cy="99677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77509" y="2205163"/>
              <a:ext cx="11403567" cy="369331"/>
            </a:xfrm>
            <a:prstGeom prst="rect">
              <a:avLst/>
            </a:prstGeom>
            <a:solidFill>
              <a:srgbClr val="7030A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316106" y="489393"/>
              <a:ext cx="31579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err="1" smtClean="0"/>
                <a:t>RData</a:t>
              </a:r>
              <a:r>
                <a:rPr lang="en-US" sz="3600" dirty="0" smtClean="0"/>
                <a:t> </a:t>
              </a:r>
              <a:r>
                <a:rPr lang="en-US" sz="3600" dirty="0" err="1" smtClean="0"/>
                <a:t>Structrue</a:t>
              </a:r>
              <a:endParaRPr lang="en-US" sz="36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77509" y="2205163"/>
              <a:ext cx="1303010" cy="35680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Bzip2(\x42\x5a\x68)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680519" y="2205163"/>
              <a:ext cx="10100557" cy="36933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80518" y="2205163"/>
              <a:ext cx="1565189" cy="3568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rdata_binary_v3(RDX3\n)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45707" y="2205162"/>
              <a:ext cx="724931" cy="3568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XDR(X\n)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70638" y="2205162"/>
              <a:ext cx="1622854" cy="35680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>
                  <a:solidFill>
                    <a:schemeClr val="tx1"/>
                  </a:solidFill>
                </a:rPr>
                <a:t>Version(int32,int32,int32)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93491" y="2205162"/>
              <a:ext cx="2553729" cy="3568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Extra_info</a:t>
              </a:r>
              <a:r>
                <a:rPr lang="en-US" sz="1000" dirty="0" smtClean="0">
                  <a:solidFill>
                    <a:schemeClr val="tx1"/>
                  </a:solidFill>
                </a:rPr>
                <a:t>(</a:t>
              </a:r>
              <a:r>
                <a:rPr lang="en-US" sz="1000" dirty="0" err="1" smtClean="0">
                  <a:solidFill>
                    <a:schemeClr val="tx1"/>
                  </a:solidFill>
                </a:rPr>
                <a:t>text_encoding</a:t>
              </a:r>
              <a:r>
                <a:rPr lang="en-US" sz="1000" dirty="0" smtClean="0">
                  <a:solidFill>
                    <a:schemeClr val="tx1"/>
                  </a:solidFill>
                </a:rPr>
                <a:t>)(int32,ascii_chars)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47220" y="2205162"/>
              <a:ext cx="1532239" cy="3568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 smtClean="0">
                  <a:solidFill>
                    <a:schemeClr val="tx1"/>
                  </a:solidFill>
                </a:rPr>
                <a:t>Robject_info</a:t>
              </a:r>
              <a:r>
                <a:rPr lang="en-US" sz="1000" dirty="0" smtClean="0">
                  <a:solidFill>
                    <a:schemeClr val="tx1"/>
                  </a:solidFill>
                </a:rPr>
                <a:t>(int32)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679459" y="2205162"/>
              <a:ext cx="793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Data…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537254" y="4122767"/>
              <a:ext cx="1784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Compression</a:t>
              </a:r>
              <a:endParaRPr lang="en-US" dirty="0"/>
            </a:p>
          </p:txBody>
        </p:sp>
        <p:cxnSp>
          <p:nvCxnSpPr>
            <p:cNvPr id="18" name="Elbow Connector 17"/>
            <p:cNvCxnSpPr>
              <a:stCxn id="16" idx="1"/>
              <a:endCxn id="6" idx="2"/>
            </p:cNvCxnSpPr>
            <p:nvPr/>
          </p:nvCxnSpPr>
          <p:spPr>
            <a:xfrm rot="10800000">
              <a:off x="1029014" y="2561969"/>
              <a:ext cx="1508240" cy="1745465"/>
            </a:xfrm>
            <a:prstGeom prst="bentConnector2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063313" y="3743928"/>
              <a:ext cx="1238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Format</a:t>
              </a:r>
              <a:endParaRPr lang="en-US" dirty="0"/>
            </a:p>
          </p:txBody>
        </p:sp>
        <p:cxnSp>
          <p:nvCxnSpPr>
            <p:cNvPr id="22" name="Elbow Connector 21"/>
            <p:cNvCxnSpPr>
              <a:stCxn id="21" idx="1"/>
              <a:endCxn id="9" idx="2"/>
            </p:cNvCxnSpPr>
            <p:nvPr/>
          </p:nvCxnSpPr>
          <p:spPr>
            <a:xfrm rot="10800000">
              <a:off x="2463113" y="2561968"/>
              <a:ext cx="600200" cy="1366626"/>
            </a:xfrm>
            <a:prstGeom prst="bentConnector2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94242" y="3366358"/>
              <a:ext cx="1421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Encoding</a:t>
              </a:r>
              <a:endParaRPr lang="en-US" dirty="0"/>
            </a:p>
          </p:txBody>
        </p:sp>
        <p:cxnSp>
          <p:nvCxnSpPr>
            <p:cNvPr id="28" name="Elbow Connector 27"/>
            <p:cNvCxnSpPr>
              <a:stCxn id="27" idx="0"/>
              <a:endCxn id="11" idx="2"/>
            </p:cNvCxnSpPr>
            <p:nvPr/>
          </p:nvCxnSpPr>
          <p:spPr>
            <a:xfrm rot="5400000" flipH="1" flipV="1">
              <a:off x="3204478" y="2962664"/>
              <a:ext cx="804391" cy="2999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311146" y="4840899"/>
              <a:ext cx="1724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parse_versions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109626" y="4395627"/>
              <a:ext cx="1906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parse_extra_info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2160" y="3975284"/>
              <a:ext cx="17836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parse_R_object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40" name="Elbow Connector 39"/>
            <p:cNvCxnSpPr>
              <a:stCxn id="35" idx="1"/>
              <a:endCxn id="8" idx="2"/>
            </p:cNvCxnSpPr>
            <p:nvPr/>
          </p:nvCxnSpPr>
          <p:spPr>
            <a:xfrm rot="10800000">
              <a:off x="6730798" y="2574495"/>
              <a:ext cx="1378828" cy="2005799"/>
            </a:xfrm>
            <a:prstGeom prst="bentConnector2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/>
            <p:cNvCxnSpPr>
              <a:stCxn id="32" idx="1"/>
              <a:endCxn id="12" idx="2"/>
            </p:cNvCxnSpPr>
            <p:nvPr/>
          </p:nvCxnSpPr>
          <p:spPr>
            <a:xfrm rot="10800000">
              <a:off x="4782066" y="2561967"/>
              <a:ext cx="3529081" cy="2463598"/>
            </a:xfrm>
            <a:prstGeom prst="bentConnector2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7808997" y="3559262"/>
              <a:ext cx="22150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parse_r_object_info</a:t>
              </a:r>
              <a:r>
                <a:rPr lang="en-US" dirty="0" smtClean="0"/>
                <a:t>()</a:t>
              </a:r>
              <a:endParaRPr lang="en-US" dirty="0"/>
            </a:p>
          </p:txBody>
        </p:sp>
        <p:cxnSp>
          <p:nvCxnSpPr>
            <p:cNvPr id="48" name="Elbow Connector 47"/>
            <p:cNvCxnSpPr>
              <a:stCxn id="39" idx="3"/>
              <a:endCxn id="33" idx="2"/>
            </p:cNvCxnSpPr>
            <p:nvPr/>
          </p:nvCxnSpPr>
          <p:spPr>
            <a:xfrm flipH="1" flipV="1">
              <a:off x="9626058" y="3015048"/>
              <a:ext cx="389795" cy="1144902"/>
            </a:xfrm>
            <a:prstGeom prst="bentConnector4">
              <a:avLst>
                <a:gd name="adj1" fmla="val -58646"/>
                <a:gd name="adj2" fmla="val 58065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Elbow Connector 54"/>
            <p:cNvCxnSpPr>
              <a:stCxn id="43" idx="0"/>
              <a:endCxn id="14" idx="2"/>
            </p:cNvCxnSpPr>
            <p:nvPr/>
          </p:nvCxnSpPr>
          <p:spPr>
            <a:xfrm rot="16200000" flipV="1">
              <a:off x="8416295" y="3059013"/>
              <a:ext cx="997295" cy="3204"/>
            </a:xfrm>
            <a:prstGeom prst="bentConnector3">
              <a:avLst>
                <a:gd name="adj1" fmla="val 50000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943311" y="1631078"/>
              <a:ext cx="745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RData</a:t>
              </a:r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178679" y="2648976"/>
              <a:ext cx="926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RObject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494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guigang xie</dc:creator>
  <cp:lastModifiedBy>guigang xie</cp:lastModifiedBy>
  <cp:revision>14</cp:revision>
  <dcterms:created xsi:type="dcterms:W3CDTF">2021-12-03T22:43:12Z</dcterms:created>
  <dcterms:modified xsi:type="dcterms:W3CDTF">2021-12-03T23:08:58Z</dcterms:modified>
</cp:coreProperties>
</file>