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4"/>
  </p:sldMasterIdLst>
  <p:notesMasterIdLst>
    <p:notesMasterId r:id="rId11"/>
  </p:notesMasterIdLst>
  <p:sldIdLst>
    <p:sldId id="256" r:id="rId5"/>
    <p:sldId id="257" r:id="rId6"/>
    <p:sldId id="258" r:id="rId7"/>
    <p:sldId id="261" r:id="rId8"/>
    <p:sldId id="260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MbPIG+i/9BnLN/wHn30hBvNPB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A2DDE1-EE01-4BC8-86A5-CEF45D3FFF66}" v="668" dt="2021-10-06T01:28:27.533"/>
    <p1510:client id="{754F9A34-DDA1-4A88-9A1F-94D166768649}" v="40" dt="2021-09-21T00:19:29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customschemas.google.com/relationships/presentationmetadata" Target="metadata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84613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591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8331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6396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9763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8059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5307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2220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53603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91200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29059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83009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009681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750453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500748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116444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239421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59222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09524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906496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761398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172455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12539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08456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9596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9331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4540625" y="941863"/>
            <a:ext cx="6673099" cy="4974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Times New Roman"/>
              <a:buNone/>
            </a:pPr>
            <a:r>
              <a:rPr lang="en-CA" sz="53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Music Recommendation Application</a:t>
            </a:r>
            <a:br>
              <a:rPr lang="en-CA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2800" b="1" dirty="0">
                <a:solidFill>
                  <a:srgbClr val="262626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Argus Team</a:t>
            </a:r>
            <a:br>
              <a:rPr lang="en-CA" sz="2800" dirty="0">
                <a:solidFill>
                  <a:srgbClr val="262626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br>
              <a:rPr lang="en-CA" sz="2800" dirty="0">
                <a:solidFill>
                  <a:srgbClr val="262626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-CA" sz="2200" dirty="0">
                <a:solidFill>
                  <a:srgbClr val="262626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Group Members:</a:t>
            </a:r>
            <a:br>
              <a:rPr lang="en-CA" sz="2200" dirty="0">
                <a:solidFill>
                  <a:srgbClr val="262626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-CA" sz="2200" dirty="0">
                <a:solidFill>
                  <a:srgbClr val="262626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Oscar Alan Lozada Villa</a:t>
            </a:r>
            <a:br>
              <a:rPr lang="en-CA" sz="2200" dirty="0">
                <a:solidFill>
                  <a:srgbClr val="262626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-CA" sz="2200" dirty="0">
                <a:solidFill>
                  <a:srgbClr val="262626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Ryan Shaw</a:t>
            </a:r>
            <a:br>
              <a:rPr lang="en-CA" sz="2200" dirty="0">
                <a:solidFill>
                  <a:srgbClr val="262626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-CA" sz="2200" dirty="0">
                <a:solidFill>
                  <a:srgbClr val="262626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Dheeraj Savanthy</a:t>
            </a:r>
            <a:br>
              <a:rPr lang="en-CA" sz="2200" dirty="0">
                <a:solidFill>
                  <a:srgbClr val="262626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-CA" sz="2200" dirty="0">
                <a:solidFill>
                  <a:srgbClr val="262626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Mahesh Kumar Kamalakannan</a:t>
            </a:r>
            <a:br>
              <a:rPr lang="en-CA" sz="2200" dirty="0">
                <a:solidFill>
                  <a:srgbClr val="262626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-CA" sz="2200" dirty="0">
                <a:solidFill>
                  <a:srgbClr val="262626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Bharathwaj Thirumalai Ananthanpillai</a:t>
            </a:r>
            <a:br>
              <a:rPr lang="en-CA" sz="2200" dirty="0">
                <a:solidFill>
                  <a:srgbClr val="262626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endParaRPr dirty="0">
              <a:solidFill>
                <a:srgbClr val="262626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87" name="Google Shape;87;p1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 r="-1" b="9520"/>
          <a:stretch/>
        </p:blipFill>
        <p:spPr>
          <a:xfrm>
            <a:off x="-7266" y="10"/>
            <a:ext cx="3569616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1834919" y="685800"/>
            <a:ext cx="3705269" cy="530859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b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6031557" y="0"/>
            <a:ext cx="6160443" cy="6858000"/>
          </a:xfrm>
          <a:prstGeom prst="rect">
            <a:avLst/>
          </a:prstGeom>
          <a:solidFill>
            <a:schemeClr val="tx1"/>
          </a:solidFill>
        </p:spPr>
        <p:txBody>
          <a:bodyPr spcFirstLastPara="1" lIns="91425" tIns="45700" rIns="91425" bIns="45700" anchor="ctr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average person listens to music for approximately 5 hours per day on various devices.</a:t>
            </a:r>
          </a:p>
          <a:p>
            <a: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Most listeners have playlists containing music that they enjoy and listen to daily.</a:t>
            </a:r>
          </a:p>
          <a:p>
            <a:pPr lv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An automated music recommendation application would provide listeners to music recommendations depending on their current mood.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providing recommendations it will allow music listeners to personalize the music they listen to and provide them with songs similar to others they already enjoy. </a:t>
            </a:r>
            <a:endParaRPr lang="en-US" sz="2000" dirty="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s-MX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1834919" y="685800"/>
            <a:ext cx="3705269" cy="530859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PRELIMINARY SCOPE</a:t>
            </a:r>
          </a:p>
        </p:txBody>
      </p:sp>
      <p:sp>
        <p:nvSpPr>
          <p:cNvPr id="99" name="Google Shape;99;p3"/>
          <p:cNvSpPr txBox="1">
            <a:spLocks noGrp="1"/>
          </p:cNvSpPr>
          <p:nvPr>
            <p:ph idx="1"/>
          </p:nvPr>
        </p:nvSpPr>
        <p:spPr>
          <a:xfrm>
            <a:off x="6031557" y="0"/>
            <a:ext cx="6160443" cy="6858000"/>
          </a:xfrm>
          <a:prstGeom prst="rect">
            <a:avLst/>
          </a:prstGeom>
          <a:solidFill>
            <a:schemeClr val="tx1"/>
          </a:solidFill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Problem Identification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In order to properly recommend music based on the individual's current mood, the system must be able to properly sort and recommend songs that relate to that mood.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The song will be collected from open-source music databases as well as Spotify API that provides users with songs to download for datasets.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1834919" y="685800"/>
            <a:ext cx="3705269" cy="530859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PRELIMINARY SCOPE</a:t>
            </a:r>
          </a:p>
        </p:txBody>
      </p:sp>
      <p:sp>
        <p:nvSpPr>
          <p:cNvPr id="99" name="Google Shape;99;p3"/>
          <p:cNvSpPr txBox="1">
            <a:spLocks noGrp="1"/>
          </p:cNvSpPr>
          <p:nvPr>
            <p:ph idx="1"/>
          </p:nvPr>
        </p:nvSpPr>
        <p:spPr>
          <a:xfrm>
            <a:off x="6031557" y="0"/>
            <a:ext cx="6160443" cy="6858000"/>
          </a:xfrm>
          <a:prstGeom prst="rect">
            <a:avLst/>
          </a:prstGeom>
          <a:solidFill>
            <a:schemeClr val="tx1"/>
          </a:solidFill>
        </p:spPr>
        <p:txBody>
          <a:bodyPr spcFirstLastPara="1" lIns="91425" tIns="45700" rIns="91425" bIns="45700" anchorCtr="0">
            <a:normAutofit/>
          </a:bodyPr>
          <a:lstStyle/>
          <a:p>
            <a:pPr marL="0" indent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Software &amp; Technology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open-source dataset as well as Spotify API for creation of song database.</a:t>
            </a:r>
            <a:endParaRPr lang="en-US" dirty="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 used for programming and data handling will be “Python”</a:t>
            </a:r>
            <a:endParaRPr lang="en-US" dirty="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application will be coded on Microsoft Azure and be available over the cloud. </a:t>
            </a:r>
            <a:endParaRPr lang="en-US" dirty="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utilize Azure for database storage and data collect.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99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1834919" y="685800"/>
            <a:ext cx="3705269" cy="530859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098" y="0"/>
            <a:ext cx="6253902" cy="6858000"/>
          </a:xfrm>
        </p:spPr>
      </p:pic>
    </p:spTree>
    <p:extLst>
      <p:ext uri="{BB962C8B-B14F-4D97-AF65-F5344CB8AC3E}">
        <p14:creationId xmlns:p14="http://schemas.microsoft.com/office/powerpoint/2010/main" val="63934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1834919" y="685800"/>
            <a:ext cx="3705269" cy="530859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 </a:t>
            </a:r>
          </a:p>
        </p:txBody>
      </p:sp>
      <p:sp>
        <p:nvSpPr>
          <p:cNvPr id="105" name="Google Shape;105;p4"/>
          <p:cNvSpPr txBox="1">
            <a:spLocks noGrp="1"/>
          </p:cNvSpPr>
          <p:nvPr>
            <p:ph idx="1"/>
          </p:nvPr>
        </p:nvSpPr>
        <p:spPr>
          <a:xfrm>
            <a:off x="6031557" y="0"/>
            <a:ext cx="6160443" cy="6858000"/>
          </a:xfrm>
          <a:prstGeom prst="rect">
            <a:avLst/>
          </a:prstGeom>
          <a:solidFill>
            <a:schemeClr val="tx1"/>
          </a:solidFill>
        </p:spPr>
        <p:txBody>
          <a:bodyPr spcFirstLastPara="1" lIns="91425" tIns="45700" rIns="91425" bIns="45700" anchorCtr="0">
            <a:norm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Defined the preliminary scope for the music recommendation system.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Research on ideal tools, frameworks and algorithms that will help our team to reach the goal.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Team assembly and project discussion.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Azure tutorials research.</a:t>
            </a:r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800"/>
              <a:buNone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Definition of initial scope and tasks for the music recommendation development.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ABF4F2ED15D842B9AAE290A240961A" ma:contentTypeVersion="7" ma:contentTypeDescription="Create a new document." ma:contentTypeScope="" ma:versionID="051114226d0b3fb6ef0ae550dfe19bcb">
  <xsd:schema xmlns:xsd="http://www.w3.org/2001/XMLSchema" xmlns:xs="http://www.w3.org/2001/XMLSchema" xmlns:p="http://schemas.microsoft.com/office/2006/metadata/properties" xmlns:ns3="6ec49b19-fa65-4b5e-96eb-10cb97fdf8af" xmlns:ns4="a34e6cb4-f96e-45ac-af1f-5128fddc151a" targetNamespace="http://schemas.microsoft.com/office/2006/metadata/properties" ma:root="true" ma:fieldsID="35609d2ebad58b984cafd354217b23e6" ns3:_="" ns4:_="">
    <xsd:import namespace="6ec49b19-fa65-4b5e-96eb-10cb97fdf8af"/>
    <xsd:import namespace="a34e6cb4-f96e-45ac-af1f-5128fddc151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c49b19-fa65-4b5e-96eb-10cb97fdf8a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4e6cb4-f96e-45ac-af1f-5128fddc15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93908A-9748-4F8E-B7D5-A27CB46681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c49b19-fa65-4b5e-96eb-10cb97fdf8af"/>
    <ds:schemaRef ds:uri="a34e6cb4-f96e-45ac-af1f-5128fddc15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9B08100-B296-4F86-BC92-7CBBA51048A5}">
  <ds:schemaRefs>
    <ds:schemaRef ds:uri="http://purl.org/dc/dcmitype/"/>
    <ds:schemaRef ds:uri="http://schemas.microsoft.com/office/2006/documentManagement/types"/>
    <ds:schemaRef ds:uri="a34e6cb4-f96e-45ac-af1f-5128fddc151a"/>
    <ds:schemaRef ds:uri="http://purl.org/dc/elements/1.1/"/>
    <ds:schemaRef ds:uri="http://schemas.microsoft.com/office/infopath/2007/PartnerControls"/>
    <ds:schemaRef ds:uri="6ec49b19-fa65-4b5e-96eb-10cb97fdf8af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8EDB650-FEDB-4FC9-B20D-9172605390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1767</TotalTime>
  <Words>278</Words>
  <Application>Microsoft Office PowerPoint</Application>
  <PresentationFormat>Widescreen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Courier New</vt:lpstr>
      <vt:lpstr>Times New Roman</vt:lpstr>
      <vt:lpstr>Wingdings 3</vt:lpstr>
      <vt:lpstr>Sector</vt:lpstr>
      <vt:lpstr>Music Recommendation Application Argus Team  Group Members: Oscar Alan Lozada Villa Ryan Shaw Dheeraj Savanthy Mahesh Kumar Kamalakannan Bharathwaj Thirumalai Ananthanpillai </vt:lpstr>
      <vt:lpstr>Project  OVERVIEW</vt:lpstr>
      <vt:lpstr>PRELIMINARY SCOPE</vt:lpstr>
      <vt:lpstr>PRELIMINARY SCOPE</vt:lpstr>
      <vt:lpstr>USE CASE</vt:lpstr>
      <vt:lpstr>PROGRESS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Attendance System Argus Team  Group Members: Oscar Alan Lozada Villa Ryan Shaw Dheeraj K. Savanthy Mahesh Kumar Kamalakannan Bharathwaj Thirumalai Ananthanpillai</dc:title>
  <dc:creator>ryan shaw</dc:creator>
  <cp:lastModifiedBy>ryan shaw</cp:lastModifiedBy>
  <cp:revision>414</cp:revision>
  <dcterms:created xsi:type="dcterms:W3CDTF">2021-09-20T21:12:32Z</dcterms:created>
  <dcterms:modified xsi:type="dcterms:W3CDTF">2022-02-01T02:09:33Z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0x01010026ABF4F2ED15D842B9AAE290A240961A</vt:lpwstr>
  </property>
</Properties>
</file>