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Hind"/>
      <p:regular r:id="rId26"/>
      <p:bold r:id="rId27"/>
    </p:embeddedFont>
    <p:embeddedFont>
      <p:font typeface="Lora"/>
      <p:regular r:id="rId28"/>
      <p:bold r:id="rId29"/>
      <p:italic r:id="rId30"/>
      <p:boldItalic r:id="rId31"/>
    </p:embeddedFont>
    <p:embeddedFont>
      <p:font typeface="Quattrocento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8D501CE-3132-44E1-9DE1-6D8566BEECAE}">
  <a:tblStyle styleId="{28D501CE-3132-44E1-9DE1-6D8566BEEC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ind-regular.fntdata"/><Relationship Id="rId25" Type="http://schemas.openxmlformats.org/officeDocument/2006/relationships/slide" Target="slides/slide20.xml"/><Relationship Id="rId28" Type="http://schemas.openxmlformats.org/officeDocument/2006/relationships/font" Target="fonts/Lora-regular.fntdata"/><Relationship Id="rId27" Type="http://schemas.openxmlformats.org/officeDocument/2006/relationships/font" Target="fonts/Hi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or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ora-boldItalic.fntdata"/><Relationship Id="rId30" Type="http://schemas.openxmlformats.org/officeDocument/2006/relationships/font" Target="fonts/Lora-italic.fntdata"/><Relationship Id="rId11" Type="http://schemas.openxmlformats.org/officeDocument/2006/relationships/slide" Target="slides/slide6.xml"/><Relationship Id="rId33" Type="http://schemas.openxmlformats.org/officeDocument/2006/relationships/font" Target="fonts/QuattrocentoSans-bold.fntdata"/><Relationship Id="rId10" Type="http://schemas.openxmlformats.org/officeDocument/2006/relationships/slide" Target="slides/slide5.xml"/><Relationship Id="rId32" Type="http://schemas.openxmlformats.org/officeDocument/2006/relationships/font" Target="fonts/QuattrocentoSans-regular.fntdata"/><Relationship Id="rId13" Type="http://schemas.openxmlformats.org/officeDocument/2006/relationships/slide" Target="slides/slide8.xml"/><Relationship Id="rId35" Type="http://schemas.openxmlformats.org/officeDocument/2006/relationships/font" Target="fonts/QuattrocentoSans-boldItalic.fntdata"/><Relationship Id="rId12" Type="http://schemas.openxmlformats.org/officeDocument/2006/relationships/slide" Target="slides/slide7.xml"/><Relationship Id="rId34" Type="http://schemas.openxmlformats.org/officeDocument/2006/relationships/font" Target="fonts/Quattrocento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499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499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499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499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499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499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499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499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499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88899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88899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88899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88899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88899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88899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88899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88899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b="1" i="0" sz="36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81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Lora"/>
              <a:buChar char="◉"/>
              <a:defRPr b="0" i="1" sz="24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-355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Lora"/>
              <a:buChar char="○"/>
              <a:defRPr b="0" i="1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Lora"/>
              <a:buChar char="■"/>
              <a:defRPr b="0" i="1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Lora"/>
              <a:buChar char="●"/>
              <a:defRPr b="0" i="1" sz="24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Lora"/>
              <a:buChar char="○"/>
              <a:defRPr b="0" i="1" sz="24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Lora"/>
              <a:buChar char="■"/>
              <a:defRPr b="0" i="1" sz="24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Lora"/>
              <a:buChar char="●"/>
              <a:defRPr b="0" i="1" sz="24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Lora"/>
              <a:buChar char="○"/>
              <a:defRPr b="0" i="1" sz="24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Lora"/>
              <a:buChar char="■"/>
              <a:defRPr b="0" i="1" sz="24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54" name="Shape 5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Shape 55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  <a:defRPr b="0" i="0" sz="1400" u="none" cap="none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b="0" i="0" sz="1400" u="none" cap="none" strike="noStrike">
                <a:solidFill>
                  <a:schemeClr val="dk2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b="0" i="0" sz="1400" u="none" cap="none" strike="noStrike">
                <a:solidFill>
                  <a:schemeClr val="dk2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b="0" i="0" sz="1400" u="none" cap="none" strike="noStrike">
                <a:solidFill>
                  <a:schemeClr val="dk2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b="0" i="0" sz="1400" u="none" cap="none" strike="noStrike">
                <a:solidFill>
                  <a:schemeClr val="dk2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b="0" i="0" sz="1400" u="none" cap="none" strike="noStrike">
                <a:solidFill>
                  <a:schemeClr val="dk2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b="0" i="0" sz="1400" u="none" cap="none" strike="noStrike">
                <a:solidFill>
                  <a:schemeClr val="dk2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b="0" i="0" sz="1400" u="none" cap="none" strike="noStrike">
                <a:solidFill>
                  <a:schemeClr val="dk2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b="0" i="0" sz="1400" u="none" cap="none" strike="noStrike">
                <a:solidFill>
                  <a:schemeClr val="dk2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ora"/>
              <a:buNone/>
              <a:defRPr b="1" i="0" sz="3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3000"/>
              <a:buFont typeface="Lora"/>
              <a:buNone/>
              <a:defRPr b="1" sz="3000">
                <a:latin typeface="Lora"/>
                <a:ea typeface="Lora"/>
                <a:cs typeface="Lora"/>
                <a:sym typeface="Lor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3000"/>
              <a:buFont typeface="Lora"/>
              <a:buNone/>
              <a:defRPr b="1" sz="3000">
                <a:latin typeface="Lora"/>
                <a:ea typeface="Lora"/>
                <a:cs typeface="Lora"/>
                <a:sym typeface="Lor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3000"/>
              <a:buFont typeface="Lora"/>
              <a:buNone/>
              <a:defRPr b="1" sz="3000">
                <a:latin typeface="Lora"/>
                <a:ea typeface="Lora"/>
                <a:cs typeface="Lora"/>
                <a:sym typeface="Lor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3000"/>
              <a:buFont typeface="Lora"/>
              <a:buNone/>
              <a:defRPr b="1" sz="3000">
                <a:latin typeface="Lora"/>
                <a:ea typeface="Lora"/>
                <a:cs typeface="Lora"/>
                <a:sym typeface="Lor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3000"/>
              <a:buFont typeface="Lora"/>
              <a:buNone/>
              <a:defRPr b="1" sz="3000">
                <a:latin typeface="Lora"/>
                <a:ea typeface="Lora"/>
                <a:cs typeface="Lora"/>
                <a:sym typeface="Lor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3000"/>
              <a:buFont typeface="Lora"/>
              <a:buNone/>
              <a:defRPr b="1" sz="3000">
                <a:latin typeface="Lora"/>
                <a:ea typeface="Lora"/>
                <a:cs typeface="Lora"/>
                <a:sym typeface="Lor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3000"/>
              <a:buFont typeface="Lora"/>
              <a:buNone/>
              <a:defRPr b="1" sz="3000">
                <a:latin typeface="Lora"/>
                <a:ea typeface="Lora"/>
                <a:cs typeface="Lora"/>
                <a:sym typeface="Lor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3000"/>
              <a:buFont typeface="Lora"/>
              <a:buNone/>
              <a:defRPr b="1" sz="3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hape 19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Shape 20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3" name="Shape 2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Completely 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◉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◉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Shape 30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Shape 31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 + 3 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◉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◉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◉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7" name="Shape 3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Shape 3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Shape 39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42" name="Shape 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Shape 4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Shape 44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hape 46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Shape 47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Lora"/>
              <a:buNone/>
              <a:defRPr b="0" i="1" sz="14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50" name="Shape 50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Shape 51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ichaelsheppard8.wixsite.com/websi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9999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1101775" y="2342975"/>
            <a:ext cx="7956000" cy="11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Lora"/>
              <a:buNone/>
            </a:pPr>
            <a:r>
              <a:rPr lang="en" sz="6000">
                <a:highlight>
                  <a:srgbClr val="FFCD00"/>
                </a:highlight>
                <a:latin typeface="Hind"/>
                <a:ea typeface="Hind"/>
                <a:cs typeface="Hind"/>
                <a:sym typeface="Hind"/>
              </a:rPr>
              <a:t>MISA Coding Competition</a:t>
            </a:r>
            <a:r>
              <a:rPr b="1" i="0" lang="en" sz="4400" u="none" cap="none" strike="noStrike">
                <a:solidFill>
                  <a:srgbClr val="000000"/>
                </a:solidFill>
                <a:highlight>
                  <a:srgbClr val="FFCD00"/>
                </a:highlight>
                <a:latin typeface="Hind"/>
                <a:ea typeface="Hind"/>
                <a:cs typeface="Hind"/>
                <a:sym typeface="Hind"/>
              </a:rPr>
              <a:t> </a:t>
            </a:r>
            <a:r>
              <a:rPr b="1" i="0" lang="en" sz="3600" u="none" cap="none" strike="noStrike">
                <a:solidFill>
                  <a:srgbClr val="000000"/>
                </a:solidFill>
                <a:latin typeface="Hind"/>
                <a:ea typeface="Hind"/>
                <a:cs typeface="Hind"/>
                <a:sym typeface="Hind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ora"/>
              <a:buNone/>
            </a:pPr>
            <a:r>
              <a:rPr b="0"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Eric Lu,</a:t>
            </a:r>
            <a:r>
              <a:rPr b="0"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 Jason Lan</a:t>
            </a:r>
            <a:r>
              <a:rPr b="0"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, Anirudh Vadrevu, Michael Sheppard, Jordy Tello</a:t>
            </a:r>
            <a:endParaRPr b="0"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ora"/>
              <a:buNone/>
            </a:pPr>
            <a:r>
              <a:t/>
            </a:r>
            <a:endParaRPr b="0"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/>
          </a:p>
        </p:txBody>
      </p:sp>
      <p:sp>
        <p:nvSpPr>
          <p:cNvPr id="253" name="Shape 253"/>
          <p:cNvSpPr txBox="1"/>
          <p:nvPr>
            <p:ph type="ctrTitle"/>
          </p:nvPr>
        </p:nvSpPr>
        <p:spPr>
          <a:xfrm>
            <a:off x="1961825" y="1844375"/>
            <a:ext cx="6101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Lora"/>
              <a:buNone/>
            </a:pPr>
            <a:r>
              <a:rPr lang="en" sz="5400">
                <a:highlight>
                  <a:srgbClr val="FFCD00"/>
                </a:highlight>
                <a:latin typeface="Hind"/>
                <a:ea typeface="Hind"/>
                <a:cs typeface="Hind"/>
                <a:sym typeface="Hind"/>
              </a:rPr>
              <a:t>Statistical Analysis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9999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Wikipedia “List of countries by firearm-related death rate”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Country, Year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Total, Homicides, Suicides, Unintentional, Undetermined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Guns per 100</a:t>
            </a:r>
            <a:r>
              <a:rPr lang="en" sz="1800"/>
              <a:t> </a:t>
            </a:r>
            <a:r>
              <a:rPr lang="en" sz="1800"/>
              <a:t>inhabitants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Ex. </a:t>
            </a:r>
            <a:endParaRPr sz="1800"/>
          </a:p>
          <a:p>
            <a:pPr indent="45720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endParaRPr sz="1800"/>
          </a:p>
        </p:txBody>
      </p:sp>
      <p:graphicFrame>
        <p:nvGraphicFramePr>
          <p:cNvPr id="260" name="Shape 260"/>
          <p:cNvGraphicFramePr/>
          <p:nvPr/>
        </p:nvGraphicFramePr>
        <p:xfrm>
          <a:off x="209100" y="380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{28D501CE-3132-44E1-9DE1-6D8566BEECAE}</a:tableStyleId>
              </a:tblPr>
              <a:tblGrid>
                <a:gridCol w="1090725"/>
                <a:gridCol w="1090725"/>
                <a:gridCol w="1090725"/>
                <a:gridCol w="1090725"/>
                <a:gridCol w="1090725"/>
                <a:gridCol w="1090725"/>
                <a:gridCol w="1090725"/>
                <a:gridCol w="10907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Country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Homicides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Suicides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Unintentional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Undetermined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Guns per 100 inhabitants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United States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11.96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4.62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101.05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9999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data</a:t>
            </a:r>
            <a:endParaRPr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-"/>
            </a:pPr>
            <a:r>
              <a:rPr lang="en">
                <a:solidFill>
                  <a:schemeClr val="dk1"/>
                </a:solidFill>
              </a:rPr>
              <a:t>Parsing - </a:t>
            </a:r>
            <a:r>
              <a:rPr lang="en">
                <a:solidFill>
                  <a:schemeClr val="dk1"/>
                </a:solidFill>
              </a:rPr>
              <a:t>Guns per 100 inhabitants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8.8 (2010)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13.70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30.4 (2007?)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6.2-19.4 (2007, 2006)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9.9–11.24 (mixed years)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?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2.8 [76]</a:t>
            </a:r>
            <a:endParaRPr sz="12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Parsing - Country Name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Weird spaces before or after country names</a:t>
            </a:r>
            <a:endParaRPr/>
          </a:p>
          <a:p>
            <a: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Unable to compare or do data analysis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9999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1381250" y="922675"/>
            <a:ext cx="6259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rdinary Least Squares (OLS) Regression model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Countries</a:t>
            </a:r>
            <a:endParaRPr/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75" y="1909675"/>
            <a:ext cx="3988677" cy="24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6925" y="1975825"/>
            <a:ext cx="3407626" cy="227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9999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1381250" y="922675"/>
            <a:ext cx="6160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Ordinary Least Squares (OLS) Regression model First World Countries</a:t>
            </a:r>
            <a:endParaRPr/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25" y="1928950"/>
            <a:ext cx="4023426" cy="241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7003" y="2001700"/>
            <a:ext cx="3290471" cy="22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9999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1381250" y="922675"/>
            <a:ext cx="6160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Gun Violence Gun Type Analysis</a:t>
            </a:r>
            <a:endParaRPr/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025" y="3896825"/>
            <a:ext cx="442912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025" y="1760775"/>
            <a:ext cx="4429125" cy="197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9325" y="1760775"/>
            <a:ext cx="3502050" cy="2076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9999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1381250" y="922675"/>
            <a:ext cx="6160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Solution: Mental Health Investment (PTSD)</a:t>
            </a:r>
            <a:endParaRPr/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025" y="1674450"/>
            <a:ext cx="4429126" cy="216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1650" y="1674450"/>
            <a:ext cx="3473850" cy="21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9999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1381250" y="922675"/>
            <a:ext cx="6160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Solution: Mental Health Investment (PTSD)</a:t>
            </a:r>
            <a:endParaRPr/>
          </a:p>
        </p:txBody>
      </p:sp>
      <p:sp>
        <p:nvSpPr>
          <p:cNvPr id="301" name="Shape 301"/>
          <p:cNvSpPr txBox="1"/>
          <p:nvPr/>
        </p:nvSpPr>
        <p:spPr>
          <a:xfrm>
            <a:off x="853500" y="1511225"/>
            <a:ext cx="74370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5240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Investments should be made in mental health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15240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Specifically, this should be made in reducing the negative effects of PTSD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15240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Urge Congress to better fund VA Hospitals 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15240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9999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/>
          </a:p>
        </p:txBody>
      </p:sp>
      <p:sp>
        <p:nvSpPr>
          <p:cNvPr id="307" name="Shape 307"/>
          <p:cNvSpPr txBox="1"/>
          <p:nvPr>
            <p:ph type="ctrTitle"/>
          </p:nvPr>
        </p:nvSpPr>
        <p:spPr>
          <a:xfrm>
            <a:off x="1961825" y="1844375"/>
            <a:ext cx="6101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Lora"/>
              <a:buNone/>
            </a:pPr>
            <a:r>
              <a:rPr lang="en" sz="5400">
                <a:highlight>
                  <a:srgbClr val="FFCD00"/>
                </a:highlight>
                <a:latin typeface="Hind"/>
                <a:ea typeface="Hind"/>
                <a:cs typeface="Hind"/>
                <a:sym typeface="Hind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9999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/>
        </p:nvSpPr>
        <p:spPr>
          <a:xfrm>
            <a:off x="602650" y="214425"/>
            <a:ext cx="5842500" cy="14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dk1"/>
                </a:solidFill>
                <a:highlight>
                  <a:srgbClr val="FFCD00"/>
                </a:highlight>
                <a:latin typeface="Hind"/>
                <a:ea typeface="Hind"/>
                <a:cs typeface="Hind"/>
                <a:sym typeface="Hind"/>
              </a:rPr>
              <a:t>Brief Review</a:t>
            </a:r>
            <a:endParaRPr/>
          </a:p>
        </p:txBody>
      </p:sp>
      <p:cxnSp>
        <p:nvCxnSpPr>
          <p:cNvPr id="313" name="Shape 313"/>
          <p:cNvCxnSpPr/>
          <p:nvPr/>
        </p:nvCxnSpPr>
        <p:spPr>
          <a:xfrm>
            <a:off x="4350" y="4494975"/>
            <a:ext cx="9135300" cy="48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4" name="Shape 314"/>
          <p:cNvSpPr/>
          <p:nvPr/>
        </p:nvSpPr>
        <p:spPr>
          <a:xfrm>
            <a:off x="4304988" y="4267575"/>
            <a:ext cx="465600" cy="459600"/>
          </a:xfrm>
          <a:prstGeom prst="ellipse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rgbClr val="FF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6036163" y="4271625"/>
            <a:ext cx="465600" cy="459600"/>
          </a:xfrm>
          <a:prstGeom prst="ellipse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rgbClr val="FF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7842200" y="4267575"/>
            <a:ext cx="465600" cy="459600"/>
          </a:xfrm>
          <a:prstGeom prst="ellipse">
            <a:avLst/>
          </a:prstGeom>
          <a:solidFill>
            <a:srgbClr val="FFCD00"/>
          </a:solidFill>
          <a:ln cap="flat" cmpd="sng" w="9525">
            <a:solidFill>
              <a:srgbClr val="FF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663675" y="4659350"/>
            <a:ext cx="12006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Overview</a:t>
            </a:r>
            <a:endParaRPr/>
          </a:p>
        </p:txBody>
      </p:sp>
      <p:sp>
        <p:nvSpPr>
          <p:cNvPr id="318" name="Shape 318"/>
          <p:cNvSpPr txBox="1"/>
          <p:nvPr/>
        </p:nvSpPr>
        <p:spPr>
          <a:xfrm>
            <a:off x="4113400" y="4659325"/>
            <a:ext cx="12006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Solution</a:t>
            </a:r>
            <a:endParaRPr/>
          </a:p>
        </p:txBody>
      </p:sp>
      <p:sp>
        <p:nvSpPr>
          <p:cNvPr id="319" name="Shape 319"/>
          <p:cNvSpPr txBox="1"/>
          <p:nvPr/>
        </p:nvSpPr>
        <p:spPr>
          <a:xfrm>
            <a:off x="5570387" y="4659350"/>
            <a:ext cx="17364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Business Model</a:t>
            </a:r>
            <a:endParaRPr/>
          </a:p>
        </p:txBody>
      </p:sp>
      <p:sp>
        <p:nvSpPr>
          <p:cNvPr id="320" name="Shape 320"/>
          <p:cNvSpPr txBox="1"/>
          <p:nvPr/>
        </p:nvSpPr>
        <p:spPr>
          <a:xfrm>
            <a:off x="7563150" y="4659350"/>
            <a:ext cx="12006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Conclusion</a:t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2503263" y="4271625"/>
            <a:ext cx="465600" cy="459600"/>
          </a:xfrm>
          <a:prstGeom prst="ellipse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rgbClr val="FF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2297013" y="4659325"/>
            <a:ext cx="12006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</a:t>
            </a:r>
            <a:endParaRPr/>
          </a:p>
        </p:txBody>
      </p:sp>
      <p:grpSp>
        <p:nvGrpSpPr>
          <p:cNvPr id="323" name="Shape 323"/>
          <p:cNvGrpSpPr/>
          <p:nvPr/>
        </p:nvGrpSpPr>
        <p:grpSpPr>
          <a:xfrm>
            <a:off x="2577638" y="4348006"/>
            <a:ext cx="314931" cy="284388"/>
            <a:chOff x="3951850" y="2985350"/>
            <a:chExt cx="408100" cy="416625"/>
          </a:xfrm>
        </p:grpSpPr>
        <p:sp>
          <p:nvSpPr>
            <p:cNvPr id="324" name="Shape 324"/>
            <p:cNvSpPr/>
            <p:nvPr/>
          </p:nvSpPr>
          <p:spPr>
            <a:xfrm>
              <a:off x="3951850" y="2985350"/>
              <a:ext cx="314700" cy="314700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3988375" y="3021875"/>
              <a:ext cx="241800" cy="24180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4024300" y="3058425"/>
              <a:ext cx="84600" cy="8460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4205750" y="3248375"/>
              <a:ext cx="154200" cy="153600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Shape 328"/>
          <p:cNvSpPr/>
          <p:nvPr/>
        </p:nvSpPr>
        <p:spPr>
          <a:xfrm>
            <a:off x="4384350" y="4347999"/>
            <a:ext cx="314700" cy="284400"/>
          </a:xfrm>
          <a:custGeom>
            <a:pathLst>
              <a:path extrusionOk="0" fill="none" h="120000" w="120000">
                <a:moveTo>
                  <a:pt x="0" y="60000"/>
                </a:moveTo>
                <a:lnTo>
                  <a:pt x="0" y="60000"/>
                </a:lnTo>
                <a:lnTo>
                  <a:pt x="0" y="56937"/>
                </a:lnTo>
                <a:lnTo>
                  <a:pt x="362" y="53874"/>
                </a:lnTo>
                <a:lnTo>
                  <a:pt x="724" y="50812"/>
                </a:lnTo>
                <a:lnTo>
                  <a:pt x="1265" y="47927"/>
                </a:lnTo>
                <a:lnTo>
                  <a:pt x="1805" y="45049"/>
                </a:lnTo>
                <a:lnTo>
                  <a:pt x="2707" y="42164"/>
                </a:lnTo>
                <a:lnTo>
                  <a:pt x="3602" y="39464"/>
                </a:lnTo>
                <a:lnTo>
                  <a:pt x="4690" y="36579"/>
                </a:lnTo>
                <a:lnTo>
                  <a:pt x="5947" y="34057"/>
                </a:lnTo>
                <a:lnTo>
                  <a:pt x="7212" y="31357"/>
                </a:lnTo>
                <a:lnTo>
                  <a:pt x="8648" y="28834"/>
                </a:lnTo>
                <a:lnTo>
                  <a:pt x="10275" y="26489"/>
                </a:lnTo>
                <a:lnTo>
                  <a:pt x="11895" y="24144"/>
                </a:lnTo>
                <a:lnTo>
                  <a:pt x="13693" y="21807"/>
                </a:lnTo>
                <a:lnTo>
                  <a:pt x="15675" y="19647"/>
                </a:lnTo>
                <a:lnTo>
                  <a:pt x="17658" y="17664"/>
                </a:lnTo>
                <a:lnTo>
                  <a:pt x="19641" y="15682"/>
                </a:lnTo>
                <a:lnTo>
                  <a:pt x="21801" y="13699"/>
                </a:lnTo>
                <a:lnTo>
                  <a:pt x="24146" y="11894"/>
                </a:lnTo>
                <a:lnTo>
                  <a:pt x="26491" y="10274"/>
                </a:lnTo>
                <a:lnTo>
                  <a:pt x="28829" y="8654"/>
                </a:lnTo>
                <a:lnTo>
                  <a:pt x="31351" y="7212"/>
                </a:lnTo>
                <a:lnTo>
                  <a:pt x="34052" y="5954"/>
                </a:lnTo>
                <a:lnTo>
                  <a:pt x="36574" y="4689"/>
                </a:lnTo>
                <a:lnTo>
                  <a:pt x="39459" y="3609"/>
                </a:lnTo>
                <a:lnTo>
                  <a:pt x="42160" y="2707"/>
                </a:lnTo>
                <a:lnTo>
                  <a:pt x="45045" y="1804"/>
                </a:lnTo>
                <a:lnTo>
                  <a:pt x="47930" y="1264"/>
                </a:lnTo>
                <a:lnTo>
                  <a:pt x="50808" y="724"/>
                </a:lnTo>
                <a:lnTo>
                  <a:pt x="53870" y="369"/>
                </a:lnTo>
                <a:lnTo>
                  <a:pt x="56933" y="7"/>
                </a:lnTo>
                <a:lnTo>
                  <a:pt x="60003" y="7"/>
                </a:lnTo>
                <a:lnTo>
                  <a:pt x="60003" y="7"/>
                </a:lnTo>
                <a:lnTo>
                  <a:pt x="63066" y="7"/>
                </a:lnTo>
                <a:lnTo>
                  <a:pt x="66129" y="369"/>
                </a:lnTo>
                <a:lnTo>
                  <a:pt x="69191" y="724"/>
                </a:lnTo>
                <a:lnTo>
                  <a:pt x="72069" y="1264"/>
                </a:lnTo>
                <a:lnTo>
                  <a:pt x="74954" y="1804"/>
                </a:lnTo>
                <a:lnTo>
                  <a:pt x="77839" y="2707"/>
                </a:lnTo>
                <a:lnTo>
                  <a:pt x="80717" y="3609"/>
                </a:lnTo>
                <a:lnTo>
                  <a:pt x="83425" y="4689"/>
                </a:lnTo>
                <a:lnTo>
                  <a:pt x="85947" y="5954"/>
                </a:lnTo>
                <a:lnTo>
                  <a:pt x="88648" y="7212"/>
                </a:lnTo>
                <a:lnTo>
                  <a:pt x="91170" y="8654"/>
                </a:lnTo>
                <a:lnTo>
                  <a:pt x="93515" y="10274"/>
                </a:lnTo>
                <a:lnTo>
                  <a:pt x="95853" y="11894"/>
                </a:lnTo>
                <a:lnTo>
                  <a:pt x="98198" y="13699"/>
                </a:lnTo>
                <a:lnTo>
                  <a:pt x="100358" y="15682"/>
                </a:lnTo>
                <a:lnTo>
                  <a:pt x="102341" y="17664"/>
                </a:lnTo>
                <a:lnTo>
                  <a:pt x="104501" y="19647"/>
                </a:lnTo>
                <a:lnTo>
                  <a:pt x="106306" y="21807"/>
                </a:lnTo>
                <a:lnTo>
                  <a:pt x="108104" y="24144"/>
                </a:lnTo>
                <a:lnTo>
                  <a:pt x="109724" y="26489"/>
                </a:lnTo>
                <a:lnTo>
                  <a:pt x="111351" y="28834"/>
                </a:lnTo>
                <a:lnTo>
                  <a:pt x="112794" y="31357"/>
                </a:lnTo>
                <a:lnTo>
                  <a:pt x="114052" y="34057"/>
                </a:lnTo>
                <a:lnTo>
                  <a:pt x="115309" y="36579"/>
                </a:lnTo>
                <a:lnTo>
                  <a:pt x="116397" y="39464"/>
                </a:lnTo>
                <a:lnTo>
                  <a:pt x="117292" y="42164"/>
                </a:lnTo>
                <a:lnTo>
                  <a:pt x="118194" y="45049"/>
                </a:lnTo>
                <a:lnTo>
                  <a:pt x="118734" y="47927"/>
                </a:lnTo>
                <a:lnTo>
                  <a:pt x="119275" y="50812"/>
                </a:lnTo>
                <a:lnTo>
                  <a:pt x="119637" y="53874"/>
                </a:lnTo>
                <a:lnTo>
                  <a:pt x="120000" y="56937"/>
                </a:lnTo>
                <a:lnTo>
                  <a:pt x="120000" y="60000"/>
                </a:lnTo>
                <a:lnTo>
                  <a:pt x="120000" y="60000"/>
                </a:lnTo>
                <a:lnTo>
                  <a:pt x="120000" y="63062"/>
                </a:lnTo>
                <a:lnTo>
                  <a:pt x="119637" y="66125"/>
                </a:lnTo>
                <a:lnTo>
                  <a:pt x="119275" y="69187"/>
                </a:lnTo>
                <a:lnTo>
                  <a:pt x="118734" y="72072"/>
                </a:lnTo>
                <a:lnTo>
                  <a:pt x="118194" y="74957"/>
                </a:lnTo>
                <a:lnTo>
                  <a:pt x="117292" y="77835"/>
                </a:lnTo>
                <a:lnTo>
                  <a:pt x="116397" y="80542"/>
                </a:lnTo>
                <a:lnTo>
                  <a:pt x="115309" y="83420"/>
                </a:lnTo>
                <a:lnTo>
                  <a:pt x="114052" y="85942"/>
                </a:lnTo>
                <a:lnTo>
                  <a:pt x="112794" y="88649"/>
                </a:lnTo>
                <a:lnTo>
                  <a:pt x="111351" y="91165"/>
                </a:lnTo>
                <a:lnTo>
                  <a:pt x="109724" y="93510"/>
                </a:lnTo>
                <a:lnTo>
                  <a:pt x="108104" y="95855"/>
                </a:lnTo>
                <a:lnTo>
                  <a:pt x="106306" y="98192"/>
                </a:lnTo>
                <a:lnTo>
                  <a:pt x="104501" y="100360"/>
                </a:lnTo>
                <a:lnTo>
                  <a:pt x="102341" y="102342"/>
                </a:lnTo>
                <a:lnTo>
                  <a:pt x="100358" y="104317"/>
                </a:lnTo>
                <a:lnTo>
                  <a:pt x="98198" y="106300"/>
                </a:lnTo>
                <a:lnTo>
                  <a:pt x="95853" y="108105"/>
                </a:lnTo>
                <a:lnTo>
                  <a:pt x="93515" y="109725"/>
                </a:lnTo>
                <a:lnTo>
                  <a:pt x="91170" y="111345"/>
                </a:lnTo>
                <a:lnTo>
                  <a:pt x="88648" y="112787"/>
                </a:lnTo>
                <a:lnTo>
                  <a:pt x="85947" y="114052"/>
                </a:lnTo>
                <a:lnTo>
                  <a:pt x="83425" y="115310"/>
                </a:lnTo>
                <a:lnTo>
                  <a:pt x="80717" y="116390"/>
                </a:lnTo>
                <a:lnTo>
                  <a:pt x="77839" y="117292"/>
                </a:lnTo>
                <a:lnTo>
                  <a:pt x="74954" y="118195"/>
                </a:lnTo>
                <a:lnTo>
                  <a:pt x="72069" y="118735"/>
                </a:lnTo>
                <a:lnTo>
                  <a:pt x="69191" y="119275"/>
                </a:lnTo>
                <a:lnTo>
                  <a:pt x="66129" y="119637"/>
                </a:lnTo>
                <a:lnTo>
                  <a:pt x="63066" y="119992"/>
                </a:lnTo>
                <a:lnTo>
                  <a:pt x="60003" y="119992"/>
                </a:lnTo>
                <a:lnTo>
                  <a:pt x="60003" y="119992"/>
                </a:lnTo>
                <a:lnTo>
                  <a:pt x="56933" y="119992"/>
                </a:lnTo>
                <a:lnTo>
                  <a:pt x="53870" y="119637"/>
                </a:lnTo>
                <a:lnTo>
                  <a:pt x="50808" y="119275"/>
                </a:lnTo>
                <a:lnTo>
                  <a:pt x="47930" y="118735"/>
                </a:lnTo>
                <a:lnTo>
                  <a:pt x="45045" y="118195"/>
                </a:lnTo>
                <a:lnTo>
                  <a:pt x="42160" y="117292"/>
                </a:lnTo>
                <a:lnTo>
                  <a:pt x="39459" y="116390"/>
                </a:lnTo>
                <a:lnTo>
                  <a:pt x="36574" y="115310"/>
                </a:lnTo>
                <a:lnTo>
                  <a:pt x="34052" y="114052"/>
                </a:lnTo>
                <a:lnTo>
                  <a:pt x="31351" y="112787"/>
                </a:lnTo>
                <a:lnTo>
                  <a:pt x="28829" y="111345"/>
                </a:lnTo>
                <a:lnTo>
                  <a:pt x="26491" y="109725"/>
                </a:lnTo>
                <a:lnTo>
                  <a:pt x="24146" y="108105"/>
                </a:lnTo>
                <a:lnTo>
                  <a:pt x="21801" y="106300"/>
                </a:lnTo>
                <a:lnTo>
                  <a:pt x="19641" y="104317"/>
                </a:lnTo>
                <a:lnTo>
                  <a:pt x="17658" y="102342"/>
                </a:lnTo>
                <a:lnTo>
                  <a:pt x="15675" y="100360"/>
                </a:lnTo>
                <a:lnTo>
                  <a:pt x="13693" y="98192"/>
                </a:lnTo>
                <a:lnTo>
                  <a:pt x="11895" y="95855"/>
                </a:lnTo>
                <a:lnTo>
                  <a:pt x="10275" y="93510"/>
                </a:lnTo>
                <a:lnTo>
                  <a:pt x="8648" y="91165"/>
                </a:lnTo>
                <a:lnTo>
                  <a:pt x="7212" y="88649"/>
                </a:lnTo>
                <a:lnTo>
                  <a:pt x="5947" y="85942"/>
                </a:lnTo>
                <a:lnTo>
                  <a:pt x="4690" y="83420"/>
                </a:lnTo>
                <a:lnTo>
                  <a:pt x="3602" y="80542"/>
                </a:lnTo>
                <a:lnTo>
                  <a:pt x="2707" y="77835"/>
                </a:lnTo>
                <a:lnTo>
                  <a:pt x="1805" y="74957"/>
                </a:lnTo>
                <a:lnTo>
                  <a:pt x="1265" y="72072"/>
                </a:lnTo>
                <a:lnTo>
                  <a:pt x="724" y="69187"/>
                </a:lnTo>
                <a:lnTo>
                  <a:pt x="362" y="66125"/>
                </a:lnTo>
                <a:lnTo>
                  <a:pt x="0" y="63062"/>
                </a:lnTo>
                <a:lnTo>
                  <a:pt x="0" y="60000"/>
                </a:lnTo>
                <a:lnTo>
                  <a:pt x="0" y="60000"/>
                </a:lnTo>
                <a:close/>
                <a:moveTo>
                  <a:pt x="53515" y="82702"/>
                </a:moveTo>
                <a:lnTo>
                  <a:pt x="53515" y="82702"/>
                </a:lnTo>
                <a:lnTo>
                  <a:pt x="53870" y="82702"/>
                </a:lnTo>
                <a:lnTo>
                  <a:pt x="53870" y="82702"/>
                </a:lnTo>
                <a:lnTo>
                  <a:pt x="55135" y="82517"/>
                </a:lnTo>
                <a:lnTo>
                  <a:pt x="56393" y="81977"/>
                </a:lnTo>
                <a:lnTo>
                  <a:pt x="57658" y="81260"/>
                </a:lnTo>
                <a:lnTo>
                  <a:pt x="58561" y="80357"/>
                </a:lnTo>
                <a:lnTo>
                  <a:pt x="88825" y="49909"/>
                </a:lnTo>
                <a:lnTo>
                  <a:pt x="88825" y="49909"/>
                </a:lnTo>
                <a:lnTo>
                  <a:pt x="89550" y="49007"/>
                </a:lnTo>
                <a:lnTo>
                  <a:pt x="89905" y="48112"/>
                </a:lnTo>
                <a:lnTo>
                  <a:pt x="90268" y="47032"/>
                </a:lnTo>
                <a:lnTo>
                  <a:pt x="90268" y="45945"/>
                </a:lnTo>
                <a:lnTo>
                  <a:pt x="90268" y="45945"/>
                </a:lnTo>
                <a:lnTo>
                  <a:pt x="90090" y="44509"/>
                </a:lnTo>
                <a:lnTo>
                  <a:pt x="89728" y="43067"/>
                </a:lnTo>
                <a:lnTo>
                  <a:pt x="89010" y="41987"/>
                </a:lnTo>
                <a:lnTo>
                  <a:pt x="87930" y="40900"/>
                </a:lnTo>
                <a:lnTo>
                  <a:pt x="87930" y="40900"/>
                </a:lnTo>
                <a:lnTo>
                  <a:pt x="87027" y="40182"/>
                </a:lnTo>
                <a:lnTo>
                  <a:pt x="85947" y="39819"/>
                </a:lnTo>
                <a:lnTo>
                  <a:pt x="84867" y="39464"/>
                </a:lnTo>
                <a:lnTo>
                  <a:pt x="83780" y="39464"/>
                </a:lnTo>
                <a:lnTo>
                  <a:pt x="83780" y="39464"/>
                </a:lnTo>
                <a:lnTo>
                  <a:pt x="82345" y="39642"/>
                </a:lnTo>
                <a:lnTo>
                  <a:pt x="81080" y="40004"/>
                </a:lnTo>
                <a:lnTo>
                  <a:pt x="79822" y="40722"/>
                </a:lnTo>
                <a:lnTo>
                  <a:pt x="78734" y="41802"/>
                </a:lnTo>
                <a:lnTo>
                  <a:pt x="52975" y="66487"/>
                </a:lnTo>
                <a:lnTo>
                  <a:pt x="42885" y="56575"/>
                </a:lnTo>
                <a:lnTo>
                  <a:pt x="42885" y="56575"/>
                </a:lnTo>
                <a:lnTo>
                  <a:pt x="41982" y="55679"/>
                </a:lnTo>
                <a:lnTo>
                  <a:pt x="40724" y="55139"/>
                </a:lnTo>
                <a:lnTo>
                  <a:pt x="39637" y="54777"/>
                </a:lnTo>
                <a:lnTo>
                  <a:pt x="38379" y="54592"/>
                </a:lnTo>
                <a:lnTo>
                  <a:pt x="38379" y="54592"/>
                </a:lnTo>
                <a:lnTo>
                  <a:pt x="37114" y="54777"/>
                </a:lnTo>
                <a:lnTo>
                  <a:pt x="35857" y="55139"/>
                </a:lnTo>
                <a:lnTo>
                  <a:pt x="34777" y="55679"/>
                </a:lnTo>
                <a:lnTo>
                  <a:pt x="33697" y="56575"/>
                </a:lnTo>
                <a:lnTo>
                  <a:pt x="33697" y="56575"/>
                </a:lnTo>
                <a:lnTo>
                  <a:pt x="32972" y="57477"/>
                </a:lnTo>
                <a:lnTo>
                  <a:pt x="32254" y="58557"/>
                </a:lnTo>
                <a:lnTo>
                  <a:pt x="31891" y="59822"/>
                </a:lnTo>
                <a:lnTo>
                  <a:pt x="31891" y="61080"/>
                </a:lnTo>
                <a:lnTo>
                  <a:pt x="31891" y="61080"/>
                </a:lnTo>
                <a:lnTo>
                  <a:pt x="31891" y="62344"/>
                </a:lnTo>
                <a:lnTo>
                  <a:pt x="32254" y="63602"/>
                </a:lnTo>
                <a:lnTo>
                  <a:pt x="32972" y="64682"/>
                </a:lnTo>
                <a:lnTo>
                  <a:pt x="33697" y="65762"/>
                </a:lnTo>
                <a:lnTo>
                  <a:pt x="48832" y="80897"/>
                </a:lnTo>
                <a:lnTo>
                  <a:pt x="48832" y="80897"/>
                </a:lnTo>
                <a:lnTo>
                  <a:pt x="49913" y="81622"/>
                </a:lnTo>
                <a:lnTo>
                  <a:pt x="50993" y="82340"/>
                </a:lnTo>
                <a:lnTo>
                  <a:pt x="52250" y="82702"/>
                </a:lnTo>
                <a:lnTo>
                  <a:pt x="53515" y="82702"/>
                </a:lnTo>
                <a:lnTo>
                  <a:pt x="53515" y="82702"/>
                </a:lnTo>
                <a:close/>
              </a:path>
            </a:pathLst>
          </a:custGeom>
          <a:solidFill>
            <a:srgbClr val="FFCD00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9" name="Shape 329"/>
          <p:cNvGrpSpPr/>
          <p:nvPr/>
        </p:nvGrpSpPr>
        <p:grpSpPr>
          <a:xfrm>
            <a:off x="6104422" y="4365469"/>
            <a:ext cx="334129" cy="249303"/>
            <a:chOff x="2599525" y="3688600"/>
            <a:chExt cx="428700" cy="351875"/>
          </a:xfrm>
        </p:grpSpPr>
        <p:sp>
          <p:nvSpPr>
            <p:cNvPr id="330" name="Shape 330"/>
            <p:cNvSpPr/>
            <p:nvPr/>
          </p:nvSpPr>
          <p:spPr>
            <a:xfrm>
              <a:off x="2599525" y="3688600"/>
              <a:ext cx="428700" cy="168600"/>
            </a:xfrm>
            <a:custGeom>
              <a:pathLst>
                <a:path extrusionOk="0" fill="none" h="120000" w="120000">
                  <a:moveTo>
                    <a:pt x="116591" y="33365"/>
                  </a:moveTo>
                  <a:lnTo>
                    <a:pt x="81138" y="33365"/>
                  </a:lnTo>
                  <a:lnTo>
                    <a:pt x="81138" y="26002"/>
                  </a:lnTo>
                  <a:lnTo>
                    <a:pt x="81138" y="26002"/>
                  </a:lnTo>
                  <a:lnTo>
                    <a:pt x="81138" y="23405"/>
                  </a:lnTo>
                  <a:lnTo>
                    <a:pt x="80963" y="20809"/>
                  </a:lnTo>
                  <a:lnTo>
                    <a:pt x="80284" y="16042"/>
                  </a:lnTo>
                  <a:lnTo>
                    <a:pt x="79430" y="11702"/>
                  </a:lnTo>
                  <a:lnTo>
                    <a:pt x="78066" y="7807"/>
                  </a:lnTo>
                  <a:lnTo>
                    <a:pt x="76708" y="4766"/>
                  </a:lnTo>
                  <a:lnTo>
                    <a:pt x="74832" y="2169"/>
                  </a:lnTo>
                  <a:lnTo>
                    <a:pt x="72957" y="871"/>
                  </a:lnTo>
                  <a:lnTo>
                    <a:pt x="71935" y="444"/>
                  </a:lnTo>
                  <a:lnTo>
                    <a:pt x="70913" y="17"/>
                  </a:lnTo>
                  <a:lnTo>
                    <a:pt x="49093" y="17"/>
                  </a:lnTo>
                  <a:lnTo>
                    <a:pt x="49093" y="17"/>
                  </a:lnTo>
                  <a:lnTo>
                    <a:pt x="48071" y="444"/>
                  </a:lnTo>
                  <a:lnTo>
                    <a:pt x="47049" y="871"/>
                  </a:lnTo>
                  <a:lnTo>
                    <a:pt x="45174" y="2169"/>
                  </a:lnTo>
                  <a:lnTo>
                    <a:pt x="43298" y="4766"/>
                  </a:lnTo>
                  <a:lnTo>
                    <a:pt x="41933" y="7807"/>
                  </a:lnTo>
                  <a:lnTo>
                    <a:pt x="40569" y="11702"/>
                  </a:lnTo>
                  <a:lnTo>
                    <a:pt x="39722" y="16042"/>
                  </a:lnTo>
                  <a:lnTo>
                    <a:pt x="39036" y="20809"/>
                  </a:lnTo>
                  <a:lnTo>
                    <a:pt x="38868" y="23405"/>
                  </a:lnTo>
                  <a:lnTo>
                    <a:pt x="38868" y="26002"/>
                  </a:lnTo>
                  <a:lnTo>
                    <a:pt x="38868" y="33365"/>
                  </a:lnTo>
                  <a:lnTo>
                    <a:pt x="3415" y="33365"/>
                  </a:lnTo>
                  <a:lnTo>
                    <a:pt x="3415" y="33365"/>
                  </a:lnTo>
                  <a:lnTo>
                    <a:pt x="2736" y="33365"/>
                  </a:lnTo>
                  <a:lnTo>
                    <a:pt x="2050" y="33792"/>
                  </a:lnTo>
                  <a:lnTo>
                    <a:pt x="1539" y="34664"/>
                  </a:lnTo>
                  <a:lnTo>
                    <a:pt x="1028" y="35962"/>
                  </a:lnTo>
                  <a:lnTo>
                    <a:pt x="517" y="36834"/>
                  </a:lnTo>
                  <a:lnTo>
                    <a:pt x="349" y="38559"/>
                  </a:lnTo>
                  <a:lnTo>
                    <a:pt x="6" y="40302"/>
                  </a:lnTo>
                  <a:lnTo>
                    <a:pt x="6" y="42027"/>
                  </a:lnTo>
                  <a:lnTo>
                    <a:pt x="6" y="102676"/>
                  </a:lnTo>
                  <a:lnTo>
                    <a:pt x="6" y="102676"/>
                  </a:lnTo>
                  <a:lnTo>
                    <a:pt x="174" y="106127"/>
                  </a:lnTo>
                  <a:lnTo>
                    <a:pt x="517" y="109168"/>
                  </a:lnTo>
                  <a:lnTo>
                    <a:pt x="1196" y="112192"/>
                  </a:lnTo>
                  <a:lnTo>
                    <a:pt x="2050" y="114806"/>
                  </a:lnTo>
                  <a:lnTo>
                    <a:pt x="3072" y="116958"/>
                  </a:lnTo>
                  <a:lnTo>
                    <a:pt x="4094" y="118701"/>
                  </a:lnTo>
                  <a:lnTo>
                    <a:pt x="5458" y="119555"/>
                  </a:lnTo>
                  <a:lnTo>
                    <a:pt x="6823" y="120000"/>
                  </a:lnTo>
                  <a:lnTo>
                    <a:pt x="54033" y="120000"/>
                  </a:lnTo>
                  <a:lnTo>
                    <a:pt x="54033" y="109168"/>
                  </a:lnTo>
                  <a:lnTo>
                    <a:pt x="54033" y="109168"/>
                  </a:lnTo>
                  <a:lnTo>
                    <a:pt x="54208" y="107443"/>
                  </a:lnTo>
                  <a:lnTo>
                    <a:pt x="54376" y="106127"/>
                  </a:lnTo>
                  <a:lnTo>
                    <a:pt x="54719" y="104401"/>
                  </a:lnTo>
                  <a:lnTo>
                    <a:pt x="55062" y="103103"/>
                  </a:lnTo>
                  <a:lnTo>
                    <a:pt x="55573" y="102232"/>
                  </a:lnTo>
                  <a:lnTo>
                    <a:pt x="56252" y="101378"/>
                  </a:lnTo>
                  <a:lnTo>
                    <a:pt x="56763" y="100933"/>
                  </a:lnTo>
                  <a:lnTo>
                    <a:pt x="57449" y="100506"/>
                  </a:lnTo>
                  <a:lnTo>
                    <a:pt x="62557" y="100506"/>
                  </a:lnTo>
                  <a:lnTo>
                    <a:pt x="62557" y="100506"/>
                  </a:lnTo>
                  <a:lnTo>
                    <a:pt x="63243" y="100933"/>
                  </a:lnTo>
                  <a:lnTo>
                    <a:pt x="63754" y="101378"/>
                  </a:lnTo>
                  <a:lnTo>
                    <a:pt x="64433" y="102232"/>
                  </a:lnTo>
                  <a:lnTo>
                    <a:pt x="64944" y="103103"/>
                  </a:lnTo>
                  <a:lnTo>
                    <a:pt x="65287" y="104401"/>
                  </a:lnTo>
                  <a:lnTo>
                    <a:pt x="65630" y="106127"/>
                  </a:lnTo>
                  <a:lnTo>
                    <a:pt x="65798" y="107443"/>
                  </a:lnTo>
                  <a:lnTo>
                    <a:pt x="65966" y="109168"/>
                  </a:lnTo>
                  <a:lnTo>
                    <a:pt x="65966" y="120000"/>
                  </a:lnTo>
                  <a:lnTo>
                    <a:pt x="113183" y="120000"/>
                  </a:lnTo>
                  <a:lnTo>
                    <a:pt x="113183" y="120000"/>
                  </a:lnTo>
                  <a:lnTo>
                    <a:pt x="114541" y="119555"/>
                  </a:lnTo>
                  <a:lnTo>
                    <a:pt x="115905" y="118701"/>
                  </a:lnTo>
                  <a:lnTo>
                    <a:pt x="116927" y="116958"/>
                  </a:lnTo>
                  <a:lnTo>
                    <a:pt x="117956" y="114806"/>
                  </a:lnTo>
                  <a:lnTo>
                    <a:pt x="118803" y="112192"/>
                  </a:lnTo>
                  <a:lnTo>
                    <a:pt x="119489" y="109168"/>
                  </a:lnTo>
                  <a:lnTo>
                    <a:pt x="119825" y="106127"/>
                  </a:lnTo>
                  <a:lnTo>
                    <a:pt x="120000" y="102676"/>
                  </a:lnTo>
                  <a:lnTo>
                    <a:pt x="120000" y="42027"/>
                  </a:lnTo>
                  <a:lnTo>
                    <a:pt x="120000" y="42027"/>
                  </a:lnTo>
                  <a:lnTo>
                    <a:pt x="120000" y="40302"/>
                  </a:lnTo>
                  <a:lnTo>
                    <a:pt x="119657" y="38559"/>
                  </a:lnTo>
                  <a:lnTo>
                    <a:pt x="119489" y="36834"/>
                  </a:lnTo>
                  <a:lnTo>
                    <a:pt x="118978" y="35962"/>
                  </a:lnTo>
                  <a:lnTo>
                    <a:pt x="118467" y="34664"/>
                  </a:lnTo>
                  <a:lnTo>
                    <a:pt x="117956" y="33792"/>
                  </a:lnTo>
                  <a:lnTo>
                    <a:pt x="117270" y="33365"/>
                  </a:lnTo>
                  <a:lnTo>
                    <a:pt x="116591" y="33365"/>
                  </a:lnTo>
                  <a:lnTo>
                    <a:pt x="116591" y="33365"/>
                  </a:lnTo>
                  <a:close/>
                  <a:moveTo>
                    <a:pt x="74322" y="33365"/>
                  </a:moveTo>
                  <a:lnTo>
                    <a:pt x="45684" y="33365"/>
                  </a:lnTo>
                  <a:lnTo>
                    <a:pt x="45684" y="26002"/>
                  </a:lnTo>
                  <a:lnTo>
                    <a:pt x="45684" y="26002"/>
                  </a:lnTo>
                  <a:lnTo>
                    <a:pt x="45684" y="24259"/>
                  </a:lnTo>
                  <a:lnTo>
                    <a:pt x="46027" y="22961"/>
                  </a:lnTo>
                  <a:lnTo>
                    <a:pt x="46195" y="21236"/>
                  </a:lnTo>
                  <a:lnTo>
                    <a:pt x="46706" y="19937"/>
                  </a:lnTo>
                  <a:lnTo>
                    <a:pt x="47217" y="19066"/>
                  </a:lnTo>
                  <a:lnTo>
                    <a:pt x="47728" y="18194"/>
                  </a:lnTo>
                  <a:lnTo>
                    <a:pt x="48414" y="17767"/>
                  </a:lnTo>
                  <a:lnTo>
                    <a:pt x="49093" y="17341"/>
                  </a:lnTo>
                  <a:lnTo>
                    <a:pt x="70913" y="17341"/>
                  </a:lnTo>
                  <a:lnTo>
                    <a:pt x="70913" y="17341"/>
                  </a:lnTo>
                  <a:lnTo>
                    <a:pt x="71592" y="17767"/>
                  </a:lnTo>
                  <a:lnTo>
                    <a:pt x="72271" y="18194"/>
                  </a:lnTo>
                  <a:lnTo>
                    <a:pt x="72782" y="19066"/>
                  </a:lnTo>
                  <a:lnTo>
                    <a:pt x="73300" y="19937"/>
                  </a:lnTo>
                  <a:lnTo>
                    <a:pt x="73811" y="21236"/>
                  </a:lnTo>
                  <a:lnTo>
                    <a:pt x="73979" y="22961"/>
                  </a:lnTo>
                  <a:lnTo>
                    <a:pt x="74322" y="24259"/>
                  </a:lnTo>
                  <a:lnTo>
                    <a:pt x="74322" y="26002"/>
                  </a:lnTo>
                  <a:lnTo>
                    <a:pt x="74322" y="3336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2792550" y="3862125"/>
              <a:ext cx="42600" cy="23700"/>
            </a:xfrm>
            <a:custGeom>
              <a:pathLst>
                <a:path extrusionOk="0" fill="none" h="120000" w="120000">
                  <a:moveTo>
                    <a:pt x="119929" y="126"/>
                  </a:moveTo>
                  <a:lnTo>
                    <a:pt x="119929" y="58422"/>
                  </a:lnTo>
                  <a:lnTo>
                    <a:pt x="119929" y="58422"/>
                  </a:lnTo>
                  <a:lnTo>
                    <a:pt x="118241" y="70788"/>
                  </a:lnTo>
                  <a:lnTo>
                    <a:pt x="116553" y="83028"/>
                  </a:lnTo>
                  <a:lnTo>
                    <a:pt x="113106" y="95394"/>
                  </a:lnTo>
                  <a:lnTo>
                    <a:pt x="109660" y="101451"/>
                  </a:lnTo>
                  <a:lnTo>
                    <a:pt x="104525" y="110662"/>
                  </a:lnTo>
                  <a:lnTo>
                    <a:pt x="97702" y="116845"/>
                  </a:lnTo>
                  <a:lnTo>
                    <a:pt x="92567" y="120000"/>
                  </a:lnTo>
                  <a:lnTo>
                    <a:pt x="85674" y="120000"/>
                  </a:lnTo>
                  <a:lnTo>
                    <a:pt x="34325" y="120000"/>
                  </a:lnTo>
                  <a:lnTo>
                    <a:pt x="34325" y="120000"/>
                  </a:lnTo>
                  <a:lnTo>
                    <a:pt x="27432" y="120000"/>
                  </a:lnTo>
                  <a:lnTo>
                    <a:pt x="22297" y="116845"/>
                  </a:lnTo>
                  <a:lnTo>
                    <a:pt x="15474" y="110662"/>
                  </a:lnTo>
                  <a:lnTo>
                    <a:pt x="10339" y="101451"/>
                  </a:lnTo>
                  <a:lnTo>
                    <a:pt x="6893" y="95394"/>
                  </a:lnTo>
                  <a:lnTo>
                    <a:pt x="3446" y="83028"/>
                  </a:lnTo>
                  <a:lnTo>
                    <a:pt x="1758" y="70788"/>
                  </a:lnTo>
                  <a:lnTo>
                    <a:pt x="0" y="58422"/>
                  </a:lnTo>
                  <a:lnTo>
                    <a:pt x="0" y="12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2599525" y="3852375"/>
              <a:ext cx="428700" cy="188100"/>
            </a:xfrm>
            <a:custGeom>
              <a:pathLst>
                <a:path extrusionOk="0" fill="none" h="120000" w="120000">
                  <a:moveTo>
                    <a:pt x="6" y="15"/>
                  </a:moveTo>
                  <a:lnTo>
                    <a:pt x="6" y="112235"/>
                  </a:lnTo>
                  <a:lnTo>
                    <a:pt x="6" y="112235"/>
                  </a:lnTo>
                  <a:lnTo>
                    <a:pt x="6" y="113782"/>
                  </a:lnTo>
                  <a:lnTo>
                    <a:pt x="349" y="114946"/>
                  </a:lnTo>
                  <a:lnTo>
                    <a:pt x="517" y="116492"/>
                  </a:lnTo>
                  <a:lnTo>
                    <a:pt x="1028" y="117672"/>
                  </a:lnTo>
                  <a:lnTo>
                    <a:pt x="1539" y="118437"/>
                  </a:lnTo>
                  <a:lnTo>
                    <a:pt x="2050" y="119218"/>
                  </a:lnTo>
                  <a:lnTo>
                    <a:pt x="2736" y="119601"/>
                  </a:lnTo>
                  <a:lnTo>
                    <a:pt x="3415" y="120000"/>
                  </a:lnTo>
                  <a:lnTo>
                    <a:pt x="116591" y="120000"/>
                  </a:lnTo>
                  <a:lnTo>
                    <a:pt x="116591" y="120000"/>
                  </a:lnTo>
                  <a:lnTo>
                    <a:pt x="117270" y="119601"/>
                  </a:lnTo>
                  <a:lnTo>
                    <a:pt x="117956" y="119218"/>
                  </a:lnTo>
                  <a:lnTo>
                    <a:pt x="118467" y="118437"/>
                  </a:lnTo>
                  <a:lnTo>
                    <a:pt x="118978" y="117672"/>
                  </a:lnTo>
                  <a:lnTo>
                    <a:pt x="119489" y="116492"/>
                  </a:lnTo>
                  <a:lnTo>
                    <a:pt x="119657" y="114946"/>
                  </a:lnTo>
                  <a:lnTo>
                    <a:pt x="120000" y="113782"/>
                  </a:lnTo>
                  <a:lnTo>
                    <a:pt x="120000" y="112235"/>
                  </a:lnTo>
                  <a:lnTo>
                    <a:pt x="120000" y="1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" name="Shape 333"/>
          <p:cNvGrpSpPr/>
          <p:nvPr/>
        </p:nvGrpSpPr>
        <p:grpSpPr>
          <a:xfrm>
            <a:off x="7927690" y="4350888"/>
            <a:ext cx="301845" cy="278546"/>
            <a:chOff x="5972700" y="2330200"/>
            <a:chExt cx="411625" cy="387300"/>
          </a:xfrm>
        </p:grpSpPr>
        <p:sp>
          <p:nvSpPr>
            <p:cNvPr id="334" name="Shape 334"/>
            <p:cNvSpPr/>
            <p:nvPr/>
          </p:nvSpPr>
          <p:spPr>
            <a:xfrm>
              <a:off x="5972700" y="2476950"/>
              <a:ext cx="98100" cy="2199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86"/>
                  </a:lnTo>
                  <a:lnTo>
                    <a:pt x="119969" y="119986"/>
                  </a:lnTo>
                  <a:lnTo>
                    <a:pt x="119969" y="0"/>
                  </a:lnTo>
                  <a:lnTo>
                    <a:pt x="0" y="0"/>
                  </a:lnTo>
                  <a:close/>
                  <a:moveTo>
                    <a:pt x="73768" y="32903"/>
                  </a:moveTo>
                  <a:lnTo>
                    <a:pt x="73768" y="32903"/>
                  </a:lnTo>
                  <a:lnTo>
                    <a:pt x="69301" y="32575"/>
                  </a:lnTo>
                  <a:lnTo>
                    <a:pt x="65568" y="32248"/>
                  </a:lnTo>
                  <a:lnTo>
                    <a:pt x="61866" y="31252"/>
                  </a:lnTo>
                  <a:lnTo>
                    <a:pt x="58867" y="30242"/>
                  </a:lnTo>
                  <a:lnTo>
                    <a:pt x="55900" y="28590"/>
                  </a:lnTo>
                  <a:lnTo>
                    <a:pt x="53666" y="26925"/>
                  </a:lnTo>
                  <a:lnTo>
                    <a:pt x="52901" y="25261"/>
                  </a:lnTo>
                  <a:lnTo>
                    <a:pt x="52167" y="23268"/>
                  </a:lnTo>
                  <a:lnTo>
                    <a:pt x="52167" y="23268"/>
                  </a:lnTo>
                  <a:lnTo>
                    <a:pt x="52901" y="21276"/>
                  </a:lnTo>
                  <a:lnTo>
                    <a:pt x="53666" y="19611"/>
                  </a:lnTo>
                  <a:lnTo>
                    <a:pt x="55900" y="17946"/>
                  </a:lnTo>
                  <a:lnTo>
                    <a:pt x="58867" y="16622"/>
                  </a:lnTo>
                  <a:lnTo>
                    <a:pt x="61866" y="15284"/>
                  </a:lnTo>
                  <a:lnTo>
                    <a:pt x="65568" y="14629"/>
                  </a:lnTo>
                  <a:lnTo>
                    <a:pt x="69301" y="13961"/>
                  </a:lnTo>
                  <a:lnTo>
                    <a:pt x="73768" y="13633"/>
                  </a:lnTo>
                  <a:lnTo>
                    <a:pt x="73768" y="13633"/>
                  </a:lnTo>
                  <a:lnTo>
                    <a:pt x="78235" y="13961"/>
                  </a:lnTo>
                  <a:lnTo>
                    <a:pt x="81968" y="14629"/>
                  </a:lnTo>
                  <a:lnTo>
                    <a:pt x="85701" y="15284"/>
                  </a:lnTo>
                  <a:lnTo>
                    <a:pt x="88669" y="16622"/>
                  </a:lnTo>
                  <a:lnTo>
                    <a:pt x="91667" y="17946"/>
                  </a:lnTo>
                  <a:lnTo>
                    <a:pt x="93901" y="19611"/>
                  </a:lnTo>
                  <a:lnTo>
                    <a:pt x="94635" y="21276"/>
                  </a:lnTo>
                  <a:lnTo>
                    <a:pt x="95400" y="23268"/>
                  </a:lnTo>
                  <a:lnTo>
                    <a:pt x="95400" y="23268"/>
                  </a:lnTo>
                  <a:lnTo>
                    <a:pt x="94635" y="25261"/>
                  </a:lnTo>
                  <a:lnTo>
                    <a:pt x="93901" y="26925"/>
                  </a:lnTo>
                  <a:lnTo>
                    <a:pt x="91667" y="28590"/>
                  </a:lnTo>
                  <a:lnTo>
                    <a:pt x="88669" y="30242"/>
                  </a:lnTo>
                  <a:lnTo>
                    <a:pt x="85701" y="31252"/>
                  </a:lnTo>
                  <a:lnTo>
                    <a:pt x="81968" y="32248"/>
                  </a:lnTo>
                  <a:lnTo>
                    <a:pt x="78235" y="32575"/>
                  </a:lnTo>
                  <a:lnTo>
                    <a:pt x="73768" y="32903"/>
                  </a:lnTo>
                  <a:lnTo>
                    <a:pt x="73768" y="3290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6078025" y="2330200"/>
              <a:ext cx="306300" cy="387300"/>
            </a:xfrm>
            <a:custGeom>
              <a:pathLst>
                <a:path extrusionOk="0" fill="none" h="120000" w="120000">
                  <a:moveTo>
                    <a:pt x="9" y="103771"/>
                  </a:moveTo>
                  <a:lnTo>
                    <a:pt x="14799" y="103771"/>
                  </a:lnTo>
                  <a:lnTo>
                    <a:pt x="14799" y="103771"/>
                  </a:lnTo>
                  <a:lnTo>
                    <a:pt x="19569" y="105653"/>
                  </a:lnTo>
                  <a:lnTo>
                    <a:pt x="26248" y="107923"/>
                  </a:lnTo>
                  <a:lnTo>
                    <a:pt x="34828" y="110564"/>
                  </a:lnTo>
                  <a:lnTo>
                    <a:pt x="44378" y="113392"/>
                  </a:lnTo>
                  <a:lnTo>
                    <a:pt x="54632" y="115847"/>
                  </a:lnTo>
                  <a:lnTo>
                    <a:pt x="59882" y="116978"/>
                  </a:lnTo>
                  <a:lnTo>
                    <a:pt x="65132" y="117916"/>
                  </a:lnTo>
                  <a:lnTo>
                    <a:pt x="70137" y="118861"/>
                  </a:lnTo>
                  <a:lnTo>
                    <a:pt x="75142" y="119426"/>
                  </a:lnTo>
                  <a:lnTo>
                    <a:pt x="79676" y="119806"/>
                  </a:lnTo>
                  <a:lnTo>
                    <a:pt x="84211" y="119992"/>
                  </a:lnTo>
                  <a:lnTo>
                    <a:pt x="84211" y="119992"/>
                  </a:lnTo>
                  <a:lnTo>
                    <a:pt x="91841" y="119992"/>
                  </a:lnTo>
                  <a:lnTo>
                    <a:pt x="95896" y="119806"/>
                  </a:lnTo>
                  <a:lnTo>
                    <a:pt x="99715" y="119426"/>
                  </a:lnTo>
                  <a:lnTo>
                    <a:pt x="103055" y="118675"/>
                  </a:lnTo>
                  <a:lnTo>
                    <a:pt x="104720" y="118295"/>
                  </a:lnTo>
                  <a:lnTo>
                    <a:pt x="105915" y="117916"/>
                  </a:lnTo>
                  <a:lnTo>
                    <a:pt x="107110" y="117350"/>
                  </a:lnTo>
                  <a:lnTo>
                    <a:pt x="108060" y="116599"/>
                  </a:lnTo>
                  <a:lnTo>
                    <a:pt x="108540" y="115847"/>
                  </a:lnTo>
                  <a:lnTo>
                    <a:pt x="109020" y="114902"/>
                  </a:lnTo>
                  <a:lnTo>
                    <a:pt x="109735" y="109426"/>
                  </a:lnTo>
                  <a:lnTo>
                    <a:pt x="109735" y="109426"/>
                  </a:lnTo>
                  <a:lnTo>
                    <a:pt x="109500" y="108109"/>
                  </a:lnTo>
                  <a:lnTo>
                    <a:pt x="109020" y="106978"/>
                  </a:lnTo>
                  <a:lnTo>
                    <a:pt x="108060" y="105847"/>
                  </a:lnTo>
                  <a:lnTo>
                    <a:pt x="106630" y="104902"/>
                  </a:lnTo>
                  <a:lnTo>
                    <a:pt x="106630" y="104902"/>
                  </a:lnTo>
                  <a:lnTo>
                    <a:pt x="107825" y="104716"/>
                  </a:lnTo>
                  <a:lnTo>
                    <a:pt x="109020" y="104336"/>
                  </a:lnTo>
                  <a:lnTo>
                    <a:pt x="110215" y="103957"/>
                  </a:lnTo>
                  <a:lnTo>
                    <a:pt x="111165" y="103205"/>
                  </a:lnTo>
                  <a:lnTo>
                    <a:pt x="111880" y="102446"/>
                  </a:lnTo>
                  <a:lnTo>
                    <a:pt x="112595" y="101509"/>
                  </a:lnTo>
                  <a:lnTo>
                    <a:pt x="113075" y="100370"/>
                  </a:lnTo>
                  <a:lnTo>
                    <a:pt x="113310" y="99433"/>
                  </a:lnTo>
                  <a:lnTo>
                    <a:pt x="114025" y="92639"/>
                  </a:lnTo>
                  <a:lnTo>
                    <a:pt x="114025" y="92639"/>
                  </a:lnTo>
                  <a:lnTo>
                    <a:pt x="114025" y="91694"/>
                  </a:lnTo>
                  <a:lnTo>
                    <a:pt x="114025" y="90943"/>
                  </a:lnTo>
                  <a:lnTo>
                    <a:pt x="113790" y="89998"/>
                  </a:lnTo>
                  <a:lnTo>
                    <a:pt x="113310" y="89246"/>
                  </a:lnTo>
                  <a:lnTo>
                    <a:pt x="112115" y="87922"/>
                  </a:lnTo>
                  <a:lnTo>
                    <a:pt x="111400" y="87356"/>
                  </a:lnTo>
                  <a:lnTo>
                    <a:pt x="110685" y="86791"/>
                  </a:lnTo>
                  <a:lnTo>
                    <a:pt x="110685" y="86791"/>
                  </a:lnTo>
                  <a:lnTo>
                    <a:pt x="111880" y="86605"/>
                  </a:lnTo>
                  <a:lnTo>
                    <a:pt x="112840" y="86225"/>
                  </a:lnTo>
                  <a:lnTo>
                    <a:pt x="113790" y="85660"/>
                  </a:lnTo>
                  <a:lnTo>
                    <a:pt x="114740" y="84900"/>
                  </a:lnTo>
                  <a:lnTo>
                    <a:pt x="115455" y="84149"/>
                  </a:lnTo>
                  <a:lnTo>
                    <a:pt x="115935" y="83398"/>
                  </a:lnTo>
                  <a:lnTo>
                    <a:pt x="116415" y="82453"/>
                  </a:lnTo>
                  <a:lnTo>
                    <a:pt x="116650" y="81322"/>
                  </a:lnTo>
                  <a:lnTo>
                    <a:pt x="117365" y="74714"/>
                  </a:lnTo>
                  <a:lnTo>
                    <a:pt x="117365" y="74714"/>
                  </a:lnTo>
                  <a:lnTo>
                    <a:pt x="117365" y="73769"/>
                  </a:lnTo>
                  <a:lnTo>
                    <a:pt x="117365" y="72831"/>
                  </a:lnTo>
                  <a:lnTo>
                    <a:pt x="117130" y="71886"/>
                  </a:lnTo>
                  <a:lnTo>
                    <a:pt x="116650" y="71127"/>
                  </a:lnTo>
                  <a:lnTo>
                    <a:pt x="116170" y="70376"/>
                  </a:lnTo>
                  <a:lnTo>
                    <a:pt x="115455" y="69810"/>
                  </a:lnTo>
                  <a:lnTo>
                    <a:pt x="114740" y="69245"/>
                  </a:lnTo>
                  <a:lnTo>
                    <a:pt x="113790" y="68679"/>
                  </a:lnTo>
                  <a:lnTo>
                    <a:pt x="113790" y="68679"/>
                  </a:lnTo>
                  <a:lnTo>
                    <a:pt x="114740" y="68486"/>
                  </a:lnTo>
                  <a:lnTo>
                    <a:pt x="115700" y="67920"/>
                  </a:lnTo>
                  <a:lnTo>
                    <a:pt x="116650" y="67355"/>
                  </a:lnTo>
                  <a:lnTo>
                    <a:pt x="117365" y="66789"/>
                  </a:lnTo>
                  <a:lnTo>
                    <a:pt x="118080" y="66038"/>
                  </a:lnTo>
                  <a:lnTo>
                    <a:pt x="118560" y="65279"/>
                  </a:lnTo>
                  <a:lnTo>
                    <a:pt x="118795" y="64341"/>
                  </a:lnTo>
                  <a:lnTo>
                    <a:pt x="119040" y="63396"/>
                  </a:lnTo>
                  <a:lnTo>
                    <a:pt x="119990" y="56603"/>
                  </a:lnTo>
                  <a:lnTo>
                    <a:pt x="119990" y="56603"/>
                  </a:lnTo>
                  <a:lnTo>
                    <a:pt x="119755" y="55658"/>
                  </a:lnTo>
                  <a:lnTo>
                    <a:pt x="119510" y="54720"/>
                  </a:lnTo>
                  <a:lnTo>
                    <a:pt x="119040" y="53961"/>
                  </a:lnTo>
                  <a:lnTo>
                    <a:pt x="118560" y="53210"/>
                  </a:lnTo>
                  <a:lnTo>
                    <a:pt x="117845" y="52451"/>
                  </a:lnTo>
                  <a:lnTo>
                    <a:pt x="116895" y="51885"/>
                  </a:lnTo>
                  <a:lnTo>
                    <a:pt x="114740" y="50754"/>
                  </a:lnTo>
                  <a:lnTo>
                    <a:pt x="112360" y="49809"/>
                  </a:lnTo>
                  <a:lnTo>
                    <a:pt x="109500" y="49058"/>
                  </a:lnTo>
                  <a:lnTo>
                    <a:pt x="106395" y="48492"/>
                  </a:lnTo>
                  <a:lnTo>
                    <a:pt x="103290" y="48113"/>
                  </a:lnTo>
                  <a:lnTo>
                    <a:pt x="103290" y="48113"/>
                  </a:lnTo>
                  <a:lnTo>
                    <a:pt x="96611" y="47361"/>
                  </a:lnTo>
                  <a:lnTo>
                    <a:pt x="86356" y="46602"/>
                  </a:lnTo>
                  <a:lnTo>
                    <a:pt x="74191" y="46037"/>
                  </a:lnTo>
                  <a:lnTo>
                    <a:pt x="61792" y="45471"/>
                  </a:lnTo>
                  <a:lnTo>
                    <a:pt x="61792" y="45471"/>
                  </a:lnTo>
                  <a:lnTo>
                    <a:pt x="63457" y="43209"/>
                  </a:lnTo>
                  <a:lnTo>
                    <a:pt x="64887" y="40568"/>
                  </a:lnTo>
                  <a:lnTo>
                    <a:pt x="66317" y="37740"/>
                  </a:lnTo>
                  <a:lnTo>
                    <a:pt x="67277" y="34719"/>
                  </a:lnTo>
                  <a:lnTo>
                    <a:pt x="68227" y="31698"/>
                  </a:lnTo>
                  <a:lnTo>
                    <a:pt x="69187" y="28491"/>
                  </a:lnTo>
                  <a:lnTo>
                    <a:pt x="70137" y="22270"/>
                  </a:lnTo>
                  <a:lnTo>
                    <a:pt x="70852" y="16608"/>
                  </a:lnTo>
                  <a:lnTo>
                    <a:pt x="71332" y="11890"/>
                  </a:lnTo>
                  <a:lnTo>
                    <a:pt x="71332" y="7552"/>
                  </a:lnTo>
                  <a:lnTo>
                    <a:pt x="71332" y="7552"/>
                  </a:lnTo>
                  <a:lnTo>
                    <a:pt x="71332" y="6228"/>
                  </a:lnTo>
                  <a:lnTo>
                    <a:pt x="70617" y="4717"/>
                  </a:lnTo>
                  <a:lnTo>
                    <a:pt x="69902" y="3586"/>
                  </a:lnTo>
                  <a:lnTo>
                    <a:pt x="68707" y="2455"/>
                  </a:lnTo>
                  <a:lnTo>
                    <a:pt x="67277" y="1324"/>
                  </a:lnTo>
                  <a:lnTo>
                    <a:pt x="65602" y="759"/>
                  </a:lnTo>
                  <a:lnTo>
                    <a:pt x="63692" y="193"/>
                  </a:lnTo>
                  <a:lnTo>
                    <a:pt x="61792" y="7"/>
                  </a:lnTo>
                  <a:lnTo>
                    <a:pt x="61792" y="7"/>
                  </a:lnTo>
                  <a:lnTo>
                    <a:pt x="58207" y="193"/>
                  </a:lnTo>
                  <a:lnTo>
                    <a:pt x="55827" y="573"/>
                  </a:lnTo>
                  <a:lnTo>
                    <a:pt x="53917" y="1138"/>
                  </a:lnTo>
                  <a:lnTo>
                    <a:pt x="52487" y="1704"/>
                  </a:lnTo>
                  <a:lnTo>
                    <a:pt x="52487" y="1704"/>
                  </a:lnTo>
                  <a:lnTo>
                    <a:pt x="48667" y="11325"/>
                  </a:lnTo>
                  <a:lnTo>
                    <a:pt x="46758" y="15663"/>
                  </a:lnTo>
                  <a:lnTo>
                    <a:pt x="44848" y="19629"/>
                  </a:lnTo>
                  <a:lnTo>
                    <a:pt x="42948" y="23208"/>
                  </a:lnTo>
                  <a:lnTo>
                    <a:pt x="41038" y="26229"/>
                  </a:lnTo>
                  <a:lnTo>
                    <a:pt x="39363" y="28491"/>
                  </a:lnTo>
                  <a:lnTo>
                    <a:pt x="37933" y="30381"/>
                  </a:lnTo>
                  <a:lnTo>
                    <a:pt x="37933" y="30381"/>
                  </a:lnTo>
                  <a:lnTo>
                    <a:pt x="35788" y="32077"/>
                  </a:lnTo>
                  <a:lnTo>
                    <a:pt x="32448" y="34719"/>
                  </a:lnTo>
                  <a:lnTo>
                    <a:pt x="24573" y="40568"/>
                  </a:lnTo>
                  <a:lnTo>
                    <a:pt x="14084" y="48113"/>
                  </a:lnTo>
                  <a:lnTo>
                    <a:pt x="9" y="4811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" name="Shape 336"/>
          <p:cNvGrpSpPr/>
          <p:nvPr/>
        </p:nvGrpSpPr>
        <p:grpSpPr>
          <a:xfrm>
            <a:off x="1058819" y="4358097"/>
            <a:ext cx="284539" cy="264129"/>
            <a:chOff x="1923675" y="1633650"/>
            <a:chExt cx="435875" cy="436000"/>
          </a:xfrm>
        </p:grpSpPr>
        <p:sp>
          <p:nvSpPr>
            <p:cNvPr id="337" name="Shape 337"/>
            <p:cNvSpPr/>
            <p:nvPr/>
          </p:nvSpPr>
          <p:spPr>
            <a:xfrm>
              <a:off x="2209250" y="1633650"/>
              <a:ext cx="150300" cy="150300"/>
            </a:xfrm>
            <a:custGeom>
              <a:pathLst>
                <a:path extrusionOk="0" fill="none" h="120000" w="12000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2019900" y="1757250"/>
              <a:ext cx="261900" cy="261900"/>
            </a:xfrm>
            <a:custGeom>
              <a:pathLst>
                <a:path extrusionOk="0" fill="none" h="120000" w="12000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1923675" y="1681150"/>
              <a:ext cx="388500" cy="388500"/>
            </a:xfrm>
            <a:custGeom>
              <a:pathLst>
                <a:path extrusionOk="0" fill="none" h="120000" w="12000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1974225" y="1711575"/>
              <a:ext cx="261900" cy="26190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1934650" y="2014200"/>
              <a:ext cx="44400" cy="44400"/>
            </a:xfrm>
            <a:custGeom>
              <a:pathLst>
                <a:path extrusionOk="0" fill="none" h="120000" w="12000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1944375" y="1947225"/>
              <a:ext cx="101700" cy="101700"/>
            </a:xfrm>
            <a:custGeom>
              <a:pathLst>
                <a:path extrusionOk="0" fill="none" h="120000" w="12000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3" name="Shape 343"/>
          <p:cNvSpPr/>
          <p:nvPr/>
        </p:nvSpPr>
        <p:spPr>
          <a:xfrm>
            <a:off x="968000" y="4271625"/>
            <a:ext cx="465600" cy="459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FF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CD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4" name="Shape 344"/>
          <p:cNvGrpSpPr/>
          <p:nvPr/>
        </p:nvGrpSpPr>
        <p:grpSpPr>
          <a:xfrm>
            <a:off x="1058819" y="4358097"/>
            <a:ext cx="284539" cy="264129"/>
            <a:chOff x="1923675" y="1633650"/>
            <a:chExt cx="435875" cy="436000"/>
          </a:xfrm>
        </p:grpSpPr>
        <p:sp>
          <p:nvSpPr>
            <p:cNvPr id="345" name="Shape 345"/>
            <p:cNvSpPr/>
            <p:nvPr/>
          </p:nvSpPr>
          <p:spPr>
            <a:xfrm>
              <a:off x="2209250" y="1633650"/>
              <a:ext cx="150300" cy="150300"/>
            </a:xfrm>
            <a:custGeom>
              <a:pathLst>
                <a:path extrusionOk="0" fill="none" h="120000" w="12000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2019900" y="1757250"/>
              <a:ext cx="261900" cy="261900"/>
            </a:xfrm>
            <a:custGeom>
              <a:pathLst>
                <a:path extrusionOk="0" fill="none" h="120000" w="12000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1923675" y="1681150"/>
              <a:ext cx="388500" cy="388500"/>
            </a:xfrm>
            <a:custGeom>
              <a:pathLst>
                <a:path extrusionOk="0" fill="none" h="120000" w="12000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1974225" y="1711575"/>
              <a:ext cx="261900" cy="26190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1934650" y="2014200"/>
              <a:ext cx="44400" cy="44400"/>
            </a:xfrm>
            <a:custGeom>
              <a:pathLst>
                <a:path extrusionOk="0" fill="none" h="120000" w="12000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1944375" y="1947225"/>
              <a:ext cx="101700" cy="101700"/>
            </a:xfrm>
            <a:custGeom>
              <a:pathLst>
                <a:path extrusionOk="0" fill="none" h="120000" w="12000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1" name="Shape 351"/>
          <p:cNvSpPr txBox="1"/>
          <p:nvPr/>
        </p:nvSpPr>
        <p:spPr>
          <a:xfrm>
            <a:off x="663675" y="1337775"/>
            <a:ext cx="74370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ttrocento Sans"/>
              <a:buChar char="●"/>
            </a:pPr>
            <a:r>
              <a:rPr lang="en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United States outpaces other developed nations in gun violence</a:t>
            </a:r>
            <a:endParaRPr sz="2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ttrocento Sans"/>
              <a:buChar char="●"/>
            </a:pPr>
            <a:r>
              <a:rPr lang="en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States are capable of finding success when enacting gun laws</a:t>
            </a:r>
            <a:endParaRPr sz="2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ttrocento Sans"/>
              <a:buChar char="●"/>
            </a:pPr>
            <a:r>
              <a:rPr lang="en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Guns of higher caliber do indeed cause signifcantly more deaths</a:t>
            </a:r>
            <a:endParaRPr sz="2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ttrocento Sans"/>
              <a:buChar char="●"/>
            </a:pPr>
            <a:r>
              <a:rPr lang="en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history of mental health issues significantly increase mass shooting casualties</a:t>
            </a:r>
            <a:endParaRPr sz="2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15240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9999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-12375" y="2571750"/>
            <a:ext cx="9804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Shape 67"/>
          <p:cNvSpPr/>
          <p:nvPr/>
        </p:nvSpPr>
        <p:spPr>
          <a:xfrm>
            <a:off x="647975" y="2070601"/>
            <a:ext cx="1052100" cy="10023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2245438" y="2070601"/>
            <a:ext cx="1052100" cy="10023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842900" y="2070601"/>
            <a:ext cx="1052100" cy="10023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5564025" y="2070601"/>
            <a:ext cx="1052100" cy="10023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7285150" y="2070613"/>
            <a:ext cx="1052100" cy="10023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283763" y="3338350"/>
            <a:ext cx="17805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1790650" y="3338350"/>
            <a:ext cx="196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3618650" y="3338350"/>
            <a:ext cx="15006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/>
              <a:t>Dashboard</a:t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6465250" y="3338350"/>
            <a:ext cx="2982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Shape 76"/>
          <p:cNvGrpSpPr/>
          <p:nvPr/>
        </p:nvGrpSpPr>
        <p:grpSpPr>
          <a:xfrm>
            <a:off x="935082" y="2337959"/>
            <a:ext cx="517663" cy="467583"/>
            <a:chOff x="1923675" y="1633650"/>
            <a:chExt cx="436000" cy="435975"/>
          </a:xfrm>
        </p:grpSpPr>
        <p:sp>
          <p:nvSpPr>
            <p:cNvPr id="77" name="Shape 77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120000" w="12000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20000" w="12000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20000" w="12000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20000" w="12000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120000" w="12000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480825" y="2281382"/>
            <a:ext cx="581329" cy="580726"/>
            <a:chOff x="3951850" y="2985350"/>
            <a:chExt cx="407950" cy="416500"/>
          </a:xfrm>
        </p:grpSpPr>
        <p:sp>
          <p:nvSpPr>
            <p:cNvPr id="84" name="Shape 84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Shape 88"/>
          <p:cNvSpPr/>
          <p:nvPr/>
        </p:nvSpPr>
        <p:spPr>
          <a:xfrm>
            <a:off x="4042445" y="2275081"/>
            <a:ext cx="653017" cy="593320"/>
          </a:xfrm>
          <a:custGeom>
            <a:pathLst>
              <a:path extrusionOk="0" fill="none" h="120000" w="120000">
                <a:moveTo>
                  <a:pt x="0" y="60000"/>
                </a:moveTo>
                <a:lnTo>
                  <a:pt x="0" y="60000"/>
                </a:lnTo>
                <a:lnTo>
                  <a:pt x="0" y="56937"/>
                </a:lnTo>
                <a:lnTo>
                  <a:pt x="362" y="53874"/>
                </a:lnTo>
                <a:lnTo>
                  <a:pt x="724" y="50812"/>
                </a:lnTo>
                <a:lnTo>
                  <a:pt x="1265" y="47927"/>
                </a:lnTo>
                <a:lnTo>
                  <a:pt x="1805" y="45049"/>
                </a:lnTo>
                <a:lnTo>
                  <a:pt x="2707" y="42164"/>
                </a:lnTo>
                <a:lnTo>
                  <a:pt x="3602" y="39464"/>
                </a:lnTo>
                <a:lnTo>
                  <a:pt x="4690" y="36579"/>
                </a:lnTo>
                <a:lnTo>
                  <a:pt x="5947" y="34057"/>
                </a:lnTo>
                <a:lnTo>
                  <a:pt x="7212" y="31357"/>
                </a:lnTo>
                <a:lnTo>
                  <a:pt x="8648" y="28834"/>
                </a:lnTo>
                <a:lnTo>
                  <a:pt x="10275" y="26489"/>
                </a:lnTo>
                <a:lnTo>
                  <a:pt x="11895" y="24144"/>
                </a:lnTo>
                <a:lnTo>
                  <a:pt x="13693" y="21807"/>
                </a:lnTo>
                <a:lnTo>
                  <a:pt x="15675" y="19647"/>
                </a:lnTo>
                <a:lnTo>
                  <a:pt x="17658" y="17664"/>
                </a:lnTo>
                <a:lnTo>
                  <a:pt x="19641" y="15682"/>
                </a:lnTo>
                <a:lnTo>
                  <a:pt x="21801" y="13699"/>
                </a:lnTo>
                <a:lnTo>
                  <a:pt x="24146" y="11894"/>
                </a:lnTo>
                <a:lnTo>
                  <a:pt x="26491" y="10274"/>
                </a:lnTo>
                <a:lnTo>
                  <a:pt x="28829" y="8654"/>
                </a:lnTo>
                <a:lnTo>
                  <a:pt x="31351" y="7212"/>
                </a:lnTo>
                <a:lnTo>
                  <a:pt x="34052" y="5954"/>
                </a:lnTo>
                <a:lnTo>
                  <a:pt x="36574" y="4689"/>
                </a:lnTo>
                <a:lnTo>
                  <a:pt x="39459" y="3609"/>
                </a:lnTo>
                <a:lnTo>
                  <a:pt x="42160" y="2707"/>
                </a:lnTo>
                <a:lnTo>
                  <a:pt x="45045" y="1804"/>
                </a:lnTo>
                <a:lnTo>
                  <a:pt x="47930" y="1264"/>
                </a:lnTo>
                <a:lnTo>
                  <a:pt x="50808" y="724"/>
                </a:lnTo>
                <a:lnTo>
                  <a:pt x="53870" y="369"/>
                </a:lnTo>
                <a:lnTo>
                  <a:pt x="56933" y="7"/>
                </a:lnTo>
                <a:lnTo>
                  <a:pt x="60003" y="7"/>
                </a:lnTo>
                <a:lnTo>
                  <a:pt x="60003" y="7"/>
                </a:lnTo>
                <a:lnTo>
                  <a:pt x="63066" y="7"/>
                </a:lnTo>
                <a:lnTo>
                  <a:pt x="66129" y="369"/>
                </a:lnTo>
                <a:lnTo>
                  <a:pt x="69191" y="724"/>
                </a:lnTo>
                <a:lnTo>
                  <a:pt x="72069" y="1264"/>
                </a:lnTo>
                <a:lnTo>
                  <a:pt x="74954" y="1804"/>
                </a:lnTo>
                <a:lnTo>
                  <a:pt x="77839" y="2707"/>
                </a:lnTo>
                <a:lnTo>
                  <a:pt x="80717" y="3609"/>
                </a:lnTo>
                <a:lnTo>
                  <a:pt x="83425" y="4689"/>
                </a:lnTo>
                <a:lnTo>
                  <a:pt x="85947" y="5954"/>
                </a:lnTo>
                <a:lnTo>
                  <a:pt x="88648" y="7212"/>
                </a:lnTo>
                <a:lnTo>
                  <a:pt x="91170" y="8654"/>
                </a:lnTo>
                <a:lnTo>
                  <a:pt x="93515" y="10274"/>
                </a:lnTo>
                <a:lnTo>
                  <a:pt x="95853" y="11894"/>
                </a:lnTo>
                <a:lnTo>
                  <a:pt x="98198" y="13699"/>
                </a:lnTo>
                <a:lnTo>
                  <a:pt x="100358" y="15682"/>
                </a:lnTo>
                <a:lnTo>
                  <a:pt x="102341" y="17664"/>
                </a:lnTo>
                <a:lnTo>
                  <a:pt x="104501" y="19647"/>
                </a:lnTo>
                <a:lnTo>
                  <a:pt x="106306" y="21807"/>
                </a:lnTo>
                <a:lnTo>
                  <a:pt x="108104" y="24144"/>
                </a:lnTo>
                <a:lnTo>
                  <a:pt x="109724" y="26489"/>
                </a:lnTo>
                <a:lnTo>
                  <a:pt x="111351" y="28834"/>
                </a:lnTo>
                <a:lnTo>
                  <a:pt x="112794" y="31357"/>
                </a:lnTo>
                <a:lnTo>
                  <a:pt x="114052" y="34057"/>
                </a:lnTo>
                <a:lnTo>
                  <a:pt x="115309" y="36579"/>
                </a:lnTo>
                <a:lnTo>
                  <a:pt x="116397" y="39464"/>
                </a:lnTo>
                <a:lnTo>
                  <a:pt x="117292" y="42164"/>
                </a:lnTo>
                <a:lnTo>
                  <a:pt x="118194" y="45049"/>
                </a:lnTo>
                <a:lnTo>
                  <a:pt x="118734" y="47927"/>
                </a:lnTo>
                <a:lnTo>
                  <a:pt x="119275" y="50812"/>
                </a:lnTo>
                <a:lnTo>
                  <a:pt x="119637" y="53874"/>
                </a:lnTo>
                <a:lnTo>
                  <a:pt x="120000" y="56937"/>
                </a:lnTo>
                <a:lnTo>
                  <a:pt x="120000" y="60000"/>
                </a:lnTo>
                <a:lnTo>
                  <a:pt x="120000" y="60000"/>
                </a:lnTo>
                <a:lnTo>
                  <a:pt x="120000" y="63062"/>
                </a:lnTo>
                <a:lnTo>
                  <a:pt x="119637" y="66125"/>
                </a:lnTo>
                <a:lnTo>
                  <a:pt x="119275" y="69187"/>
                </a:lnTo>
                <a:lnTo>
                  <a:pt x="118734" y="72072"/>
                </a:lnTo>
                <a:lnTo>
                  <a:pt x="118194" y="74957"/>
                </a:lnTo>
                <a:lnTo>
                  <a:pt x="117292" y="77835"/>
                </a:lnTo>
                <a:lnTo>
                  <a:pt x="116397" y="80542"/>
                </a:lnTo>
                <a:lnTo>
                  <a:pt x="115309" y="83420"/>
                </a:lnTo>
                <a:lnTo>
                  <a:pt x="114052" y="85942"/>
                </a:lnTo>
                <a:lnTo>
                  <a:pt x="112794" y="88649"/>
                </a:lnTo>
                <a:lnTo>
                  <a:pt x="111351" y="91165"/>
                </a:lnTo>
                <a:lnTo>
                  <a:pt x="109724" y="93510"/>
                </a:lnTo>
                <a:lnTo>
                  <a:pt x="108104" y="95855"/>
                </a:lnTo>
                <a:lnTo>
                  <a:pt x="106306" y="98192"/>
                </a:lnTo>
                <a:lnTo>
                  <a:pt x="104501" y="100360"/>
                </a:lnTo>
                <a:lnTo>
                  <a:pt x="102341" y="102342"/>
                </a:lnTo>
                <a:lnTo>
                  <a:pt x="100358" y="104317"/>
                </a:lnTo>
                <a:lnTo>
                  <a:pt x="98198" y="106300"/>
                </a:lnTo>
                <a:lnTo>
                  <a:pt x="95853" y="108105"/>
                </a:lnTo>
                <a:lnTo>
                  <a:pt x="93515" y="109725"/>
                </a:lnTo>
                <a:lnTo>
                  <a:pt x="91170" y="111345"/>
                </a:lnTo>
                <a:lnTo>
                  <a:pt x="88648" y="112787"/>
                </a:lnTo>
                <a:lnTo>
                  <a:pt x="85947" y="114052"/>
                </a:lnTo>
                <a:lnTo>
                  <a:pt x="83425" y="115310"/>
                </a:lnTo>
                <a:lnTo>
                  <a:pt x="80717" y="116390"/>
                </a:lnTo>
                <a:lnTo>
                  <a:pt x="77839" y="117292"/>
                </a:lnTo>
                <a:lnTo>
                  <a:pt x="74954" y="118195"/>
                </a:lnTo>
                <a:lnTo>
                  <a:pt x="72069" y="118735"/>
                </a:lnTo>
                <a:lnTo>
                  <a:pt x="69191" y="119275"/>
                </a:lnTo>
                <a:lnTo>
                  <a:pt x="66129" y="119637"/>
                </a:lnTo>
                <a:lnTo>
                  <a:pt x="63066" y="119992"/>
                </a:lnTo>
                <a:lnTo>
                  <a:pt x="60003" y="119992"/>
                </a:lnTo>
                <a:lnTo>
                  <a:pt x="60003" y="119992"/>
                </a:lnTo>
                <a:lnTo>
                  <a:pt x="56933" y="119992"/>
                </a:lnTo>
                <a:lnTo>
                  <a:pt x="53870" y="119637"/>
                </a:lnTo>
                <a:lnTo>
                  <a:pt x="50808" y="119275"/>
                </a:lnTo>
                <a:lnTo>
                  <a:pt x="47930" y="118735"/>
                </a:lnTo>
                <a:lnTo>
                  <a:pt x="45045" y="118195"/>
                </a:lnTo>
                <a:lnTo>
                  <a:pt x="42160" y="117292"/>
                </a:lnTo>
                <a:lnTo>
                  <a:pt x="39459" y="116390"/>
                </a:lnTo>
                <a:lnTo>
                  <a:pt x="36574" y="115310"/>
                </a:lnTo>
                <a:lnTo>
                  <a:pt x="34052" y="114052"/>
                </a:lnTo>
                <a:lnTo>
                  <a:pt x="31351" y="112787"/>
                </a:lnTo>
                <a:lnTo>
                  <a:pt x="28829" y="111345"/>
                </a:lnTo>
                <a:lnTo>
                  <a:pt x="26491" y="109725"/>
                </a:lnTo>
                <a:lnTo>
                  <a:pt x="24146" y="108105"/>
                </a:lnTo>
                <a:lnTo>
                  <a:pt x="21801" y="106300"/>
                </a:lnTo>
                <a:lnTo>
                  <a:pt x="19641" y="104317"/>
                </a:lnTo>
                <a:lnTo>
                  <a:pt x="17658" y="102342"/>
                </a:lnTo>
                <a:lnTo>
                  <a:pt x="15675" y="100360"/>
                </a:lnTo>
                <a:lnTo>
                  <a:pt x="13693" y="98192"/>
                </a:lnTo>
                <a:lnTo>
                  <a:pt x="11895" y="95855"/>
                </a:lnTo>
                <a:lnTo>
                  <a:pt x="10275" y="93510"/>
                </a:lnTo>
                <a:lnTo>
                  <a:pt x="8648" y="91165"/>
                </a:lnTo>
                <a:lnTo>
                  <a:pt x="7212" y="88649"/>
                </a:lnTo>
                <a:lnTo>
                  <a:pt x="5947" y="85942"/>
                </a:lnTo>
                <a:lnTo>
                  <a:pt x="4690" y="83420"/>
                </a:lnTo>
                <a:lnTo>
                  <a:pt x="3602" y="80542"/>
                </a:lnTo>
                <a:lnTo>
                  <a:pt x="2707" y="77835"/>
                </a:lnTo>
                <a:lnTo>
                  <a:pt x="1805" y="74957"/>
                </a:lnTo>
                <a:lnTo>
                  <a:pt x="1265" y="72072"/>
                </a:lnTo>
                <a:lnTo>
                  <a:pt x="724" y="69187"/>
                </a:lnTo>
                <a:lnTo>
                  <a:pt x="362" y="66125"/>
                </a:lnTo>
                <a:lnTo>
                  <a:pt x="0" y="63062"/>
                </a:lnTo>
                <a:lnTo>
                  <a:pt x="0" y="60000"/>
                </a:lnTo>
                <a:lnTo>
                  <a:pt x="0" y="60000"/>
                </a:lnTo>
                <a:close/>
                <a:moveTo>
                  <a:pt x="53515" y="82702"/>
                </a:moveTo>
                <a:lnTo>
                  <a:pt x="53515" y="82702"/>
                </a:lnTo>
                <a:lnTo>
                  <a:pt x="53870" y="82702"/>
                </a:lnTo>
                <a:lnTo>
                  <a:pt x="53870" y="82702"/>
                </a:lnTo>
                <a:lnTo>
                  <a:pt x="55135" y="82517"/>
                </a:lnTo>
                <a:lnTo>
                  <a:pt x="56393" y="81977"/>
                </a:lnTo>
                <a:lnTo>
                  <a:pt x="57658" y="81260"/>
                </a:lnTo>
                <a:lnTo>
                  <a:pt x="58561" y="80357"/>
                </a:lnTo>
                <a:lnTo>
                  <a:pt x="88825" y="49909"/>
                </a:lnTo>
                <a:lnTo>
                  <a:pt x="88825" y="49909"/>
                </a:lnTo>
                <a:lnTo>
                  <a:pt x="89550" y="49007"/>
                </a:lnTo>
                <a:lnTo>
                  <a:pt x="89905" y="48112"/>
                </a:lnTo>
                <a:lnTo>
                  <a:pt x="90268" y="47032"/>
                </a:lnTo>
                <a:lnTo>
                  <a:pt x="90268" y="45945"/>
                </a:lnTo>
                <a:lnTo>
                  <a:pt x="90268" y="45945"/>
                </a:lnTo>
                <a:lnTo>
                  <a:pt x="90090" y="44509"/>
                </a:lnTo>
                <a:lnTo>
                  <a:pt x="89728" y="43067"/>
                </a:lnTo>
                <a:lnTo>
                  <a:pt x="89010" y="41987"/>
                </a:lnTo>
                <a:lnTo>
                  <a:pt x="87930" y="40900"/>
                </a:lnTo>
                <a:lnTo>
                  <a:pt x="87930" y="40900"/>
                </a:lnTo>
                <a:lnTo>
                  <a:pt x="87027" y="40182"/>
                </a:lnTo>
                <a:lnTo>
                  <a:pt x="85947" y="39819"/>
                </a:lnTo>
                <a:lnTo>
                  <a:pt x="84867" y="39464"/>
                </a:lnTo>
                <a:lnTo>
                  <a:pt x="83780" y="39464"/>
                </a:lnTo>
                <a:lnTo>
                  <a:pt x="83780" y="39464"/>
                </a:lnTo>
                <a:lnTo>
                  <a:pt x="82345" y="39642"/>
                </a:lnTo>
                <a:lnTo>
                  <a:pt x="81080" y="40004"/>
                </a:lnTo>
                <a:lnTo>
                  <a:pt x="79822" y="40722"/>
                </a:lnTo>
                <a:lnTo>
                  <a:pt x="78734" y="41802"/>
                </a:lnTo>
                <a:lnTo>
                  <a:pt x="52975" y="66487"/>
                </a:lnTo>
                <a:lnTo>
                  <a:pt x="42885" y="56575"/>
                </a:lnTo>
                <a:lnTo>
                  <a:pt x="42885" y="56575"/>
                </a:lnTo>
                <a:lnTo>
                  <a:pt x="41982" y="55679"/>
                </a:lnTo>
                <a:lnTo>
                  <a:pt x="40724" y="55139"/>
                </a:lnTo>
                <a:lnTo>
                  <a:pt x="39637" y="54777"/>
                </a:lnTo>
                <a:lnTo>
                  <a:pt x="38379" y="54592"/>
                </a:lnTo>
                <a:lnTo>
                  <a:pt x="38379" y="54592"/>
                </a:lnTo>
                <a:lnTo>
                  <a:pt x="37114" y="54777"/>
                </a:lnTo>
                <a:lnTo>
                  <a:pt x="35857" y="55139"/>
                </a:lnTo>
                <a:lnTo>
                  <a:pt x="34777" y="55679"/>
                </a:lnTo>
                <a:lnTo>
                  <a:pt x="33697" y="56575"/>
                </a:lnTo>
                <a:lnTo>
                  <a:pt x="33697" y="56575"/>
                </a:lnTo>
                <a:lnTo>
                  <a:pt x="32972" y="57477"/>
                </a:lnTo>
                <a:lnTo>
                  <a:pt x="32254" y="58557"/>
                </a:lnTo>
                <a:lnTo>
                  <a:pt x="31891" y="59822"/>
                </a:lnTo>
                <a:lnTo>
                  <a:pt x="31891" y="61080"/>
                </a:lnTo>
                <a:lnTo>
                  <a:pt x="31891" y="61080"/>
                </a:lnTo>
                <a:lnTo>
                  <a:pt x="31891" y="62344"/>
                </a:lnTo>
                <a:lnTo>
                  <a:pt x="32254" y="63602"/>
                </a:lnTo>
                <a:lnTo>
                  <a:pt x="32972" y="64682"/>
                </a:lnTo>
                <a:lnTo>
                  <a:pt x="33697" y="65762"/>
                </a:lnTo>
                <a:lnTo>
                  <a:pt x="48832" y="80897"/>
                </a:lnTo>
                <a:lnTo>
                  <a:pt x="48832" y="80897"/>
                </a:lnTo>
                <a:lnTo>
                  <a:pt x="49913" y="81622"/>
                </a:lnTo>
                <a:lnTo>
                  <a:pt x="50993" y="82340"/>
                </a:lnTo>
                <a:lnTo>
                  <a:pt x="52250" y="82702"/>
                </a:lnTo>
                <a:lnTo>
                  <a:pt x="53515" y="82702"/>
                </a:lnTo>
                <a:lnTo>
                  <a:pt x="53515" y="82702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Shape 89"/>
          <p:cNvGrpSpPr/>
          <p:nvPr/>
        </p:nvGrpSpPr>
        <p:grpSpPr>
          <a:xfrm>
            <a:off x="7528367" y="2305333"/>
            <a:ext cx="565655" cy="532813"/>
            <a:chOff x="5972700" y="2330200"/>
            <a:chExt cx="411625" cy="387275"/>
          </a:xfrm>
        </p:grpSpPr>
        <p:sp>
          <p:nvSpPr>
            <p:cNvPr id="90" name="Shape 90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86"/>
                  </a:lnTo>
                  <a:lnTo>
                    <a:pt x="119969" y="119986"/>
                  </a:lnTo>
                  <a:lnTo>
                    <a:pt x="119969" y="0"/>
                  </a:lnTo>
                  <a:lnTo>
                    <a:pt x="0" y="0"/>
                  </a:lnTo>
                  <a:close/>
                  <a:moveTo>
                    <a:pt x="73768" y="32903"/>
                  </a:moveTo>
                  <a:lnTo>
                    <a:pt x="73768" y="32903"/>
                  </a:lnTo>
                  <a:lnTo>
                    <a:pt x="69301" y="32575"/>
                  </a:lnTo>
                  <a:lnTo>
                    <a:pt x="65568" y="32248"/>
                  </a:lnTo>
                  <a:lnTo>
                    <a:pt x="61866" y="31252"/>
                  </a:lnTo>
                  <a:lnTo>
                    <a:pt x="58867" y="30242"/>
                  </a:lnTo>
                  <a:lnTo>
                    <a:pt x="55900" y="28590"/>
                  </a:lnTo>
                  <a:lnTo>
                    <a:pt x="53666" y="26925"/>
                  </a:lnTo>
                  <a:lnTo>
                    <a:pt x="52901" y="25261"/>
                  </a:lnTo>
                  <a:lnTo>
                    <a:pt x="52167" y="23268"/>
                  </a:lnTo>
                  <a:lnTo>
                    <a:pt x="52167" y="23268"/>
                  </a:lnTo>
                  <a:lnTo>
                    <a:pt x="52901" y="21276"/>
                  </a:lnTo>
                  <a:lnTo>
                    <a:pt x="53666" y="19611"/>
                  </a:lnTo>
                  <a:lnTo>
                    <a:pt x="55900" y="17946"/>
                  </a:lnTo>
                  <a:lnTo>
                    <a:pt x="58867" y="16622"/>
                  </a:lnTo>
                  <a:lnTo>
                    <a:pt x="61866" y="15284"/>
                  </a:lnTo>
                  <a:lnTo>
                    <a:pt x="65568" y="14629"/>
                  </a:lnTo>
                  <a:lnTo>
                    <a:pt x="69301" y="13961"/>
                  </a:lnTo>
                  <a:lnTo>
                    <a:pt x="73768" y="13633"/>
                  </a:lnTo>
                  <a:lnTo>
                    <a:pt x="73768" y="13633"/>
                  </a:lnTo>
                  <a:lnTo>
                    <a:pt x="78235" y="13961"/>
                  </a:lnTo>
                  <a:lnTo>
                    <a:pt x="81968" y="14629"/>
                  </a:lnTo>
                  <a:lnTo>
                    <a:pt x="85701" y="15284"/>
                  </a:lnTo>
                  <a:lnTo>
                    <a:pt x="88669" y="16622"/>
                  </a:lnTo>
                  <a:lnTo>
                    <a:pt x="91667" y="17946"/>
                  </a:lnTo>
                  <a:lnTo>
                    <a:pt x="93901" y="19611"/>
                  </a:lnTo>
                  <a:lnTo>
                    <a:pt x="94635" y="21276"/>
                  </a:lnTo>
                  <a:lnTo>
                    <a:pt x="95400" y="23268"/>
                  </a:lnTo>
                  <a:lnTo>
                    <a:pt x="95400" y="23268"/>
                  </a:lnTo>
                  <a:lnTo>
                    <a:pt x="94635" y="25261"/>
                  </a:lnTo>
                  <a:lnTo>
                    <a:pt x="93901" y="26925"/>
                  </a:lnTo>
                  <a:lnTo>
                    <a:pt x="91667" y="28590"/>
                  </a:lnTo>
                  <a:lnTo>
                    <a:pt x="88669" y="30242"/>
                  </a:lnTo>
                  <a:lnTo>
                    <a:pt x="85701" y="31252"/>
                  </a:lnTo>
                  <a:lnTo>
                    <a:pt x="81968" y="32248"/>
                  </a:lnTo>
                  <a:lnTo>
                    <a:pt x="78235" y="32575"/>
                  </a:lnTo>
                  <a:lnTo>
                    <a:pt x="73768" y="32903"/>
                  </a:lnTo>
                  <a:lnTo>
                    <a:pt x="73768" y="3290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20000" w="120000">
                  <a:moveTo>
                    <a:pt x="9" y="103771"/>
                  </a:moveTo>
                  <a:lnTo>
                    <a:pt x="14799" y="103771"/>
                  </a:lnTo>
                  <a:lnTo>
                    <a:pt x="14799" y="103771"/>
                  </a:lnTo>
                  <a:lnTo>
                    <a:pt x="19569" y="105653"/>
                  </a:lnTo>
                  <a:lnTo>
                    <a:pt x="26248" y="107923"/>
                  </a:lnTo>
                  <a:lnTo>
                    <a:pt x="34828" y="110564"/>
                  </a:lnTo>
                  <a:lnTo>
                    <a:pt x="44378" y="113392"/>
                  </a:lnTo>
                  <a:lnTo>
                    <a:pt x="54632" y="115847"/>
                  </a:lnTo>
                  <a:lnTo>
                    <a:pt x="59882" y="116978"/>
                  </a:lnTo>
                  <a:lnTo>
                    <a:pt x="65132" y="117916"/>
                  </a:lnTo>
                  <a:lnTo>
                    <a:pt x="70137" y="118861"/>
                  </a:lnTo>
                  <a:lnTo>
                    <a:pt x="75142" y="119426"/>
                  </a:lnTo>
                  <a:lnTo>
                    <a:pt x="79676" y="119806"/>
                  </a:lnTo>
                  <a:lnTo>
                    <a:pt x="84211" y="119992"/>
                  </a:lnTo>
                  <a:lnTo>
                    <a:pt x="84211" y="119992"/>
                  </a:lnTo>
                  <a:lnTo>
                    <a:pt x="91841" y="119992"/>
                  </a:lnTo>
                  <a:lnTo>
                    <a:pt x="95896" y="119806"/>
                  </a:lnTo>
                  <a:lnTo>
                    <a:pt x="99715" y="119426"/>
                  </a:lnTo>
                  <a:lnTo>
                    <a:pt x="103055" y="118675"/>
                  </a:lnTo>
                  <a:lnTo>
                    <a:pt x="104720" y="118295"/>
                  </a:lnTo>
                  <a:lnTo>
                    <a:pt x="105915" y="117916"/>
                  </a:lnTo>
                  <a:lnTo>
                    <a:pt x="107110" y="117350"/>
                  </a:lnTo>
                  <a:lnTo>
                    <a:pt x="108060" y="116599"/>
                  </a:lnTo>
                  <a:lnTo>
                    <a:pt x="108540" y="115847"/>
                  </a:lnTo>
                  <a:lnTo>
                    <a:pt x="109020" y="114902"/>
                  </a:lnTo>
                  <a:lnTo>
                    <a:pt x="109735" y="109426"/>
                  </a:lnTo>
                  <a:lnTo>
                    <a:pt x="109735" y="109426"/>
                  </a:lnTo>
                  <a:lnTo>
                    <a:pt x="109500" y="108109"/>
                  </a:lnTo>
                  <a:lnTo>
                    <a:pt x="109020" y="106978"/>
                  </a:lnTo>
                  <a:lnTo>
                    <a:pt x="108060" y="105847"/>
                  </a:lnTo>
                  <a:lnTo>
                    <a:pt x="106630" y="104902"/>
                  </a:lnTo>
                  <a:lnTo>
                    <a:pt x="106630" y="104902"/>
                  </a:lnTo>
                  <a:lnTo>
                    <a:pt x="107825" y="104716"/>
                  </a:lnTo>
                  <a:lnTo>
                    <a:pt x="109020" y="104336"/>
                  </a:lnTo>
                  <a:lnTo>
                    <a:pt x="110215" y="103957"/>
                  </a:lnTo>
                  <a:lnTo>
                    <a:pt x="111165" y="103205"/>
                  </a:lnTo>
                  <a:lnTo>
                    <a:pt x="111880" y="102446"/>
                  </a:lnTo>
                  <a:lnTo>
                    <a:pt x="112595" y="101509"/>
                  </a:lnTo>
                  <a:lnTo>
                    <a:pt x="113075" y="100370"/>
                  </a:lnTo>
                  <a:lnTo>
                    <a:pt x="113310" y="99433"/>
                  </a:lnTo>
                  <a:lnTo>
                    <a:pt x="114025" y="92639"/>
                  </a:lnTo>
                  <a:lnTo>
                    <a:pt x="114025" y="92639"/>
                  </a:lnTo>
                  <a:lnTo>
                    <a:pt x="114025" y="91694"/>
                  </a:lnTo>
                  <a:lnTo>
                    <a:pt x="114025" y="90943"/>
                  </a:lnTo>
                  <a:lnTo>
                    <a:pt x="113790" y="89998"/>
                  </a:lnTo>
                  <a:lnTo>
                    <a:pt x="113310" y="89246"/>
                  </a:lnTo>
                  <a:lnTo>
                    <a:pt x="112115" y="87922"/>
                  </a:lnTo>
                  <a:lnTo>
                    <a:pt x="111400" y="87356"/>
                  </a:lnTo>
                  <a:lnTo>
                    <a:pt x="110685" y="86791"/>
                  </a:lnTo>
                  <a:lnTo>
                    <a:pt x="110685" y="86791"/>
                  </a:lnTo>
                  <a:lnTo>
                    <a:pt x="111880" y="86605"/>
                  </a:lnTo>
                  <a:lnTo>
                    <a:pt x="112840" y="86225"/>
                  </a:lnTo>
                  <a:lnTo>
                    <a:pt x="113790" y="85660"/>
                  </a:lnTo>
                  <a:lnTo>
                    <a:pt x="114740" y="84900"/>
                  </a:lnTo>
                  <a:lnTo>
                    <a:pt x="115455" y="84149"/>
                  </a:lnTo>
                  <a:lnTo>
                    <a:pt x="115935" y="83398"/>
                  </a:lnTo>
                  <a:lnTo>
                    <a:pt x="116415" y="82453"/>
                  </a:lnTo>
                  <a:lnTo>
                    <a:pt x="116650" y="81322"/>
                  </a:lnTo>
                  <a:lnTo>
                    <a:pt x="117365" y="74714"/>
                  </a:lnTo>
                  <a:lnTo>
                    <a:pt x="117365" y="74714"/>
                  </a:lnTo>
                  <a:lnTo>
                    <a:pt x="117365" y="73769"/>
                  </a:lnTo>
                  <a:lnTo>
                    <a:pt x="117365" y="72831"/>
                  </a:lnTo>
                  <a:lnTo>
                    <a:pt x="117130" y="71886"/>
                  </a:lnTo>
                  <a:lnTo>
                    <a:pt x="116650" y="71127"/>
                  </a:lnTo>
                  <a:lnTo>
                    <a:pt x="116170" y="70376"/>
                  </a:lnTo>
                  <a:lnTo>
                    <a:pt x="115455" y="69810"/>
                  </a:lnTo>
                  <a:lnTo>
                    <a:pt x="114740" y="69245"/>
                  </a:lnTo>
                  <a:lnTo>
                    <a:pt x="113790" y="68679"/>
                  </a:lnTo>
                  <a:lnTo>
                    <a:pt x="113790" y="68679"/>
                  </a:lnTo>
                  <a:lnTo>
                    <a:pt x="114740" y="68486"/>
                  </a:lnTo>
                  <a:lnTo>
                    <a:pt x="115700" y="67920"/>
                  </a:lnTo>
                  <a:lnTo>
                    <a:pt x="116650" y="67355"/>
                  </a:lnTo>
                  <a:lnTo>
                    <a:pt x="117365" y="66789"/>
                  </a:lnTo>
                  <a:lnTo>
                    <a:pt x="118080" y="66038"/>
                  </a:lnTo>
                  <a:lnTo>
                    <a:pt x="118560" y="65279"/>
                  </a:lnTo>
                  <a:lnTo>
                    <a:pt x="118795" y="64341"/>
                  </a:lnTo>
                  <a:lnTo>
                    <a:pt x="119040" y="63396"/>
                  </a:lnTo>
                  <a:lnTo>
                    <a:pt x="119990" y="56603"/>
                  </a:lnTo>
                  <a:lnTo>
                    <a:pt x="119990" y="56603"/>
                  </a:lnTo>
                  <a:lnTo>
                    <a:pt x="119755" y="55658"/>
                  </a:lnTo>
                  <a:lnTo>
                    <a:pt x="119510" y="54720"/>
                  </a:lnTo>
                  <a:lnTo>
                    <a:pt x="119040" y="53961"/>
                  </a:lnTo>
                  <a:lnTo>
                    <a:pt x="118560" y="53210"/>
                  </a:lnTo>
                  <a:lnTo>
                    <a:pt x="117845" y="52451"/>
                  </a:lnTo>
                  <a:lnTo>
                    <a:pt x="116895" y="51885"/>
                  </a:lnTo>
                  <a:lnTo>
                    <a:pt x="114740" y="50754"/>
                  </a:lnTo>
                  <a:lnTo>
                    <a:pt x="112360" y="49809"/>
                  </a:lnTo>
                  <a:lnTo>
                    <a:pt x="109500" y="49058"/>
                  </a:lnTo>
                  <a:lnTo>
                    <a:pt x="106395" y="48492"/>
                  </a:lnTo>
                  <a:lnTo>
                    <a:pt x="103290" y="48113"/>
                  </a:lnTo>
                  <a:lnTo>
                    <a:pt x="103290" y="48113"/>
                  </a:lnTo>
                  <a:lnTo>
                    <a:pt x="96611" y="47361"/>
                  </a:lnTo>
                  <a:lnTo>
                    <a:pt x="86356" y="46602"/>
                  </a:lnTo>
                  <a:lnTo>
                    <a:pt x="74191" y="46037"/>
                  </a:lnTo>
                  <a:lnTo>
                    <a:pt x="61792" y="45471"/>
                  </a:lnTo>
                  <a:lnTo>
                    <a:pt x="61792" y="45471"/>
                  </a:lnTo>
                  <a:lnTo>
                    <a:pt x="63457" y="43209"/>
                  </a:lnTo>
                  <a:lnTo>
                    <a:pt x="64887" y="40568"/>
                  </a:lnTo>
                  <a:lnTo>
                    <a:pt x="66317" y="37740"/>
                  </a:lnTo>
                  <a:lnTo>
                    <a:pt x="67277" y="34719"/>
                  </a:lnTo>
                  <a:lnTo>
                    <a:pt x="68227" y="31698"/>
                  </a:lnTo>
                  <a:lnTo>
                    <a:pt x="69187" y="28491"/>
                  </a:lnTo>
                  <a:lnTo>
                    <a:pt x="70137" y="22270"/>
                  </a:lnTo>
                  <a:lnTo>
                    <a:pt x="70852" y="16608"/>
                  </a:lnTo>
                  <a:lnTo>
                    <a:pt x="71332" y="11890"/>
                  </a:lnTo>
                  <a:lnTo>
                    <a:pt x="71332" y="7552"/>
                  </a:lnTo>
                  <a:lnTo>
                    <a:pt x="71332" y="7552"/>
                  </a:lnTo>
                  <a:lnTo>
                    <a:pt x="71332" y="6228"/>
                  </a:lnTo>
                  <a:lnTo>
                    <a:pt x="70617" y="4717"/>
                  </a:lnTo>
                  <a:lnTo>
                    <a:pt x="69902" y="3586"/>
                  </a:lnTo>
                  <a:lnTo>
                    <a:pt x="68707" y="2455"/>
                  </a:lnTo>
                  <a:lnTo>
                    <a:pt x="67277" y="1324"/>
                  </a:lnTo>
                  <a:lnTo>
                    <a:pt x="65602" y="759"/>
                  </a:lnTo>
                  <a:lnTo>
                    <a:pt x="63692" y="193"/>
                  </a:lnTo>
                  <a:lnTo>
                    <a:pt x="61792" y="7"/>
                  </a:lnTo>
                  <a:lnTo>
                    <a:pt x="61792" y="7"/>
                  </a:lnTo>
                  <a:lnTo>
                    <a:pt x="58207" y="193"/>
                  </a:lnTo>
                  <a:lnTo>
                    <a:pt x="55827" y="573"/>
                  </a:lnTo>
                  <a:lnTo>
                    <a:pt x="53917" y="1138"/>
                  </a:lnTo>
                  <a:lnTo>
                    <a:pt x="52487" y="1704"/>
                  </a:lnTo>
                  <a:lnTo>
                    <a:pt x="52487" y="1704"/>
                  </a:lnTo>
                  <a:lnTo>
                    <a:pt x="48667" y="11325"/>
                  </a:lnTo>
                  <a:lnTo>
                    <a:pt x="46758" y="15663"/>
                  </a:lnTo>
                  <a:lnTo>
                    <a:pt x="44848" y="19629"/>
                  </a:lnTo>
                  <a:lnTo>
                    <a:pt x="42948" y="23208"/>
                  </a:lnTo>
                  <a:lnTo>
                    <a:pt x="41038" y="26229"/>
                  </a:lnTo>
                  <a:lnTo>
                    <a:pt x="39363" y="28491"/>
                  </a:lnTo>
                  <a:lnTo>
                    <a:pt x="37933" y="30381"/>
                  </a:lnTo>
                  <a:lnTo>
                    <a:pt x="37933" y="30381"/>
                  </a:lnTo>
                  <a:lnTo>
                    <a:pt x="35788" y="32077"/>
                  </a:lnTo>
                  <a:lnTo>
                    <a:pt x="32448" y="34719"/>
                  </a:lnTo>
                  <a:lnTo>
                    <a:pt x="24573" y="40568"/>
                  </a:lnTo>
                  <a:lnTo>
                    <a:pt x="14084" y="48113"/>
                  </a:lnTo>
                  <a:lnTo>
                    <a:pt x="9" y="4811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Shape 92"/>
          <p:cNvSpPr txBox="1"/>
          <p:nvPr/>
        </p:nvSpPr>
        <p:spPr>
          <a:xfrm>
            <a:off x="2074500" y="802850"/>
            <a:ext cx="4995000" cy="10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i="0" lang="en" sz="5400" u="none" cap="none" strike="noStrike">
                <a:solidFill>
                  <a:schemeClr val="dk1"/>
                </a:solidFill>
                <a:highlight>
                  <a:srgbClr val="FFCD00"/>
                </a:highlight>
                <a:latin typeface="Hind"/>
                <a:ea typeface="Hind"/>
                <a:cs typeface="Hind"/>
                <a:sym typeface="Hind"/>
              </a:rPr>
              <a:t>Outline</a:t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4953075" y="3338350"/>
            <a:ext cx="2274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/>
              <a:t>Statistical Analysis</a:t>
            </a:r>
            <a:endParaRPr/>
          </a:p>
        </p:txBody>
      </p:sp>
      <p:grpSp>
        <p:nvGrpSpPr>
          <p:cNvPr id="94" name="Shape 94"/>
          <p:cNvGrpSpPr/>
          <p:nvPr/>
        </p:nvGrpSpPr>
        <p:grpSpPr>
          <a:xfrm>
            <a:off x="5747325" y="2322411"/>
            <a:ext cx="685494" cy="498678"/>
            <a:chOff x="2599525" y="3688600"/>
            <a:chExt cx="428675" cy="351950"/>
          </a:xfrm>
        </p:grpSpPr>
        <p:sp>
          <p:nvSpPr>
            <p:cNvPr id="95" name="Shape 95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120000" w="120000">
                  <a:moveTo>
                    <a:pt x="116591" y="33365"/>
                  </a:moveTo>
                  <a:lnTo>
                    <a:pt x="81138" y="33365"/>
                  </a:lnTo>
                  <a:lnTo>
                    <a:pt x="81138" y="26002"/>
                  </a:lnTo>
                  <a:lnTo>
                    <a:pt x="81138" y="26002"/>
                  </a:lnTo>
                  <a:lnTo>
                    <a:pt x="81138" y="23405"/>
                  </a:lnTo>
                  <a:lnTo>
                    <a:pt x="80963" y="20809"/>
                  </a:lnTo>
                  <a:lnTo>
                    <a:pt x="80284" y="16042"/>
                  </a:lnTo>
                  <a:lnTo>
                    <a:pt x="79430" y="11702"/>
                  </a:lnTo>
                  <a:lnTo>
                    <a:pt x="78066" y="7807"/>
                  </a:lnTo>
                  <a:lnTo>
                    <a:pt x="76708" y="4766"/>
                  </a:lnTo>
                  <a:lnTo>
                    <a:pt x="74832" y="2169"/>
                  </a:lnTo>
                  <a:lnTo>
                    <a:pt x="72957" y="871"/>
                  </a:lnTo>
                  <a:lnTo>
                    <a:pt x="71935" y="444"/>
                  </a:lnTo>
                  <a:lnTo>
                    <a:pt x="70913" y="17"/>
                  </a:lnTo>
                  <a:lnTo>
                    <a:pt x="49093" y="17"/>
                  </a:lnTo>
                  <a:lnTo>
                    <a:pt x="49093" y="17"/>
                  </a:lnTo>
                  <a:lnTo>
                    <a:pt x="48071" y="444"/>
                  </a:lnTo>
                  <a:lnTo>
                    <a:pt x="47049" y="871"/>
                  </a:lnTo>
                  <a:lnTo>
                    <a:pt x="45174" y="2169"/>
                  </a:lnTo>
                  <a:lnTo>
                    <a:pt x="43298" y="4766"/>
                  </a:lnTo>
                  <a:lnTo>
                    <a:pt x="41933" y="7807"/>
                  </a:lnTo>
                  <a:lnTo>
                    <a:pt x="40569" y="11702"/>
                  </a:lnTo>
                  <a:lnTo>
                    <a:pt x="39722" y="16042"/>
                  </a:lnTo>
                  <a:lnTo>
                    <a:pt x="39036" y="20809"/>
                  </a:lnTo>
                  <a:lnTo>
                    <a:pt x="38868" y="23405"/>
                  </a:lnTo>
                  <a:lnTo>
                    <a:pt x="38868" y="26002"/>
                  </a:lnTo>
                  <a:lnTo>
                    <a:pt x="38868" y="33365"/>
                  </a:lnTo>
                  <a:lnTo>
                    <a:pt x="3415" y="33365"/>
                  </a:lnTo>
                  <a:lnTo>
                    <a:pt x="3415" y="33365"/>
                  </a:lnTo>
                  <a:lnTo>
                    <a:pt x="2736" y="33365"/>
                  </a:lnTo>
                  <a:lnTo>
                    <a:pt x="2050" y="33792"/>
                  </a:lnTo>
                  <a:lnTo>
                    <a:pt x="1539" y="34664"/>
                  </a:lnTo>
                  <a:lnTo>
                    <a:pt x="1028" y="35962"/>
                  </a:lnTo>
                  <a:lnTo>
                    <a:pt x="517" y="36834"/>
                  </a:lnTo>
                  <a:lnTo>
                    <a:pt x="349" y="38559"/>
                  </a:lnTo>
                  <a:lnTo>
                    <a:pt x="6" y="40302"/>
                  </a:lnTo>
                  <a:lnTo>
                    <a:pt x="6" y="42027"/>
                  </a:lnTo>
                  <a:lnTo>
                    <a:pt x="6" y="102676"/>
                  </a:lnTo>
                  <a:lnTo>
                    <a:pt x="6" y="102676"/>
                  </a:lnTo>
                  <a:lnTo>
                    <a:pt x="174" y="106127"/>
                  </a:lnTo>
                  <a:lnTo>
                    <a:pt x="517" y="109168"/>
                  </a:lnTo>
                  <a:lnTo>
                    <a:pt x="1196" y="112192"/>
                  </a:lnTo>
                  <a:lnTo>
                    <a:pt x="2050" y="114806"/>
                  </a:lnTo>
                  <a:lnTo>
                    <a:pt x="3072" y="116958"/>
                  </a:lnTo>
                  <a:lnTo>
                    <a:pt x="4094" y="118701"/>
                  </a:lnTo>
                  <a:lnTo>
                    <a:pt x="5458" y="119555"/>
                  </a:lnTo>
                  <a:lnTo>
                    <a:pt x="6823" y="120000"/>
                  </a:lnTo>
                  <a:lnTo>
                    <a:pt x="54033" y="120000"/>
                  </a:lnTo>
                  <a:lnTo>
                    <a:pt x="54033" y="109168"/>
                  </a:lnTo>
                  <a:lnTo>
                    <a:pt x="54033" y="109168"/>
                  </a:lnTo>
                  <a:lnTo>
                    <a:pt x="54208" y="107443"/>
                  </a:lnTo>
                  <a:lnTo>
                    <a:pt x="54376" y="106127"/>
                  </a:lnTo>
                  <a:lnTo>
                    <a:pt x="54719" y="104401"/>
                  </a:lnTo>
                  <a:lnTo>
                    <a:pt x="55062" y="103103"/>
                  </a:lnTo>
                  <a:lnTo>
                    <a:pt x="55573" y="102232"/>
                  </a:lnTo>
                  <a:lnTo>
                    <a:pt x="56252" y="101378"/>
                  </a:lnTo>
                  <a:lnTo>
                    <a:pt x="56763" y="100933"/>
                  </a:lnTo>
                  <a:lnTo>
                    <a:pt x="57449" y="100506"/>
                  </a:lnTo>
                  <a:lnTo>
                    <a:pt x="62557" y="100506"/>
                  </a:lnTo>
                  <a:lnTo>
                    <a:pt x="62557" y="100506"/>
                  </a:lnTo>
                  <a:lnTo>
                    <a:pt x="63243" y="100933"/>
                  </a:lnTo>
                  <a:lnTo>
                    <a:pt x="63754" y="101378"/>
                  </a:lnTo>
                  <a:lnTo>
                    <a:pt x="64433" y="102232"/>
                  </a:lnTo>
                  <a:lnTo>
                    <a:pt x="64944" y="103103"/>
                  </a:lnTo>
                  <a:lnTo>
                    <a:pt x="65287" y="104401"/>
                  </a:lnTo>
                  <a:lnTo>
                    <a:pt x="65630" y="106127"/>
                  </a:lnTo>
                  <a:lnTo>
                    <a:pt x="65798" y="107443"/>
                  </a:lnTo>
                  <a:lnTo>
                    <a:pt x="65966" y="109168"/>
                  </a:lnTo>
                  <a:lnTo>
                    <a:pt x="65966" y="120000"/>
                  </a:lnTo>
                  <a:lnTo>
                    <a:pt x="113183" y="120000"/>
                  </a:lnTo>
                  <a:lnTo>
                    <a:pt x="113183" y="120000"/>
                  </a:lnTo>
                  <a:lnTo>
                    <a:pt x="114541" y="119555"/>
                  </a:lnTo>
                  <a:lnTo>
                    <a:pt x="115905" y="118701"/>
                  </a:lnTo>
                  <a:lnTo>
                    <a:pt x="116927" y="116958"/>
                  </a:lnTo>
                  <a:lnTo>
                    <a:pt x="117956" y="114806"/>
                  </a:lnTo>
                  <a:lnTo>
                    <a:pt x="118803" y="112192"/>
                  </a:lnTo>
                  <a:lnTo>
                    <a:pt x="119489" y="109168"/>
                  </a:lnTo>
                  <a:lnTo>
                    <a:pt x="119825" y="106127"/>
                  </a:lnTo>
                  <a:lnTo>
                    <a:pt x="120000" y="102676"/>
                  </a:lnTo>
                  <a:lnTo>
                    <a:pt x="120000" y="42027"/>
                  </a:lnTo>
                  <a:lnTo>
                    <a:pt x="120000" y="42027"/>
                  </a:lnTo>
                  <a:lnTo>
                    <a:pt x="120000" y="40302"/>
                  </a:lnTo>
                  <a:lnTo>
                    <a:pt x="119657" y="38559"/>
                  </a:lnTo>
                  <a:lnTo>
                    <a:pt x="119489" y="36834"/>
                  </a:lnTo>
                  <a:lnTo>
                    <a:pt x="118978" y="35962"/>
                  </a:lnTo>
                  <a:lnTo>
                    <a:pt x="118467" y="34664"/>
                  </a:lnTo>
                  <a:lnTo>
                    <a:pt x="117956" y="33792"/>
                  </a:lnTo>
                  <a:lnTo>
                    <a:pt x="117270" y="33365"/>
                  </a:lnTo>
                  <a:lnTo>
                    <a:pt x="116591" y="33365"/>
                  </a:lnTo>
                  <a:lnTo>
                    <a:pt x="116591" y="33365"/>
                  </a:lnTo>
                  <a:close/>
                  <a:moveTo>
                    <a:pt x="74322" y="33365"/>
                  </a:moveTo>
                  <a:lnTo>
                    <a:pt x="45684" y="33365"/>
                  </a:lnTo>
                  <a:lnTo>
                    <a:pt x="45684" y="26002"/>
                  </a:lnTo>
                  <a:lnTo>
                    <a:pt x="45684" y="26002"/>
                  </a:lnTo>
                  <a:lnTo>
                    <a:pt x="45684" y="24259"/>
                  </a:lnTo>
                  <a:lnTo>
                    <a:pt x="46027" y="22961"/>
                  </a:lnTo>
                  <a:lnTo>
                    <a:pt x="46195" y="21236"/>
                  </a:lnTo>
                  <a:lnTo>
                    <a:pt x="46706" y="19937"/>
                  </a:lnTo>
                  <a:lnTo>
                    <a:pt x="47217" y="19066"/>
                  </a:lnTo>
                  <a:lnTo>
                    <a:pt x="47728" y="18194"/>
                  </a:lnTo>
                  <a:lnTo>
                    <a:pt x="48414" y="17767"/>
                  </a:lnTo>
                  <a:lnTo>
                    <a:pt x="49093" y="17341"/>
                  </a:lnTo>
                  <a:lnTo>
                    <a:pt x="70913" y="17341"/>
                  </a:lnTo>
                  <a:lnTo>
                    <a:pt x="70913" y="17341"/>
                  </a:lnTo>
                  <a:lnTo>
                    <a:pt x="71592" y="17767"/>
                  </a:lnTo>
                  <a:lnTo>
                    <a:pt x="72271" y="18194"/>
                  </a:lnTo>
                  <a:lnTo>
                    <a:pt x="72782" y="19066"/>
                  </a:lnTo>
                  <a:lnTo>
                    <a:pt x="73300" y="19937"/>
                  </a:lnTo>
                  <a:lnTo>
                    <a:pt x="73811" y="21236"/>
                  </a:lnTo>
                  <a:lnTo>
                    <a:pt x="73979" y="22961"/>
                  </a:lnTo>
                  <a:lnTo>
                    <a:pt x="74322" y="24259"/>
                  </a:lnTo>
                  <a:lnTo>
                    <a:pt x="74322" y="26002"/>
                  </a:lnTo>
                  <a:lnTo>
                    <a:pt x="74322" y="3336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120000" w="120000">
                  <a:moveTo>
                    <a:pt x="119929" y="126"/>
                  </a:moveTo>
                  <a:lnTo>
                    <a:pt x="119929" y="58422"/>
                  </a:lnTo>
                  <a:lnTo>
                    <a:pt x="119929" y="58422"/>
                  </a:lnTo>
                  <a:lnTo>
                    <a:pt x="118241" y="70788"/>
                  </a:lnTo>
                  <a:lnTo>
                    <a:pt x="116553" y="83028"/>
                  </a:lnTo>
                  <a:lnTo>
                    <a:pt x="113106" y="95394"/>
                  </a:lnTo>
                  <a:lnTo>
                    <a:pt x="109660" y="101451"/>
                  </a:lnTo>
                  <a:lnTo>
                    <a:pt x="104525" y="110662"/>
                  </a:lnTo>
                  <a:lnTo>
                    <a:pt x="97702" y="116845"/>
                  </a:lnTo>
                  <a:lnTo>
                    <a:pt x="92567" y="120000"/>
                  </a:lnTo>
                  <a:lnTo>
                    <a:pt x="85674" y="120000"/>
                  </a:lnTo>
                  <a:lnTo>
                    <a:pt x="34325" y="120000"/>
                  </a:lnTo>
                  <a:lnTo>
                    <a:pt x="34325" y="120000"/>
                  </a:lnTo>
                  <a:lnTo>
                    <a:pt x="27432" y="120000"/>
                  </a:lnTo>
                  <a:lnTo>
                    <a:pt x="22297" y="116845"/>
                  </a:lnTo>
                  <a:lnTo>
                    <a:pt x="15474" y="110662"/>
                  </a:lnTo>
                  <a:lnTo>
                    <a:pt x="10339" y="101451"/>
                  </a:lnTo>
                  <a:lnTo>
                    <a:pt x="6893" y="95394"/>
                  </a:lnTo>
                  <a:lnTo>
                    <a:pt x="3446" y="83028"/>
                  </a:lnTo>
                  <a:lnTo>
                    <a:pt x="1758" y="70788"/>
                  </a:lnTo>
                  <a:lnTo>
                    <a:pt x="0" y="58422"/>
                  </a:lnTo>
                  <a:lnTo>
                    <a:pt x="0" y="12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120000" w="120000">
                  <a:moveTo>
                    <a:pt x="6" y="15"/>
                  </a:moveTo>
                  <a:lnTo>
                    <a:pt x="6" y="112235"/>
                  </a:lnTo>
                  <a:lnTo>
                    <a:pt x="6" y="112235"/>
                  </a:lnTo>
                  <a:lnTo>
                    <a:pt x="6" y="113782"/>
                  </a:lnTo>
                  <a:lnTo>
                    <a:pt x="349" y="114946"/>
                  </a:lnTo>
                  <a:lnTo>
                    <a:pt x="517" y="116492"/>
                  </a:lnTo>
                  <a:lnTo>
                    <a:pt x="1028" y="117672"/>
                  </a:lnTo>
                  <a:lnTo>
                    <a:pt x="1539" y="118437"/>
                  </a:lnTo>
                  <a:lnTo>
                    <a:pt x="2050" y="119218"/>
                  </a:lnTo>
                  <a:lnTo>
                    <a:pt x="2736" y="119601"/>
                  </a:lnTo>
                  <a:lnTo>
                    <a:pt x="3415" y="120000"/>
                  </a:lnTo>
                  <a:lnTo>
                    <a:pt x="116591" y="120000"/>
                  </a:lnTo>
                  <a:lnTo>
                    <a:pt x="116591" y="120000"/>
                  </a:lnTo>
                  <a:lnTo>
                    <a:pt x="117270" y="119601"/>
                  </a:lnTo>
                  <a:lnTo>
                    <a:pt x="117956" y="119218"/>
                  </a:lnTo>
                  <a:lnTo>
                    <a:pt x="118467" y="118437"/>
                  </a:lnTo>
                  <a:lnTo>
                    <a:pt x="118978" y="117672"/>
                  </a:lnTo>
                  <a:lnTo>
                    <a:pt x="119489" y="116492"/>
                  </a:lnTo>
                  <a:lnTo>
                    <a:pt x="119657" y="114946"/>
                  </a:lnTo>
                  <a:lnTo>
                    <a:pt x="120000" y="113782"/>
                  </a:lnTo>
                  <a:lnTo>
                    <a:pt x="120000" y="112235"/>
                  </a:lnTo>
                  <a:lnTo>
                    <a:pt x="120000" y="1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9999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4294967295" type="ctrTitle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Lora"/>
              <a:buNone/>
            </a:pPr>
            <a:r>
              <a:rPr b="1" i="0" lang="en" sz="4800" u="none" cap="none" strike="noStrike">
                <a:solidFill>
                  <a:srgbClr val="000000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Thank you!</a:t>
            </a:r>
            <a:endParaRPr/>
          </a:p>
        </p:txBody>
      </p:sp>
      <p:cxnSp>
        <p:nvCxnSpPr>
          <p:cNvPr id="357" name="Shape 357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8" name="Shape 358"/>
          <p:cNvSpPr/>
          <p:nvPr/>
        </p:nvSpPr>
        <p:spPr>
          <a:xfrm>
            <a:off x="3473225" y="566981"/>
            <a:ext cx="2203500" cy="2203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x="1899600" y="1818550"/>
            <a:ext cx="6101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Lora"/>
              <a:buNone/>
            </a:pPr>
            <a:r>
              <a:rPr b="1" i="0" lang="en" sz="5400" u="none" cap="none" strike="noStrike">
                <a:solidFill>
                  <a:srgbClr val="000000"/>
                </a:solidFill>
                <a:highlight>
                  <a:srgbClr val="FFCD00"/>
                </a:highlight>
                <a:latin typeface="Hind"/>
                <a:ea typeface="Hind"/>
                <a:cs typeface="Hind"/>
                <a:sym typeface="Hind"/>
              </a:rPr>
              <a:t>Overview</a:t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1133975" y="22906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hape 108"/>
          <p:cNvCxnSpPr/>
          <p:nvPr/>
        </p:nvCxnSpPr>
        <p:spPr>
          <a:xfrm>
            <a:off x="3497625" y="1118550"/>
            <a:ext cx="5703600" cy="19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Shape 109"/>
          <p:cNvSpPr txBox="1"/>
          <p:nvPr>
            <p:ph idx="4294967295" type="ctrTitle"/>
          </p:nvPr>
        </p:nvSpPr>
        <p:spPr>
          <a:xfrm>
            <a:off x="1312838" y="548400"/>
            <a:ext cx="6060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Lora"/>
              <a:buNone/>
            </a:pPr>
            <a:r>
              <a:rPr lang="en" sz="4400">
                <a:highlight>
                  <a:srgbClr val="FFCD00"/>
                </a:highlight>
                <a:latin typeface="Hind"/>
                <a:ea typeface="Hind"/>
                <a:cs typeface="Hind"/>
                <a:sym typeface="Hind"/>
              </a:rPr>
              <a:t>Gun Culture </a:t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927950" y="1723350"/>
            <a:ext cx="7569300" cy="29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36%-49% of American Household own Guns</a:t>
            </a:r>
            <a:endParaRPr b="1" sz="30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60% of Americans own guns for protection purpose</a:t>
            </a:r>
            <a:endParaRPr b="1" sz="30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-Gallup 2014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9999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1899600" y="1818550"/>
            <a:ext cx="6101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Lora"/>
              <a:buNone/>
            </a:pPr>
            <a:r>
              <a:rPr lang="en" sz="5400">
                <a:highlight>
                  <a:srgbClr val="FFCD00"/>
                </a:highlight>
                <a:latin typeface="Hind"/>
                <a:ea typeface="Hind"/>
                <a:cs typeface="Hind"/>
                <a:sym typeface="Hind"/>
              </a:rPr>
              <a:t>Problem</a:t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1133975" y="22906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9999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4294967295" type="ctrTitle"/>
          </p:nvPr>
        </p:nvSpPr>
        <p:spPr>
          <a:xfrm>
            <a:off x="1312838" y="548400"/>
            <a:ext cx="6060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Lora"/>
              <a:buNone/>
            </a:pPr>
            <a:r>
              <a:rPr b="1" i="0" lang="en" sz="4400" u="none" cap="none" strike="noStrike">
                <a:solidFill>
                  <a:srgbClr val="000000"/>
                </a:solidFill>
                <a:highlight>
                  <a:srgbClr val="FFCD00"/>
                </a:highlight>
                <a:latin typeface="Hind"/>
                <a:ea typeface="Hind"/>
                <a:cs typeface="Hind"/>
                <a:sym typeface="Hind"/>
              </a:rPr>
              <a:t>Problem</a:t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1312838" y="2229900"/>
            <a:ext cx="4821600" cy="19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732600" y="1507163"/>
            <a:ext cx="7678800" cy="23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Quattrocento Sans"/>
              <a:buChar char="-"/>
            </a:pPr>
            <a:r>
              <a:rPr lang="en" sz="2600">
                <a:latin typeface="Quattrocento Sans"/>
                <a:ea typeface="Quattrocento Sans"/>
                <a:cs typeface="Quattrocento Sans"/>
                <a:sym typeface="Quattrocento Sans"/>
              </a:rPr>
              <a:t>Problem with gun violence in America or our emotional selectivity?</a:t>
            </a:r>
            <a:endParaRPr sz="2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Quattrocento Sans"/>
              <a:buChar char="-"/>
            </a:pPr>
            <a:r>
              <a:rPr lang="en" sz="2600">
                <a:latin typeface="Quattrocento Sans"/>
                <a:ea typeface="Quattrocento Sans"/>
                <a:cs typeface="Quattrocento Sans"/>
                <a:sym typeface="Quattrocento Sans"/>
              </a:rPr>
              <a:t>Statistical outlier or </a:t>
            </a:r>
            <a:r>
              <a:rPr lang="en" sz="2600"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r>
              <a:rPr lang="en" sz="2600">
                <a:latin typeface="Quattrocento Sans"/>
                <a:ea typeface="Quattrocento Sans"/>
                <a:cs typeface="Quattrocento Sans"/>
                <a:sym typeface="Quattrocento Sans"/>
              </a:rPr>
              <a:t>art of trend?</a:t>
            </a:r>
            <a:endParaRPr sz="2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Quattrocento Sans"/>
              <a:buChar char="-"/>
            </a:pPr>
            <a:r>
              <a:rPr lang="en" sz="2600">
                <a:latin typeface="Quattrocento Sans"/>
                <a:ea typeface="Quattrocento Sans"/>
                <a:cs typeface="Quattrocento Sans"/>
                <a:sym typeface="Quattrocento Sans"/>
              </a:rPr>
              <a:t>What possible solutions exist?</a:t>
            </a:r>
            <a:endParaRPr sz="2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24" name="Shape 124"/>
          <p:cNvCxnSpPr/>
          <p:nvPr/>
        </p:nvCxnSpPr>
        <p:spPr>
          <a:xfrm>
            <a:off x="3497625" y="1118550"/>
            <a:ext cx="5703600" cy="19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5" name="Shape 125"/>
          <p:cNvGrpSpPr/>
          <p:nvPr/>
        </p:nvGrpSpPr>
        <p:grpSpPr>
          <a:xfrm>
            <a:off x="912804" y="957099"/>
            <a:ext cx="215966" cy="342399"/>
            <a:chOff x="6718575" y="2318625"/>
            <a:chExt cx="256950" cy="407375"/>
          </a:xfrm>
        </p:grpSpPr>
        <p:sp>
          <p:nvSpPr>
            <p:cNvPr id="126" name="Shape 12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4" name="Shape 134"/>
          <p:cNvCxnSpPr/>
          <p:nvPr/>
        </p:nvCxnSpPr>
        <p:spPr>
          <a:xfrm>
            <a:off x="4350" y="4494975"/>
            <a:ext cx="9135300" cy="48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Shape 135"/>
          <p:cNvSpPr/>
          <p:nvPr/>
        </p:nvSpPr>
        <p:spPr>
          <a:xfrm>
            <a:off x="4304988" y="4267575"/>
            <a:ext cx="465600" cy="459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6036163" y="4271625"/>
            <a:ext cx="465600" cy="459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7842200" y="4267575"/>
            <a:ext cx="465600" cy="459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663675" y="4659350"/>
            <a:ext cx="12006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Overview</a:t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4113400" y="4659325"/>
            <a:ext cx="12006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Solution</a:t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5570387" y="4659350"/>
            <a:ext cx="17364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Business Model</a:t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7563150" y="4659350"/>
            <a:ext cx="12006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Conclusion</a:t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2503263" y="4271625"/>
            <a:ext cx="465600" cy="459600"/>
          </a:xfrm>
          <a:prstGeom prst="ellipse">
            <a:avLst/>
          </a:prstGeom>
          <a:solidFill>
            <a:srgbClr val="FFCD00"/>
          </a:solidFill>
          <a:ln cap="flat" cmpd="sng" w="9525">
            <a:solidFill>
              <a:srgbClr val="FF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2297013" y="4659325"/>
            <a:ext cx="12006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</a:t>
            </a:r>
            <a:endParaRPr/>
          </a:p>
        </p:txBody>
      </p:sp>
      <p:grpSp>
        <p:nvGrpSpPr>
          <p:cNvPr id="144" name="Shape 144"/>
          <p:cNvGrpSpPr/>
          <p:nvPr/>
        </p:nvGrpSpPr>
        <p:grpSpPr>
          <a:xfrm>
            <a:off x="2577638" y="4348006"/>
            <a:ext cx="314931" cy="284388"/>
            <a:chOff x="3951850" y="2985350"/>
            <a:chExt cx="408100" cy="416625"/>
          </a:xfrm>
        </p:grpSpPr>
        <p:sp>
          <p:nvSpPr>
            <p:cNvPr id="145" name="Shape 145"/>
            <p:cNvSpPr/>
            <p:nvPr/>
          </p:nvSpPr>
          <p:spPr>
            <a:xfrm>
              <a:off x="3951850" y="2985350"/>
              <a:ext cx="314700" cy="314700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3988375" y="3021875"/>
              <a:ext cx="241800" cy="24180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4024300" y="3058425"/>
              <a:ext cx="84600" cy="8460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4205750" y="3248375"/>
              <a:ext cx="154200" cy="153600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Shape 149"/>
          <p:cNvSpPr/>
          <p:nvPr/>
        </p:nvSpPr>
        <p:spPr>
          <a:xfrm>
            <a:off x="4384350" y="4347999"/>
            <a:ext cx="314700" cy="284400"/>
          </a:xfrm>
          <a:custGeom>
            <a:pathLst>
              <a:path extrusionOk="0" fill="none" h="120000" w="120000">
                <a:moveTo>
                  <a:pt x="0" y="60000"/>
                </a:moveTo>
                <a:lnTo>
                  <a:pt x="0" y="60000"/>
                </a:lnTo>
                <a:lnTo>
                  <a:pt x="0" y="56937"/>
                </a:lnTo>
                <a:lnTo>
                  <a:pt x="362" y="53874"/>
                </a:lnTo>
                <a:lnTo>
                  <a:pt x="724" y="50812"/>
                </a:lnTo>
                <a:lnTo>
                  <a:pt x="1265" y="47927"/>
                </a:lnTo>
                <a:lnTo>
                  <a:pt x="1805" y="45049"/>
                </a:lnTo>
                <a:lnTo>
                  <a:pt x="2707" y="42164"/>
                </a:lnTo>
                <a:lnTo>
                  <a:pt x="3602" y="39464"/>
                </a:lnTo>
                <a:lnTo>
                  <a:pt x="4690" y="36579"/>
                </a:lnTo>
                <a:lnTo>
                  <a:pt x="5947" y="34057"/>
                </a:lnTo>
                <a:lnTo>
                  <a:pt x="7212" y="31357"/>
                </a:lnTo>
                <a:lnTo>
                  <a:pt x="8648" y="28834"/>
                </a:lnTo>
                <a:lnTo>
                  <a:pt x="10275" y="26489"/>
                </a:lnTo>
                <a:lnTo>
                  <a:pt x="11895" y="24144"/>
                </a:lnTo>
                <a:lnTo>
                  <a:pt x="13693" y="21807"/>
                </a:lnTo>
                <a:lnTo>
                  <a:pt x="15675" y="19647"/>
                </a:lnTo>
                <a:lnTo>
                  <a:pt x="17658" y="17664"/>
                </a:lnTo>
                <a:lnTo>
                  <a:pt x="19641" y="15682"/>
                </a:lnTo>
                <a:lnTo>
                  <a:pt x="21801" y="13699"/>
                </a:lnTo>
                <a:lnTo>
                  <a:pt x="24146" y="11894"/>
                </a:lnTo>
                <a:lnTo>
                  <a:pt x="26491" y="10274"/>
                </a:lnTo>
                <a:lnTo>
                  <a:pt x="28829" y="8654"/>
                </a:lnTo>
                <a:lnTo>
                  <a:pt x="31351" y="7212"/>
                </a:lnTo>
                <a:lnTo>
                  <a:pt x="34052" y="5954"/>
                </a:lnTo>
                <a:lnTo>
                  <a:pt x="36574" y="4689"/>
                </a:lnTo>
                <a:lnTo>
                  <a:pt x="39459" y="3609"/>
                </a:lnTo>
                <a:lnTo>
                  <a:pt x="42160" y="2707"/>
                </a:lnTo>
                <a:lnTo>
                  <a:pt x="45045" y="1804"/>
                </a:lnTo>
                <a:lnTo>
                  <a:pt x="47930" y="1264"/>
                </a:lnTo>
                <a:lnTo>
                  <a:pt x="50808" y="724"/>
                </a:lnTo>
                <a:lnTo>
                  <a:pt x="53870" y="369"/>
                </a:lnTo>
                <a:lnTo>
                  <a:pt x="56933" y="7"/>
                </a:lnTo>
                <a:lnTo>
                  <a:pt x="60003" y="7"/>
                </a:lnTo>
                <a:lnTo>
                  <a:pt x="60003" y="7"/>
                </a:lnTo>
                <a:lnTo>
                  <a:pt x="63066" y="7"/>
                </a:lnTo>
                <a:lnTo>
                  <a:pt x="66129" y="369"/>
                </a:lnTo>
                <a:lnTo>
                  <a:pt x="69191" y="724"/>
                </a:lnTo>
                <a:lnTo>
                  <a:pt x="72069" y="1264"/>
                </a:lnTo>
                <a:lnTo>
                  <a:pt x="74954" y="1804"/>
                </a:lnTo>
                <a:lnTo>
                  <a:pt x="77839" y="2707"/>
                </a:lnTo>
                <a:lnTo>
                  <a:pt x="80717" y="3609"/>
                </a:lnTo>
                <a:lnTo>
                  <a:pt x="83425" y="4689"/>
                </a:lnTo>
                <a:lnTo>
                  <a:pt x="85947" y="5954"/>
                </a:lnTo>
                <a:lnTo>
                  <a:pt x="88648" y="7212"/>
                </a:lnTo>
                <a:lnTo>
                  <a:pt x="91170" y="8654"/>
                </a:lnTo>
                <a:lnTo>
                  <a:pt x="93515" y="10274"/>
                </a:lnTo>
                <a:lnTo>
                  <a:pt x="95853" y="11894"/>
                </a:lnTo>
                <a:lnTo>
                  <a:pt x="98198" y="13699"/>
                </a:lnTo>
                <a:lnTo>
                  <a:pt x="100358" y="15682"/>
                </a:lnTo>
                <a:lnTo>
                  <a:pt x="102341" y="17664"/>
                </a:lnTo>
                <a:lnTo>
                  <a:pt x="104501" y="19647"/>
                </a:lnTo>
                <a:lnTo>
                  <a:pt x="106306" y="21807"/>
                </a:lnTo>
                <a:lnTo>
                  <a:pt x="108104" y="24144"/>
                </a:lnTo>
                <a:lnTo>
                  <a:pt x="109724" y="26489"/>
                </a:lnTo>
                <a:lnTo>
                  <a:pt x="111351" y="28834"/>
                </a:lnTo>
                <a:lnTo>
                  <a:pt x="112794" y="31357"/>
                </a:lnTo>
                <a:lnTo>
                  <a:pt x="114052" y="34057"/>
                </a:lnTo>
                <a:lnTo>
                  <a:pt x="115309" y="36579"/>
                </a:lnTo>
                <a:lnTo>
                  <a:pt x="116397" y="39464"/>
                </a:lnTo>
                <a:lnTo>
                  <a:pt x="117292" y="42164"/>
                </a:lnTo>
                <a:lnTo>
                  <a:pt x="118194" y="45049"/>
                </a:lnTo>
                <a:lnTo>
                  <a:pt x="118734" y="47927"/>
                </a:lnTo>
                <a:lnTo>
                  <a:pt x="119275" y="50812"/>
                </a:lnTo>
                <a:lnTo>
                  <a:pt x="119637" y="53874"/>
                </a:lnTo>
                <a:lnTo>
                  <a:pt x="120000" y="56937"/>
                </a:lnTo>
                <a:lnTo>
                  <a:pt x="120000" y="60000"/>
                </a:lnTo>
                <a:lnTo>
                  <a:pt x="120000" y="60000"/>
                </a:lnTo>
                <a:lnTo>
                  <a:pt x="120000" y="63062"/>
                </a:lnTo>
                <a:lnTo>
                  <a:pt x="119637" y="66125"/>
                </a:lnTo>
                <a:lnTo>
                  <a:pt x="119275" y="69187"/>
                </a:lnTo>
                <a:lnTo>
                  <a:pt x="118734" y="72072"/>
                </a:lnTo>
                <a:lnTo>
                  <a:pt x="118194" y="74957"/>
                </a:lnTo>
                <a:lnTo>
                  <a:pt x="117292" y="77835"/>
                </a:lnTo>
                <a:lnTo>
                  <a:pt x="116397" y="80542"/>
                </a:lnTo>
                <a:lnTo>
                  <a:pt x="115309" y="83420"/>
                </a:lnTo>
                <a:lnTo>
                  <a:pt x="114052" y="85942"/>
                </a:lnTo>
                <a:lnTo>
                  <a:pt x="112794" y="88649"/>
                </a:lnTo>
                <a:lnTo>
                  <a:pt x="111351" y="91165"/>
                </a:lnTo>
                <a:lnTo>
                  <a:pt x="109724" y="93510"/>
                </a:lnTo>
                <a:lnTo>
                  <a:pt x="108104" y="95855"/>
                </a:lnTo>
                <a:lnTo>
                  <a:pt x="106306" y="98192"/>
                </a:lnTo>
                <a:lnTo>
                  <a:pt x="104501" y="100360"/>
                </a:lnTo>
                <a:lnTo>
                  <a:pt x="102341" y="102342"/>
                </a:lnTo>
                <a:lnTo>
                  <a:pt x="100358" y="104317"/>
                </a:lnTo>
                <a:lnTo>
                  <a:pt x="98198" y="106300"/>
                </a:lnTo>
                <a:lnTo>
                  <a:pt x="95853" y="108105"/>
                </a:lnTo>
                <a:lnTo>
                  <a:pt x="93515" y="109725"/>
                </a:lnTo>
                <a:lnTo>
                  <a:pt x="91170" y="111345"/>
                </a:lnTo>
                <a:lnTo>
                  <a:pt x="88648" y="112787"/>
                </a:lnTo>
                <a:lnTo>
                  <a:pt x="85947" y="114052"/>
                </a:lnTo>
                <a:lnTo>
                  <a:pt x="83425" y="115310"/>
                </a:lnTo>
                <a:lnTo>
                  <a:pt x="80717" y="116390"/>
                </a:lnTo>
                <a:lnTo>
                  <a:pt x="77839" y="117292"/>
                </a:lnTo>
                <a:lnTo>
                  <a:pt x="74954" y="118195"/>
                </a:lnTo>
                <a:lnTo>
                  <a:pt x="72069" y="118735"/>
                </a:lnTo>
                <a:lnTo>
                  <a:pt x="69191" y="119275"/>
                </a:lnTo>
                <a:lnTo>
                  <a:pt x="66129" y="119637"/>
                </a:lnTo>
                <a:lnTo>
                  <a:pt x="63066" y="119992"/>
                </a:lnTo>
                <a:lnTo>
                  <a:pt x="60003" y="119992"/>
                </a:lnTo>
                <a:lnTo>
                  <a:pt x="60003" y="119992"/>
                </a:lnTo>
                <a:lnTo>
                  <a:pt x="56933" y="119992"/>
                </a:lnTo>
                <a:lnTo>
                  <a:pt x="53870" y="119637"/>
                </a:lnTo>
                <a:lnTo>
                  <a:pt x="50808" y="119275"/>
                </a:lnTo>
                <a:lnTo>
                  <a:pt x="47930" y="118735"/>
                </a:lnTo>
                <a:lnTo>
                  <a:pt x="45045" y="118195"/>
                </a:lnTo>
                <a:lnTo>
                  <a:pt x="42160" y="117292"/>
                </a:lnTo>
                <a:lnTo>
                  <a:pt x="39459" y="116390"/>
                </a:lnTo>
                <a:lnTo>
                  <a:pt x="36574" y="115310"/>
                </a:lnTo>
                <a:lnTo>
                  <a:pt x="34052" y="114052"/>
                </a:lnTo>
                <a:lnTo>
                  <a:pt x="31351" y="112787"/>
                </a:lnTo>
                <a:lnTo>
                  <a:pt x="28829" y="111345"/>
                </a:lnTo>
                <a:lnTo>
                  <a:pt x="26491" y="109725"/>
                </a:lnTo>
                <a:lnTo>
                  <a:pt x="24146" y="108105"/>
                </a:lnTo>
                <a:lnTo>
                  <a:pt x="21801" y="106300"/>
                </a:lnTo>
                <a:lnTo>
                  <a:pt x="19641" y="104317"/>
                </a:lnTo>
                <a:lnTo>
                  <a:pt x="17658" y="102342"/>
                </a:lnTo>
                <a:lnTo>
                  <a:pt x="15675" y="100360"/>
                </a:lnTo>
                <a:lnTo>
                  <a:pt x="13693" y="98192"/>
                </a:lnTo>
                <a:lnTo>
                  <a:pt x="11895" y="95855"/>
                </a:lnTo>
                <a:lnTo>
                  <a:pt x="10275" y="93510"/>
                </a:lnTo>
                <a:lnTo>
                  <a:pt x="8648" y="91165"/>
                </a:lnTo>
                <a:lnTo>
                  <a:pt x="7212" y="88649"/>
                </a:lnTo>
                <a:lnTo>
                  <a:pt x="5947" y="85942"/>
                </a:lnTo>
                <a:lnTo>
                  <a:pt x="4690" y="83420"/>
                </a:lnTo>
                <a:lnTo>
                  <a:pt x="3602" y="80542"/>
                </a:lnTo>
                <a:lnTo>
                  <a:pt x="2707" y="77835"/>
                </a:lnTo>
                <a:lnTo>
                  <a:pt x="1805" y="74957"/>
                </a:lnTo>
                <a:lnTo>
                  <a:pt x="1265" y="72072"/>
                </a:lnTo>
                <a:lnTo>
                  <a:pt x="724" y="69187"/>
                </a:lnTo>
                <a:lnTo>
                  <a:pt x="362" y="66125"/>
                </a:lnTo>
                <a:lnTo>
                  <a:pt x="0" y="63062"/>
                </a:lnTo>
                <a:lnTo>
                  <a:pt x="0" y="60000"/>
                </a:lnTo>
                <a:lnTo>
                  <a:pt x="0" y="60000"/>
                </a:lnTo>
                <a:close/>
                <a:moveTo>
                  <a:pt x="53515" y="82702"/>
                </a:moveTo>
                <a:lnTo>
                  <a:pt x="53515" y="82702"/>
                </a:lnTo>
                <a:lnTo>
                  <a:pt x="53870" y="82702"/>
                </a:lnTo>
                <a:lnTo>
                  <a:pt x="53870" y="82702"/>
                </a:lnTo>
                <a:lnTo>
                  <a:pt x="55135" y="82517"/>
                </a:lnTo>
                <a:lnTo>
                  <a:pt x="56393" y="81977"/>
                </a:lnTo>
                <a:lnTo>
                  <a:pt x="57658" y="81260"/>
                </a:lnTo>
                <a:lnTo>
                  <a:pt x="58561" y="80357"/>
                </a:lnTo>
                <a:lnTo>
                  <a:pt x="88825" y="49909"/>
                </a:lnTo>
                <a:lnTo>
                  <a:pt x="88825" y="49909"/>
                </a:lnTo>
                <a:lnTo>
                  <a:pt x="89550" y="49007"/>
                </a:lnTo>
                <a:lnTo>
                  <a:pt x="89905" y="48112"/>
                </a:lnTo>
                <a:lnTo>
                  <a:pt x="90268" y="47032"/>
                </a:lnTo>
                <a:lnTo>
                  <a:pt x="90268" y="45945"/>
                </a:lnTo>
                <a:lnTo>
                  <a:pt x="90268" y="45945"/>
                </a:lnTo>
                <a:lnTo>
                  <a:pt x="90090" y="44509"/>
                </a:lnTo>
                <a:lnTo>
                  <a:pt x="89728" y="43067"/>
                </a:lnTo>
                <a:lnTo>
                  <a:pt x="89010" y="41987"/>
                </a:lnTo>
                <a:lnTo>
                  <a:pt x="87930" y="40900"/>
                </a:lnTo>
                <a:lnTo>
                  <a:pt x="87930" y="40900"/>
                </a:lnTo>
                <a:lnTo>
                  <a:pt x="87027" y="40182"/>
                </a:lnTo>
                <a:lnTo>
                  <a:pt x="85947" y="39819"/>
                </a:lnTo>
                <a:lnTo>
                  <a:pt x="84867" y="39464"/>
                </a:lnTo>
                <a:lnTo>
                  <a:pt x="83780" y="39464"/>
                </a:lnTo>
                <a:lnTo>
                  <a:pt x="83780" y="39464"/>
                </a:lnTo>
                <a:lnTo>
                  <a:pt x="82345" y="39642"/>
                </a:lnTo>
                <a:lnTo>
                  <a:pt x="81080" y="40004"/>
                </a:lnTo>
                <a:lnTo>
                  <a:pt x="79822" y="40722"/>
                </a:lnTo>
                <a:lnTo>
                  <a:pt x="78734" y="41802"/>
                </a:lnTo>
                <a:lnTo>
                  <a:pt x="52975" y="66487"/>
                </a:lnTo>
                <a:lnTo>
                  <a:pt x="42885" y="56575"/>
                </a:lnTo>
                <a:lnTo>
                  <a:pt x="42885" y="56575"/>
                </a:lnTo>
                <a:lnTo>
                  <a:pt x="41982" y="55679"/>
                </a:lnTo>
                <a:lnTo>
                  <a:pt x="40724" y="55139"/>
                </a:lnTo>
                <a:lnTo>
                  <a:pt x="39637" y="54777"/>
                </a:lnTo>
                <a:lnTo>
                  <a:pt x="38379" y="54592"/>
                </a:lnTo>
                <a:lnTo>
                  <a:pt x="38379" y="54592"/>
                </a:lnTo>
                <a:lnTo>
                  <a:pt x="37114" y="54777"/>
                </a:lnTo>
                <a:lnTo>
                  <a:pt x="35857" y="55139"/>
                </a:lnTo>
                <a:lnTo>
                  <a:pt x="34777" y="55679"/>
                </a:lnTo>
                <a:lnTo>
                  <a:pt x="33697" y="56575"/>
                </a:lnTo>
                <a:lnTo>
                  <a:pt x="33697" y="56575"/>
                </a:lnTo>
                <a:lnTo>
                  <a:pt x="32972" y="57477"/>
                </a:lnTo>
                <a:lnTo>
                  <a:pt x="32254" y="58557"/>
                </a:lnTo>
                <a:lnTo>
                  <a:pt x="31891" y="59822"/>
                </a:lnTo>
                <a:lnTo>
                  <a:pt x="31891" y="61080"/>
                </a:lnTo>
                <a:lnTo>
                  <a:pt x="31891" y="61080"/>
                </a:lnTo>
                <a:lnTo>
                  <a:pt x="31891" y="62344"/>
                </a:lnTo>
                <a:lnTo>
                  <a:pt x="32254" y="63602"/>
                </a:lnTo>
                <a:lnTo>
                  <a:pt x="32972" y="64682"/>
                </a:lnTo>
                <a:lnTo>
                  <a:pt x="33697" y="65762"/>
                </a:lnTo>
                <a:lnTo>
                  <a:pt x="48832" y="80897"/>
                </a:lnTo>
                <a:lnTo>
                  <a:pt x="48832" y="80897"/>
                </a:lnTo>
                <a:lnTo>
                  <a:pt x="49913" y="81622"/>
                </a:lnTo>
                <a:lnTo>
                  <a:pt x="50993" y="82340"/>
                </a:lnTo>
                <a:lnTo>
                  <a:pt x="52250" y="82702"/>
                </a:lnTo>
                <a:lnTo>
                  <a:pt x="53515" y="82702"/>
                </a:lnTo>
                <a:lnTo>
                  <a:pt x="53515" y="82702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Shape 150"/>
          <p:cNvGrpSpPr/>
          <p:nvPr/>
        </p:nvGrpSpPr>
        <p:grpSpPr>
          <a:xfrm>
            <a:off x="6104422" y="4365469"/>
            <a:ext cx="334129" cy="249303"/>
            <a:chOff x="2599525" y="3688600"/>
            <a:chExt cx="428700" cy="351875"/>
          </a:xfrm>
        </p:grpSpPr>
        <p:sp>
          <p:nvSpPr>
            <p:cNvPr id="151" name="Shape 151"/>
            <p:cNvSpPr/>
            <p:nvPr/>
          </p:nvSpPr>
          <p:spPr>
            <a:xfrm>
              <a:off x="2599525" y="3688600"/>
              <a:ext cx="428700" cy="168600"/>
            </a:xfrm>
            <a:custGeom>
              <a:pathLst>
                <a:path extrusionOk="0" fill="none" h="120000" w="120000">
                  <a:moveTo>
                    <a:pt x="116591" y="33365"/>
                  </a:moveTo>
                  <a:lnTo>
                    <a:pt x="81138" y="33365"/>
                  </a:lnTo>
                  <a:lnTo>
                    <a:pt x="81138" y="26002"/>
                  </a:lnTo>
                  <a:lnTo>
                    <a:pt x="81138" y="26002"/>
                  </a:lnTo>
                  <a:lnTo>
                    <a:pt x="81138" y="23405"/>
                  </a:lnTo>
                  <a:lnTo>
                    <a:pt x="80963" y="20809"/>
                  </a:lnTo>
                  <a:lnTo>
                    <a:pt x="80284" y="16042"/>
                  </a:lnTo>
                  <a:lnTo>
                    <a:pt x="79430" y="11702"/>
                  </a:lnTo>
                  <a:lnTo>
                    <a:pt x="78066" y="7807"/>
                  </a:lnTo>
                  <a:lnTo>
                    <a:pt x="76708" y="4766"/>
                  </a:lnTo>
                  <a:lnTo>
                    <a:pt x="74832" y="2169"/>
                  </a:lnTo>
                  <a:lnTo>
                    <a:pt x="72957" y="871"/>
                  </a:lnTo>
                  <a:lnTo>
                    <a:pt x="71935" y="444"/>
                  </a:lnTo>
                  <a:lnTo>
                    <a:pt x="70913" y="17"/>
                  </a:lnTo>
                  <a:lnTo>
                    <a:pt x="49093" y="17"/>
                  </a:lnTo>
                  <a:lnTo>
                    <a:pt x="49093" y="17"/>
                  </a:lnTo>
                  <a:lnTo>
                    <a:pt x="48071" y="444"/>
                  </a:lnTo>
                  <a:lnTo>
                    <a:pt x="47049" y="871"/>
                  </a:lnTo>
                  <a:lnTo>
                    <a:pt x="45174" y="2169"/>
                  </a:lnTo>
                  <a:lnTo>
                    <a:pt x="43298" y="4766"/>
                  </a:lnTo>
                  <a:lnTo>
                    <a:pt x="41933" y="7807"/>
                  </a:lnTo>
                  <a:lnTo>
                    <a:pt x="40569" y="11702"/>
                  </a:lnTo>
                  <a:lnTo>
                    <a:pt x="39722" y="16042"/>
                  </a:lnTo>
                  <a:lnTo>
                    <a:pt x="39036" y="20809"/>
                  </a:lnTo>
                  <a:lnTo>
                    <a:pt x="38868" y="23405"/>
                  </a:lnTo>
                  <a:lnTo>
                    <a:pt x="38868" y="26002"/>
                  </a:lnTo>
                  <a:lnTo>
                    <a:pt x="38868" y="33365"/>
                  </a:lnTo>
                  <a:lnTo>
                    <a:pt x="3415" y="33365"/>
                  </a:lnTo>
                  <a:lnTo>
                    <a:pt x="3415" y="33365"/>
                  </a:lnTo>
                  <a:lnTo>
                    <a:pt x="2736" y="33365"/>
                  </a:lnTo>
                  <a:lnTo>
                    <a:pt x="2050" y="33792"/>
                  </a:lnTo>
                  <a:lnTo>
                    <a:pt x="1539" y="34664"/>
                  </a:lnTo>
                  <a:lnTo>
                    <a:pt x="1028" y="35962"/>
                  </a:lnTo>
                  <a:lnTo>
                    <a:pt x="517" y="36834"/>
                  </a:lnTo>
                  <a:lnTo>
                    <a:pt x="349" y="38559"/>
                  </a:lnTo>
                  <a:lnTo>
                    <a:pt x="6" y="40302"/>
                  </a:lnTo>
                  <a:lnTo>
                    <a:pt x="6" y="42027"/>
                  </a:lnTo>
                  <a:lnTo>
                    <a:pt x="6" y="102676"/>
                  </a:lnTo>
                  <a:lnTo>
                    <a:pt x="6" y="102676"/>
                  </a:lnTo>
                  <a:lnTo>
                    <a:pt x="174" y="106127"/>
                  </a:lnTo>
                  <a:lnTo>
                    <a:pt x="517" y="109168"/>
                  </a:lnTo>
                  <a:lnTo>
                    <a:pt x="1196" y="112192"/>
                  </a:lnTo>
                  <a:lnTo>
                    <a:pt x="2050" y="114806"/>
                  </a:lnTo>
                  <a:lnTo>
                    <a:pt x="3072" y="116958"/>
                  </a:lnTo>
                  <a:lnTo>
                    <a:pt x="4094" y="118701"/>
                  </a:lnTo>
                  <a:lnTo>
                    <a:pt x="5458" y="119555"/>
                  </a:lnTo>
                  <a:lnTo>
                    <a:pt x="6823" y="120000"/>
                  </a:lnTo>
                  <a:lnTo>
                    <a:pt x="54033" y="120000"/>
                  </a:lnTo>
                  <a:lnTo>
                    <a:pt x="54033" y="109168"/>
                  </a:lnTo>
                  <a:lnTo>
                    <a:pt x="54033" y="109168"/>
                  </a:lnTo>
                  <a:lnTo>
                    <a:pt x="54208" y="107443"/>
                  </a:lnTo>
                  <a:lnTo>
                    <a:pt x="54376" y="106127"/>
                  </a:lnTo>
                  <a:lnTo>
                    <a:pt x="54719" y="104401"/>
                  </a:lnTo>
                  <a:lnTo>
                    <a:pt x="55062" y="103103"/>
                  </a:lnTo>
                  <a:lnTo>
                    <a:pt x="55573" y="102232"/>
                  </a:lnTo>
                  <a:lnTo>
                    <a:pt x="56252" y="101378"/>
                  </a:lnTo>
                  <a:lnTo>
                    <a:pt x="56763" y="100933"/>
                  </a:lnTo>
                  <a:lnTo>
                    <a:pt x="57449" y="100506"/>
                  </a:lnTo>
                  <a:lnTo>
                    <a:pt x="62557" y="100506"/>
                  </a:lnTo>
                  <a:lnTo>
                    <a:pt x="62557" y="100506"/>
                  </a:lnTo>
                  <a:lnTo>
                    <a:pt x="63243" y="100933"/>
                  </a:lnTo>
                  <a:lnTo>
                    <a:pt x="63754" y="101378"/>
                  </a:lnTo>
                  <a:lnTo>
                    <a:pt x="64433" y="102232"/>
                  </a:lnTo>
                  <a:lnTo>
                    <a:pt x="64944" y="103103"/>
                  </a:lnTo>
                  <a:lnTo>
                    <a:pt x="65287" y="104401"/>
                  </a:lnTo>
                  <a:lnTo>
                    <a:pt x="65630" y="106127"/>
                  </a:lnTo>
                  <a:lnTo>
                    <a:pt x="65798" y="107443"/>
                  </a:lnTo>
                  <a:lnTo>
                    <a:pt x="65966" y="109168"/>
                  </a:lnTo>
                  <a:lnTo>
                    <a:pt x="65966" y="120000"/>
                  </a:lnTo>
                  <a:lnTo>
                    <a:pt x="113183" y="120000"/>
                  </a:lnTo>
                  <a:lnTo>
                    <a:pt x="113183" y="120000"/>
                  </a:lnTo>
                  <a:lnTo>
                    <a:pt x="114541" y="119555"/>
                  </a:lnTo>
                  <a:lnTo>
                    <a:pt x="115905" y="118701"/>
                  </a:lnTo>
                  <a:lnTo>
                    <a:pt x="116927" y="116958"/>
                  </a:lnTo>
                  <a:lnTo>
                    <a:pt x="117956" y="114806"/>
                  </a:lnTo>
                  <a:lnTo>
                    <a:pt x="118803" y="112192"/>
                  </a:lnTo>
                  <a:lnTo>
                    <a:pt x="119489" y="109168"/>
                  </a:lnTo>
                  <a:lnTo>
                    <a:pt x="119825" y="106127"/>
                  </a:lnTo>
                  <a:lnTo>
                    <a:pt x="120000" y="102676"/>
                  </a:lnTo>
                  <a:lnTo>
                    <a:pt x="120000" y="42027"/>
                  </a:lnTo>
                  <a:lnTo>
                    <a:pt x="120000" y="42027"/>
                  </a:lnTo>
                  <a:lnTo>
                    <a:pt x="120000" y="40302"/>
                  </a:lnTo>
                  <a:lnTo>
                    <a:pt x="119657" y="38559"/>
                  </a:lnTo>
                  <a:lnTo>
                    <a:pt x="119489" y="36834"/>
                  </a:lnTo>
                  <a:lnTo>
                    <a:pt x="118978" y="35962"/>
                  </a:lnTo>
                  <a:lnTo>
                    <a:pt x="118467" y="34664"/>
                  </a:lnTo>
                  <a:lnTo>
                    <a:pt x="117956" y="33792"/>
                  </a:lnTo>
                  <a:lnTo>
                    <a:pt x="117270" y="33365"/>
                  </a:lnTo>
                  <a:lnTo>
                    <a:pt x="116591" y="33365"/>
                  </a:lnTo>
                  <a:lnTo>
                    <a:pt x="116591" y="33365"/>
                  </a:lnTo>
                  <a:close/>
                  <a:moveTo>
                    <a:pt x="74322" y="33365"/>
                  </a:moveTo>
                  <a:lnTo>
                    <a:pt x="45684" y="33365"/>
                  </a:lnTo>
                  <a:lnTo>
                    <a:pt x="45684" y="26002"/>
                  </a:lnTo>
                  <a:lnTo>
                    <a:pt x="45684" y="26002"/>
                  </a:lnTo>
                  <a:lnTo>
                    <a:pt x="45684" y="24259"/>
                  </a:lnTo>
                  <a:lnTo>
                    <a:pt x="46027" y="22961"/>
                  </a:lnTo>
                  <a:lnTo>
                    <a:pt x="46195" y="21236"/>
                  </a:lnTo>
                  <a:lnTo>
                    <a:pt x="46706" y="19937"/>
                  </a:lnTo>
                  <a:lnTo>
                    <a:pt x="47217" y="19066"/>
                  </a:lnTo>
                  <a:lnTo>
                    <a:pt x="47728" y="18194"/>
                  </a:lnTo>
                  <a:lnTo>
                    <a:pt x="48414" y="17767"/>
                  </a:lnTo>
                  <a:lnTo>
                    <a:pt x="49093" y="17341"/>
                  </a:lnTo>
                  <a:lnTo>
                    <a:pt x="70913" y="17341"/>
                  </a:lnTo>
                  <a:lnTo>
                    <a:pt x="70913" y="17341"/>
                  </a:lnTo>
                  <a:lnTo>
                    <a:pt x="71592" y="17767"/>
                  </a:lnTo>
                  <a:lnTo>
                    <a:pt x="72271" y="18194"/>
                  </a:lnTo>
                  <a:lnTo>
                    <a:pt x="72782" y="19066"/>
                  </a:lnTo>
                  <a:lnTo>
                    <a:pt x="73300" y="19937"/>
                  </a:lnTo>
                  <a:lnTo>
                    <a:pt x="73811" y="21236"/>
                  </a:lnTo>
                  <a:lnTo>
                    <a:pt x="73979" y="22961"/>
                  </a:lnTo>
                  <a:lnTo>
                    <a:pt x="74322" y="24259"/>
                  </a:lnTo>
                  <a:lnTo>
                    <a:pt x="74322" y="26002"/>
                  </a:lnTo>
                  <a:lnTo>
                    <a:pt x="74322" y="3336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2792550" y="3862125"/>
              <a:ext cx="42600" cy="23700"/>
            </a:xfrm>
            <a:custGeom>
              <a:pathLst>
                <a:path extrusionOk="0" fill="none" h="120000" w="120000">
                  <a:moveTo>
                    <a:pt x="119929" y="126"/>
                  </a:moveTo>
                  <a:lnTo>
                    <a:pt x="119929" y="58422"/>
                  </a:lnTo>
                  <a:lnTo>
                    <a:pt x="119929" y="58422"/>
                  </a:lnTo>
                  <a:lnTo>
                    <a:pt x="118241" y="70788"/>
                  </a:lnTo>
                  <a:lnTo>
                    <a:pt x="116553" y="83028"/>
                  </a:lnTo>
                  <a:lnTo>
                    <a:pt x="113106" y="95394"/>
                  </a:lnTo>
                  <a:lnTo>
                    <a:pt x="109660" y="101451"/>
                  </a:lnTo>
                  <a:lnTo>
                    <a:pt x="104525" y="110662"/>
                  </a:lnTo>
                  <a:lnTo>
                    <a:pt x="97702" y="116845"/>
                  </a:lnTo>
                  <a:lnTo>
                    <a:pt x="92567" y="120000"/>
                  </a:lnTo>
                  <a:lnTo>
                    <a:pt x="85674" y="120000"/>
                  </a:lnTo>
                  <a:lnTo>
                    <a:pt x="34325" y="120000"/>
                  </a:lnTo>
                  <a:lnTo>
                    <a:pt x="34325" y="120000"/>
                  </a:lnTo>
                  <a:lnTo>
                    <a:pt x="27432" y="120000"/>
                  </a:lnTo>
                  <a:lnTo>
                    <a:pt x="22297" y="116845"/>
                  </a:lnTo>
                  <a:lnTo>
                    <a:pt x="15474" y="110662"/>
                  </a:lnTo>
                  <a:lnTo>
                    <a:pt x="10339" y="101451"/>
                  </a:lnTo>
                  <a:lnTo>
                    <a:pt x="6893" y="95394"/>
                  </a:lnTo>
                  <a:lnTo>
                    <a:pt x="3446" y="83028"/>
                  </a:lnTo>
                  <a:lnTo>
                    <a:pt x="1758" y="70788"/>
                  </a:lnTo>
                  <a:lnTo>
                    <a:pt x="0" y="58422"/>
                  </a:lnTo>
                  <a:lnTo>
                    <a:pt x="0" y="12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2599525" y="3852375"/>
              <a:ext cx="428700" cy="188100"/>
            </a:xfrm>
            <a:custGeom>
              <a:pathLst>
                <a:path extrusionOk="0" fill="none" h="120000" w="120000">
                  <a:moveTo>
                    <a:pt x="6" y="15"/>
                  </a:moveTo>
                  <a:lnTo>
                    <a:pt x="6" y="112235"/>
                  </a:lnTo>
                  <a:lnTo>
                    <a:pt x="6" y="112235"/>
                  </a:lnTo>
                  <a:lnTo>
                    <a:pt x="6" y="113782"/>
                  </a:lnTo>
                  <a:lnTo>
                    <a:pt x="349" y="114946"/>
                  </a:lnTo>
                  <a:lnTo>
                    <a:pt x="517" y="116492"/>
                  </a:lnTo>
                  <a:lnTo>
                    <a:pt x="1028" y="117672"/>
                  </a:lnTo>
                  <a:lnTo>
                    <a:pt x="1539" y="118437"/>
                  </a:lnTo>
                  <a:lnTo>
                    <a:pt x="2050" y="119218"/>
                  </a:lnTo>
                  <a:lnTo>
                    <a:pt x="2736" y="119601"/>
                  </a:lnTo>
                  <a:lnTo>
                    <a:pt x="3415" y="120000"/>
                  </a:lnTo>
                  <a:lnTo>
                    <a:pt x="116591" y="120000"/>
                  </a:lnTo>
                  <a:lnTo>
                    <a:pt x="116591" y="120000"/>
                  </a:lnTo>
                  <a:lnTo>
                    <a:pt x="117270" y="119601"/>
                  </a:lnTo>
                  <a:lnTo>
                    <a:pt x="117956" y="119218"/>
                  </a:lnTo>
                  <a:lnTo>
                    <a:pt x="118467" y="118437"/>
                  </a:lnTo>
                  <a:lnTo>
                    <a:pt x="118978" y="117672"/>
                  </a:lnTo>
                  <a:lnTo>
                    <a:pt x="119489" y="116492"/>
                  </a:lnTo>
                  <a:lnTo>
                    <a:pt x="119657" y="114946"/>
                  </a:lnTo>
                  <a:lnTo>
                    <a:pt x="120000" y="113782"/>
                  </a:lnTo>
                  <a:lnTo>
                    <a:pt x="120000" y="112235"/>
                  </a:lnTo>
                  <a:lnTo>
                    <a:pt x="120000" y="1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Shape 154"/>
          <p:cNvGrpSpPr/>
          <p:nvPr/>
        </p:nvGrpSpPr>
        <p:grpSpPr>
          <a:xfrm>
            <a:off x="7927690" y="4350888"/>
            <a:ext cx="301845" cy="278546"/>
            <a:chOff x="5972700" y="2330200"/>
            <a:chExt cx="411625" cy="387300"/>
          </a:xfrm>
        </p:grpSpPr>
        <p:sp>
          <p:nvSpPr>
            <p:cNvPr id="155" name="Shape 155"/>
            <p:cNvSpPr/>
            <p:nvPr/>
          </p:nvSpPr>
          <p:spPr>
            <a:xfrm>
              <a:off x="5972700" y="2476950"/>
              <a:ext cx="98100" cy="2199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86"/>
                  </a:lnTo>
                  <a:lnTo>
                    <a:pt x="119969" y="119986"/>
                  </a:lnTo>
                  <a:lnTo>
                    <a:pt x="119969" y="0"/>
                  </a:lnTo>
                  <a:lnTo>
                    <a:pt x="0" y="0"/>
                  </a:lnTo>
                  <a:close/>
                  <a:moveTo>
                    <a:pt x="73768" y="32903"/>
                  </a:moveTo>
                  <a:lnTo>
                    <a:pt x="73768" y="32903"/>
                  </a:lnTo>
                  <a:lnTo>
                    <a:pt x="69301" y="32575"/>
                  </a:lnTo>
                  <a:lnTo>
                    <a:pt x="65568" y="32248"/>
                  </a:lnTo>
                  <a:lnTo>
                    <a:pt x="61866" y="31252"/>
                  </a:lnTo>
                  <a:lnTo>
                    <a:pt x="58867" y="30242"/>
                  </a:lnTo>
                  <a:lnTo>
                    <a:pt x="55900" y="28590"/>
                  </a:lnTo>
                  <a:lnTo>
                    <a:pt x="53666" y="26925"/>
                  </a:lnTo>
                  <a:lnTo>
                    <a:pt x="52901" y="25261"/>
                  </a:lnTo>
                  <a:lnTo>
                    <a:pt x="52167" y="23268"/>
                  </a:lnTo>
                  <a:lnTo>
                    <a:pt x="52167" y="23268"/>
                  </a:lnTo>
                  <a:lnTo>
                    <a:pt x="52901" y="21276"/>
                  </a:lnTo>
                  <a:lnTo>
                    <a:pt x="53666" y="19611"/>
                  </a:lnTo>
                  <a:lnTo>
                    <a:pt x="55900" y="17946"/>
                  </a:lnTo>
                  <a:lnTo>
                    <a:pt x="58867" y="16622"/>
                  </a:lnTo>
                  <a:lnTo>
                    <a:pt x="61866" y="15284"/>
                  </a:lnTo>
                  <a:lnTo>
                    <a:pt x="65568" y="14629"/>
                  </a:lnTo>
                  <a:lnTo>
                    <a:pt x="69301" y="13961"/>
                  </a:lnTo>
                  <a:lnTo>
                    <a:pt x="73768" y="13633"/>
                  </a:lnTo>
                  <a:lnTo>
                    <a:pt x="73768" y="13633"/>
                  </a:lnTo>
                  <a:lnTo>
                    <a:pt x="78235" y="13961"/>
                  </a:lnTo>
                  <a:lnTo>
                    <a:pt x="81968" y="14629"/>
                  </a:lnTo>
                  <a:lnTo>
                    <a:pt x="85701" y="15284"/>
                  </a:lnTo>
                  <a:lnTo>
                    <a:pt x="88669" y="16622"/>
                  </a:lnTo>
                  <a:lnTo>
                    <a:pt x="91667" y="17946"/>
                  </a:lnTo>
                  <a:lnTo>
                    <a:pt x="93901" y="19611"/>
                  </a:lnTo>
                  <a:lnTo>
                    <a:pt x="94635" y="21276"/>
                  </a:lnTo>
                  <a:lnTo>
                    <a:pt x="95400" y="23268"/>
                  </a:lnTo>
                  <a:lnTo>
                    <a:pt x="95400" y="23268"/>
                  </a:lnTo>
                  <a:lnTo>
                    <a:pt x="94635" y="25261"/>
                  </a:lnTo>
                  <a:lnTo>
                    <a:pt x="93901" y="26925"/>
                  </a:lnTo>
                  <a:lnTo>
                    <a:pt x="91667" y="28590"/>
                  </a:lnTo>
                  <a:lnTo>
                    <a:pt x="88669" y="30242"/>
                  </a:lnTo>
                  <a:lnTo>
                    <a:pt x="85701" y="31252"/>
                  </a:lnTo>
                  <a:lnTo>
                    <a:pt x="81968" y="32248"/>
                  </a:lnTo>
                  <a:lnTo>
                    <a:pt x="78235" y="32575"/>
                  </a:lnTo>
                  <a:lnTo>
                    <a:pt x="73768" y="32903"/>
                  </a:lnTo>
                  <a:lnTo>
                    <a:pt x="73768" y="3290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078025" y="2330200"/>
              <a:ext cx="306300" cy="387300"/>
            </a:xfrm>
            <a:custGeom>
              <a:pathLst>
                <a:path extrusionOk="0" fill="none" h="120000" w="120000">
                  <a:moveTo>
                    <a:pt x="9" y="103771"/>
                  </a:moveTo>
                  <a:lnTo>
                    <a:pt x="14799" y="103771"/>
                  </a:lnTo>
                  <a:lnTo>
                    <a:pt x="14799" y="103771"/>
                  </a:lnTo>
                  <a:lnTo>
                    <a:pt x="19569" y="105653"/>
                  </a:lnTo>
                  <a:lnTo>
                    <a:pt x="26248" y="107923"/>
                  </a:lnTo>
                  <a:lnTo>
                    <a:pt x="34828" y="110564"/>
                  </a:lnTo>
                  <a:lnTo>
                    <a:pt x="44378" y="113392"/>
                  </a:lnTo>
                  <a:lnTo>
                    <a:pt x="54632" y="115847"/>
                  </a:lnTo>
                  <a:lnTo>
                    <a:pt x="59882" y="116978"/>
                  </a:lnTo>
                  <a:lnTo>
                    <a:pt x="65132" y="117916"/>
                  </a:lnTo>
                  <a:lnTo>
                    <a:pt x="70137" y="118861"/>
                  </a:lnTo>
                  <a:lnTo>
                    <a:pt x="75142" y="119426"/>
                  </a:lnTo>
                  <a:lnTo>
                    <a:pt x="79676" y="119806"/>
                  </a:lnTo>
                  <a:lnTo>
                    <a:pt x="84211" y="119992"/>
                  </a:lnTo>
                  <a:lnTo>
                    <a:pt x="84211" y="119992"/>
                  </a:lnTo>
                  <a:lnTo>
                    <a:pt x="91841" y="119992"/>
                  </a:lnTo>
                  <a:lnTo>
                    <a:pt x="95896" y="119806"/>
                  </a:lnTo>
                  <a:lnTo>
                    <a:pt x="99715" y="119426"/>
                  </a:lnTo>
                  <a:lnTo>
                    <a:pt x="103055" y="118675"/>
                  </a:lnTo>
                  <a:lnTo>
                    <a:pt x="104720" y="118295"/>
                  </a:lnTo>
                  <a:lnTo>
                    <a:pt x="105915" y="117916"/>
                  </a:lnTo>
                  <a:lnTo>
                    <a:pt x="107110" y="117350"/>
                  </a:lnTo>
                  <a:lnTo>
                    <a:pt x="108060" y="116599"/>
                  </a:lnTo>
                  <a:lnTo>
                    <a:pt x="108540" y="115847"/>
                  </a:lnTo>
                  <a:lnTo>
                    <a:pt x="109020" y="114902"/>
                  </a:lnTo>
                  <a:lnTo>
                    <a:pt x="109735" y="109426"/>
                  </a:lnTo>
                  <a:lnTo>
                    <a:pt x="109735" y="109426"/>
                  </a:lnTo>
                  <a:lnTo>
                    <a:pt x="109500" y="108109"/>
                  </a:lnTo>
                  <a:lnTo>
                    <a:pt x="109020" y="106978"/>
                  </a:lnTo>
                  <a:lnTo>
                    <a:pt x="108060" y="105847"/>
                  </a:lnTo>
                  <a:lnTo>
                    <a:pt x="106630" y="104902"/>
                  </a:lnTo>
                  <a:lnTo>
                    <a:pt x="106630" y="104902"/>
                  </a:lnTo>
                  <a:lnTo>
                    <a:pt x="107825" y="104716"/>
                  </a:lnTo>
                  <a:lnTo>
                    <a:pt x="109020" y="104336"/>
                  </a:lnTo>
                  <a:lnTo>
                    <a:pt x="110215" y="103957"/>
                  </a:lnTo>
                  <a:lnTo>
                    <a:pt x="111165" y="103205"/>
                  </a:lnTo>
                  <a:lnTo>
                    <a:pt x="111880" y="102446"/>
                  </a:lnTo>
                  <a:lnTo>
                    <a:pt x="112595" y="101509"/>
                  </a:lnTo>
                  <a:lnTo>
                    <a:pt x="113075" y="100370"/>
                  </a:lnTo>
                  <a:lnTo>
                    <a:pt x="113310" y="99433"/>
                  </a:lnTo>
                  <a:lnTo>
                    <a:pt x="114025" y="92639"/>
                  </a:lnTo>
                  <a:lnTo>
                    <a:pt x="114025" y="92639"/>
                  </a:lnTo>
                  <a:lnTo>
                    <a:pt x="114025" y="91694"/>
                  </a:lnTo>
                  <a:lnTo>
                    <a:pt x="114025" y="90943"/>
                  </a:lnTo>
                  <a:lnTo>
                    <a:pt x="113790" y="89998"/>
                  </a:lnTo>
                  <a:lnTo>
                    <a:pt x="113310" y="89246"/>
                  </a:lnTo>
                  <a:lnTo>
                    <a:pt x="112115" y="87922"/>
                  </a:lnTo>
                  <a:lnTo>
                    <a:pt x="111400" y="87356"/>
                  </a:lnTo>
                  <a:lnTo>
                    <a:pt x="110685" y="86791"/>
                  </a:lnTo>
                  <a:lnTo>
                    <a:pt x="110685" y="86791"/>
                  </a:lnTo>
                  <a:lnTo>
                    <a:pt x="111880" y="86605"/>
                  </a:lnTo>
                  <a:lnTo>
                    <a:pt x="112840" y="86225"/>
                  </a:lnTo>
                  <a:lnTo>
                    <a:pt x="113790" y="85660"/>
                  </a:lnTo>
                  <a:lnTo>
                    <a:pt x="114740" y="84900"/>
                  </a:lnTo>
                  <a:lnTo>
                    <a:pt x="115455" y="84149"/>
                  </a:lnTo>
                  <a:lnTo>
                    <a:pt x="115935" y="83398"/>
                  </a:lnTo>
                  <a:lnTo>
                    <a:pt x="116415" y="82453"/>
                  </a:lnTo>
                  <a:lnTo>
                    <a:pt x="116650" y="81322"/>
                  </a:lnTo>
                  <a:lnTo>
                    <a:pt x="117365" y="74714"/>
                  </a:lnTo>
                  <a:lnTo>
                    <a:pt x="117365" y="74714"/>
                  </a:lnTo>
                  <a:lnTo>
                    <a:pt x="117365" y="73769"/>
                  </a:lnTo>
                  <a:lnTo>
                    <a:pt x="117365" y="72831"/>
                  </a:lnTo>
                  <a:lnTo>
                    <a:pt x="117130" y="71886"/>
                  </a:lnTo>
                  <a:lnTo>
                    <a:pt x="116650" y="71127"/>
                  </a:lnTo>
                  <a:lnTo>
                    <a:pt x="116170" y="70376"/>
                  </a:lnTo>
                  <a:lnTo>
                    <a:pt x="115455" y="69810"/>
                  </a:lnTo>
                  <a:lnTo>
                    <a:pt x="114740" y="69245"/>
                  </a:lnTo>
                  <a:lnTo>
                    <a:pt x="113790" y="68679"/>
                  </a:lnTo>
                  <a:lnTo>
                    <a:pt x="113790" y="68679"/>
                  </a:lnTo>
                  <a:lnTo>
                    <a:pt x="114740" y="68486"/>
                  </a:lnTo>
                  <a:lnTo>
                    <a:pt x="115700" y="67920"/>
                  </a:lnTo>
                  <a:lnTo>
                    <a:pt x="116650" y="67355"/>
                  </a:lnTo>
                  <a:lnTo>
                    <a:pt x="117365" y="66789"/>
                  </a:lnTo>
                  <a:lnTo>
                    <a:pt x="118080" y="66038"/>
                  </a:lnTo>
                  <a:lnTo>
                    <a:pt x="118560" y="65279"/>
                  </a:lnTo>
                  <a:lnTo>
                    <a:pt x="118795" y="64341"/>
                  </a:lnTo>
                  <a:lnTo>
                    <a:pt x="119040" y="63396"/>
                  </a:lnTo>
                  <a:lnTo>
                    <a:pt x="119990" y="56603"/>
                  </a:lnTo>
                  <a:lnTo>
                    <a:pt x="119990" y="56603"/>
                  </a:lnTo>
                  <a:lnTo>
                    <a:pt x="119755" y="55658"/>
                  </a:lnTo>
                  <a:lnTo>
                    <a:pt x="119510" y="54720"/>
                  </a:lnTo>
                  <a:lnTo>
                    <a:pt x="119040" y="53961"/>
                  </a:lnTo>
                  <a:lnTo>
                    <a:pt x="118560" y="53210"/>
                  </a:lnTo>
                  <a:lnTo>
                    <a:pt x="117845" y="52451"/>
                  </a:lnTo>
                  <a:lnTo>
                    <a:pt x="116895" y="51885"/>
                  </a:lnTo>
                  <a:lnTo>
                    <a:pt x="114740" y="50754"/>
                  </a:lnTo>
                  <a:lnTo>
                    <a:pt x="112360" y="49809"/>
                  </a:lnTo>
                  <a:lnTo>
                    <a:pt x="109500" y="49058"/>
                  </a:lnTo>
                  <a:lnTo>
                    <a:pt x="106395" y="48492"/>
                  </a:lnTo>
                  <a:lnTo>
                    <a:pt x="103290" y="48113"/>
                  </a:lnTo>
                  <a:lnTo>
                    <a:pt x="103290" y="48113"/>
                  </a:lnTo>
                  <a:lnTo>
                    <a:pt x="96611" y="47361"/>
                  </a:lnTo>
                  <a:lnTo>
                    <a:pt x="86356" y="46602"/>
                  </a:lnTo>
                  <a:lnTo>
                    <a:pt x="74191" y="46037"/>
                  </a:lnTo>
                  <a:lnTo>
                    <a:pt x="61792" y="45471"/>
                  </a:lnTo>
                  <a:lnTo>
                    <a:pt x="61792" y="45471"/>
                  </a:lnTo>
                  <a:lnTo>
                    <a:pt x="63457" y="43209"/>
                  </a:lnTo>
                  <a:lnTo>
                    <a:pt x="64887" y="40568"/>
                  </a:lnTo>
                  <a:lnTo>
                    <a:pt x="66317" y="37740"/>
                  </a:lnTo>
                  <a:lnTo>
                    <a:pt x="67277" y="34719"/>
                  </a:lnTo>
                  <a:lnTo>
                    <a:pt x="68227" y="31698"/>
                  </a:lnTo>
                  <a:lnTo>
                    <a:pt x="69187" y="28491"/>
                  </a:lnTo>
                  <a:lnTo>
                    <a:pt x="70137" y="22270"/>
                  </a:lnTo>
                  <a:lnTo>
                    <a:pt x="70852" y="16608"/>
                  </a:lnTo>
                  <a:lnTo>
                    <a:pt x="71332" y="11890"/>
                  </a:lnTo>
                  <a:lnTo>
                    <a:pt x="71332" y="7552"/>
                  </a:lnTo>
                  <a:lnTo>
                    <a:pt x="71332" y="7552"/>
                  </a:lnTo>
                  <a:lnTo>
                    <a:pt x="71332" y="6228"/>
                  </a:lnTo>
                  <a:lnTo>
                    <a:pt x="70617" y="4717"/>
                  </a:lnTo>
                  <a:lnTo>
                    <a:pt x="69902" y="3586"/>
                  </a:lnTo>
                  <a:lnTo>
                    <a:pt x="68707" y="2455"/>
                  </a:lnTo>
                  <a:lnTo>
                    <a:pt x="67277" y="1324"/>
                  </a:lnTo>
                  <a:lnTo>
                    <a:pt x="65602" y="759"/>
                  </a:lnTo>
                  <a:lnTo>
                    <a:pt x="63692" y="193"/>
                  </a:lnTo>
                  <a:lnTo>
                    <a:pt x="61792" y="7"/>
                  </a:lnTo>
                  <a:lnTo>
                    <a:pt x="61792" y="7"/>
                  </a:lnTo>
                  <a:lnTo>
                    <a:pt x="58207" y="193"/>
                  </a:lnTo>
                  <a:lnTo>
                    <a:pt x="55827" y="573"/>
                  </a:lnTo>
                  <a:lnTo>
                    <a:pt x="53917" y="1138"/>
                  </a:lnTo>
                  <a:lnTo>
                    <a:pt x="52487" y="1704"/>
                  </a:lnTo>
                  <a:lnTo>
                    <a:pt x="52487" y="1704"/>
                  </a:lnTo>
                  <a:lnTo>
                    <a:pt x="48667" y="11325"/>
                  </a:lnTo>
                  <a:lnTo>
                    <a:pt x="46758" y="15663"/>
                  </a:lnTo>
                  <a:lnTo>
                    <a:pt x="44848" y="19629"/>
                  </a:lnTo>
                  <a:lnTo>
                    <a:pt x="42948" y="23208"/>
                  </a:lnTo>
                  <a:lnTo>
                    <a:pt x="41038" y="26229"/>
                  </a:lnTo>
                  <a:lnTo>
                    <a:pt x="39363" y="28491"/>
                  </a:lnTo>
                  <a:lnTo>
                    <a:pt x="37933" y="30381"/>
                  </a:lnTo>
                  <a:lnTo>
                    <a:pt x="37933" y="30381"/>
                  </a:lnTo>
                  <a:lnTo>
                    <a:pt x="35788" y="32077"/>
                  </a:lnTo>
                  <a:lnTo>
                    <a:pt x="32448" y="34719"/>
                  </a:lnTo>
                  <a:lnTo>
                    <a:pt x="24573" y="40568"/>
                  </a:lnTo>
                  <a:lnTo>
                    <a:pt x="14084" y="48113"/>
                  </a:lnTo>
                  <a:lnTo>
                    <a:pt x="9" y="4811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Shape 157"/>
          <p:cNvGrpSpPr/>
          <p:nvPr/>
        </p:nvGrpSpPr>
        <p:grpSpPr>
          <a:xfrm>
            <a:off x="1058819" y="4358097"/>
            <a:ext cx="284539" cy="264129"/>
            <a:chOff x="1923675" y="1633650"/>
            <a:chExt cx="435875" cy="436000"/>
          </a:xfrm>
        </p:grpSpPr>
        <p:sp>
          <p:nvSpPr>
            <p:cNvPr id="158" name="Shape 158"/>
            <p:cNvSpPr/>
            <p:nvPr/>
          </p:nvSpPr>
          <p:spPr>
            <a:xfrm>
              <a:off x="2209250" y="1633650"/>
              <a:ext cx="150300" cy="150300"/>
            </a:xfrm>
            <a:custGeom>
              <a:pathLst>
                <a:path extrusionOk="0" fill="none" h="120000" w="12000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2019900" y="1757250"/>
              <a:ext cx="261900" cy="261900"/>
            </a:xfrm>
            <a:custGeom>
              <a:pathLst>
                <a:path extrusionOk="0" fill="none" h="120000" w="12000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1923675" y="1681150"/>
              <a:ext cx="388500" cy="388500"/>
            </a:xfrm>
            <a:custGeom>
              <a:pathLst>
                <a:path extrusionOk="0" fill="none" h="120000" w="12000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1974225" y="1711575"/>
              <a:ext cx="261900" cy="26190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934650" y="2014200"/>
              <a:ext cx="44400" cy="44400"/>
            </a:xfrm>
            <a:custGeom>
              <a:pathLst>
                <a:path extrusionOk="0" fill="none" h="120000" w="12000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1944375" y="1947225"/>
              <a:ext cx="101700" cy="101700"/>
            </a:xfrm>
            <a:custGeom>
              <a:pathLst>
                <a:path extrusionOk="0" fill="none" h="120000" w="12000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Shape 164"/>
          <p:cNvSpPr/>
          <p:nvPr/>
        </p:nvSpPr>
        <p:spPr>
          <a:xfrm>
            <a:off x="968000" y="4271625"/>
            <a:ext cx="465600" cy="459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FF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CD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Shape 165"/>
          <p:cNvGrpSpPr/>
          <p:nvPr/>
        </p:nvGrpSpPr>
        <p:grpSpPr>
          <a:xfrm>
            <a:off x="1058819" y="4358097"/>
            <a:ext cx="284539" cy="264129"/>
            <a:chOff x="1923675" y="1633650"/>
            <a:chExt cx="435875" cy="436000"/>
          </a:xfrm>
        </p:grpSpPr>
        <p:sp>
          <p:nvSpPr>
            <p:cNvPr id="166" name="Shape 166"/>
            <p:cNvSpPr/>
            <p:nvPr/>
          </p:nvSpPr>
          <p:spPr>
            <a:xfrm>
              <a:off x="2209250" y="1633650"/>
              <a:ext cx="150300" cy="150300"/>
            </a:xfrm>
            <a:custGeom>
              <a:pathLst>
                <a:path extrusionOk="0" fill="none" h="120000" w="12000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2019900" y="1757250"/>
              <a:ext cx="261900" cy="261900"/>
            </a:xfrm>
            <a:custGeom>
              <a:pathLst>
                <a:path extrusionOk="0" fill="none" h="120000" w="12000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1923675" y="1681150"/>
              <a:ext cx="388500" cy="388500"/>
            </a:xfrm>
            <a:custGeom>
              <a:pathLst>
                <a:path extrusionOk="0" fill="none" h="120000" w="12000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974225" y="1711575"/>
              <a:ext cx="261900" cy="26190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934650" y="2014200"/>
              <a:ext cx="44400" cy="44400"/>
            </a:xfrm>
            <a:custGeom>
              <a:pathLst>
                <a:path extrusionOk="0" fill="none" h="120000" w="12000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944375" y="1947225"/>
              <a:ext cx="101700" cy="101700"/>
            </a:xfrm>
            <a:custGeom>
              <a:pathLst>
                <a:path extrusionOk="0" fill="none" h="120000" w="12000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9999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ctrTitle"/>
          </p:nvPr>
        </p:nvSpPr>
        <p:spPr>
          <a:xfrm>
            <a:off x="1899600" y="1818550"/>
            <a:ext cx="6101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Lora"/>
              <a:buNone/>
            </a:pPr>
            <a:r>
              <a:rPr lang="en" sz="5400">
                <a:highlight>
                  <a:srgbClr val="FFCD00"/>
                </a:highlight>
                <a:latin typeface="Hind"/>
                <a:ea typeface="Hind"/>
                <a:cs typeface="Hind"/>
                <a:sym typeface="Hind"/>
              </a:rPr>
              <a:t>Solution</a:t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1133975" y="22906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9999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381250" y="848500"/>
            <a:ext cx="7641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Lora"/>
              <a:buNone/>
            </a:pPr>
            <a:r>
              <a:rPr lang="en" sz="4400">
                <a:highlight>
                  <a:srgbClr val="FFCD00"/>
                </a:highlight>
                <a:latin typeface="Hind"/>
                <a:ea typeface="Hind"/>
                <a:cs typeface="Hind"/>
                <a:sym typeface="Hind"/>
              </a:rPr>
              <a:t>Rule of Law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15850" y="1628151"/>
            <a:ext cx="8195700" cy="23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5240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 gun laws to reduce the amount of arms being purchased</a:t>
            </a:r>
            <a:endParaRPr/>
          </a:p>
          <a:p>
            <a:pPr indent="15240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Statistical Analysis shows that gun laws are effective</a:t>
            </a:r>
            <a:endParaRPr/>
          </a:p>
          <a:p>
            <a:pPr indent="15240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These laws must target gun types. Weapons like shotguns should require higher standards before purchase</a:t>
            </a:r>
            <a:endParaRPr/>
          </a:p>
          <a:p>
            <a:pPr indent="15240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Shape 184"/>
          <p:cNvGrpSpPr/>
          <p:nvPr/>
        </p:nvGrpSpPr>
        <p:grpSpPr>
          <a:xfrm>
            <a:off x="1058819" y="4358097"/>
            <a:ext cx="284539" cy="264129"/>
            <a:chOff x="1923675" y="1633650"/>
            <a:chExt cx="435875" cy="436000"/>
          </a:xfrm>
        </p:grpSpPr>
        <p:sp>
          <p:nvSpPr>
            <p:cNvPr id="185" name="Shape 185"/>
            <p:cNvSpPr/>
            <p:nvPr/>
          </p:nvSpPr>
          <p:spPr>
            <a:xfrm>
              <a:off x="2209250" y="1633650"/>
              <a:ext cx="150300" cy="150300"/>
            </a:xfrm>
            <a:custGeom>
              <a:pathLst>
                <a:path extrusionOk="0" fill="none" h="120000" w="12000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2019900" y="1757250"/>
              <a:ext cx="261900" cy="261900"/>
            </a:xfrm>
            <a:custGeom>
              <a:pathLst>
                <a:path extrusionOk="0" fill="none" h="120000" w="12000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1923675" y="1681150"/>
              <a:ext cx="388500" cy="388500"/>
            </a:xfrm>
            <a:custGeom>
              <a:pathLst>
                <a:path extrusionOk="0" fill="none" h="120000" w="12000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974225" y="1711575"/>
              <a:ext cx="261900" cy="26190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1934650" y="2014200"/>
              <a:ext cx="44400" cy="44400"/>
            </a:xfrm>
            <a:custGeom>
              <a:pathLst>
                <a:path extrusionOk="0" fill="none" h="120000" w="12000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944375" y="1947225"/>
              <a:ext cx="101700" cy="101700"/>
            </a:xfrm>
            <a:custGeom>
              <a:pathLst>
                <a:path extrusionOk="0" fill="none" h="120000" w="12000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Shape 191"/>
          <p:cNvGrpSpPr/>
          <p:nvPr/>
        </p:nvGrpSpPr>
        <p:grpSpPr>
          <a:xfrm>
            <a:off x="2577638" y="4348006"/>
            <a:ext cx="314931" cy="284388"/>
            <a:chOff x="3951850" y="2985350"/>
            <a:chExt cx="408100" cy="416625"/>
          </a:xfrm>
        </p:grpSpPr>
        <p:sp>
          <p:nvSpPr>
            <p:cNvPr id="192" name="Shape 192"/>
            <p:cNvSpPr/>
            <p:nvPr/>
          </p:nvSpPr>
          <p:spPr>
            <a:xfrm>
              <a:off x="3951850" y="2985350"/>
              <a:ext cx="314700" cy="314700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3988375" y="3021875"/>
              <a:ext cx="241800" cy="24180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4024300" y="3058425"/>
              <a:ext cx="84600" cy="8460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4205750" y="3248375"/>
              <a:ext cx="154200" cy="153600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Shape 196"/>
          <p:cNvSpPr/>
          <p:nvPr/>
        </p:nvSpPr>
        <p:spPr>
          <a:xfrm>
            <a:off x="4384350" y="4347999"/>
            <a:ext cx="314700" cy="284400"/>
          </a:xfrm>
          <a:custGeom>
            <a:pathLst>
              <a:path extrusionOk="0" fill="none" h="120000" w="120000">
                <a:moveTo>
                  <a:pt x="0" y="60000"/>
                </a:moveTo>
                <a:lnTo>
                  <a:pt x="0" y="60000"/>
                </a:lnTo>
                <a:lnTo>
                  <a:pt x="0" y="56937"/>
                </a:lnTo>
                <a:lnTo>
                  <a:pt x="362" y="53874"/>
                </a:lnTo>
                <a:lnTo>
                  <a:pt x="724" y="50812"/>
                </a:lnTo>
                <a:lnTo>
                  <a:pt x="1265" y="47927"/>
                </a:lnTo>
                <a:lnTo>
                  <a:pt x="1805" y="45049"/>
                </a:lnTo>
                <a:lnTo>
                  <a:pt x="2707" y="42164"/>
                </a:lnTo>
                <a:lnTo>
                  <a:pt x="3602" y="39464"/>
                </a:lnTo>
                <a:lnTo>
                  <a:pt x="4690" y="36579"/>
                </a:lnTo>
                <a:lnTo>
                  <a:pt x="5947" y="34057"/>
                </a:lnTo>
                <a:lnTo>
                  <a:pt x="7212" y="31357"/>
                </a:lnTo>
                <a:lnTo>
                  <a:pt x="8648" y="28834"/>
                </a:lnTo>
                <a:lnTo>
                  <a:pt x="10275" y="26489"/>
                </a:lnTo>
                <a:lnTo>
                  <a:pt x="11895" y="24144"/>
                </a:lnTo>
                <a:lnTo>
                  <a:pt x="13693" y="21807"/>
                </a:lnTo>
                <a:lnTo>
                  <a:pt x="15675" y="19647"/>
                </a:lnTo>
                <a:lnTo>
                  <a:pt x="17658" y="17664"/>
                </a:lnTo>
                <a:lnTo>
                  <a:pt x="19641" y="15682"/>
                </a:lnTo>
                <a:lnTo>
                  <a:pt x="21801" y="13699"/>
                </a:lnTo>
                <a:lnTo>
                  <a:pt x="24146" y="11894"/>
                </a:lnTo>
                <a:lnTo>
                  <a:pt x="26491" y="10274"/>
                </a:lnTo>
                <a:lnTo>
                  <a:pt x="28829" y="8654"/>
                </a:lnTo>
                <a:lnTo>
                  <a:pt x="31351" y="7212"/>
                </a:lnTo>
                <a:lnTo>
                  <a:pt x="34052" y="5954"/>
                </a:lnTo>
                <a:lnTo>
                  <a:pt x="36574" y="4689"/>
                </a:lnTo>
                <a:lnTo>
                  <a:pt x="39459" y="3609"/>
                </a:lnTo>
                <a:lnTo>
                  <a:pt x="42160" y="2707"/>
                </a:lnTo>
                <a:lnTo>
                  <a:pt x="45045" y="1804"/>
                </a:lnTo>
                <a:lnTo>
                  <a:pt x="47930" y="1264"/>
                </a:lnTo>
                <a:lnTo>
                  <a:pt x="50808" y="724"/>
                </a:lnTo>
                <a:lnTo>
                  <a:pt x="53870" y="369"/>
                </a:lnTo>
                <a:lnTo>
                  <a:pt x="56933" y="7"/>
                </a:lnTo>
                <a:lnTo>
                  <a:pt x="60003" y="7"/>
                </a:lnTo>
                <a:lnTo>
                  <a:pt x="60003" y="7"/>
                </a:lnTo>
                <a:lnTo>
                  <a:pt x="63066" y="7"/>
                </a:lnTo>
                <a:lnTo>
                  <a:pt x="66129" y="369"/>
                </a:lnTo>
                <a:lnTo>
                  <a:pt x="69191" y="724"/>
                </a:lnTo>
                <a:lnTo>
                  <a:pt x="72069" y="1264"/>
                </a:lnTo>
                <a:lnTo>
                  <a:pt x="74954" y="1804"/>
                </a:lnTo>
                <a:lnTo>
                  <a:pt x="77839" y="2707"/>
                </a:lnTo>
                <a:lnTo>
                  <a:pt x="80717" y="3609"/>
                </a:lnTo>
                <a:lnTo>
                  <a:pt x="83425" y="4689"/>
                </a:lnTo>
                <a:lnTo>
                  <a:pt x="85947" y="5954"/>
                </a:lnTo>
                <a:lnTo>
                  <a:pt x="88648" y="7212"/>
                </a:lnTo>
                <a:lnTo>
                  <a:pt x="91170" y="8654"/>
                </a:lnTo>
                <a:lnTo>
                  <a:pt x="93515" y="10274"/>
                </a:lnTo>
                <a:lnTo>
                  <a:pt x="95853" y="11894"/>
                </a:lnTo>
                <a:lnTo>
                  <a:pt x="98198" y="13699"/>
                </a:lnTo>
                <a:lnTo>
                  <a:pt x="100358" y="15682"/>
                </a:lnTo>
                <a:lnTo>
                  <a:pt x="102341" y="17664"/>
                </a:lnTo>
                <a:lnTo>
                  <a:pt x="104501" y="19647"/>
                </a:lnTo>
                <a:lnTo>
                  <a:pt x="106306" y="21807"/>
                </a:lnTo>
                <a:lnTo>
                  <a:pt x="108104" y="24144"/>
                </a:lnTo>
                <a:lnTo>
                  <a:pt x="109724" y="26489"/>
                </a:lnTo>
                <a:lnTo>
                  <a:pt x="111351" y="28834"/>
                </a:lnTo>
                <a:lnTo>
                  <a:pt x="112794" y="31357"/>
                </a:lnTo>
                <a:lnTo>
                  <a:pt x="114052" y="34057"/>
                </a:lnTo>
                <a:lnTo>
                  <a:pt x="115309" y="36579"/>
                </a:lnTo>
                <a:lnTo>
                  <a:pt x="116397" y="39464"/>
                </a:lnTo>
                <a:lnTo>
                  <a:pt x="117292" y="42164"/>
                </a:lnTo>
                <a:lnTo>
                  <a:pt x="118194" y="45049"/>
                </a:lnTo>
                <a:lnTo>
                  <a:pt x="118734" y="47927"/>
                </a:lnTo>
                <a:lnTo>
                  <a:pt x="119275" y="50812"/>
                </a:lnTo>
                <a:lnTo>
                  <a:pt x="119637" y="53874"/>
                </a:lnTo>
                <a:lnTo>
                  <a:pt x="120000" y="56937"/>
                </a:lnTo>
                <a:lnTo>
                  <a:pt x="120000" y="60000"/>
                </a:lnTo>
                <a:lnTo>
                  <a:pt x="120000" y="60000"/>
                </a:lnTo>
                <a:lnTo>
                  <a:pt x="120000" y="63062"/>
                </a:lnTo>
                <a:lnTo>
                  <a:pt x="119637" y="66125"/>
                </a:lnTo>
                <a:lnTo>
                  <a:pt x="119275" y="69187"/>
                </a:lnTo>
                <a:lnTo>
                  <a:pt x="118734" y="72072"/>
                </a:lnTo>
                <a:lnTo>
                  <a:pt x="118194" y="74957"/>
                </a:lnTo>
                <a:lnTo>
                  <a:pt x="117292" y="77835"/>
                </a:lnTo>
                <a:lnTo>
                  <a:pt x="116397" y="80542"/>
                </a:lnTo>
                <a:lnTo>
                  <a:pt x="115309" y="83420"/>
                </a:lnTo>
                <a:lnTo>
                  <a:pt x="114052" y="85942"/>
                </a:lnTo>
                <a:lnTo>
                  <a:pt x="112794" y="88649"/>
                </a:lnTo>
                <a:lnTo>
                  <a:pt x="111351" y="91165"/>
                </a:lnTo>
                <a:lnTo>
                  <a:pt x="109724" y="93510"/>
                </a:lnTo>
                <a:lnTo>
                  <a:pt x="108104" y="95855"/>
                </a:lnTo>
                <a:lnTo>
                  <a:pt x="106306" y="98192"/>
                </a:lnTo>
                <a:lnTo>
                  <a:pt x="104501" y="100360"/>
                </a:lnTo>
                <a:lnTo>
                  <a:pt x="102341" y="102342"/>
                </a:lnTo>
                <a:lnTo>
                  <a:pt x="100358" y="104317"/>
                </a:lnTo>
                <a:lnTo>
                  <a:pt x="98198" y="106300"/>
                </a:lnTo>
                <a:lnTo>
                  <a:pt x="95853" y="108105"/>
                </a:lnTo>
                <a:lnTo>
                  <a:pt x="93515" y="109725"/>
                </a:lnTo>
                <a:lnTo>
                  <a:pt x="91170" y="111345"/>
                </a:lnTo>
                <a:lnTo>
                  <a:pt x="88648" y="112787"/>
                </a:lnTo>
                <a:lnTo>
                  <a:pt x="85947" y="114052"/>
                </a:lnTo>
                <a:lnTo>
                  <a:pt x="83425" y="115310"/>
                </a:lnTo>
                <a:lnTo>
                  <a:pt x="80717" y="116390"/>
                </a:lnTo>
                <a:lnTo>
                  <a:pt x="77839" y="117292"/>
                </a:lnTo>
                <a:lnTo>
                  <a:pt x="74954" y="118195"/>
                </a:lnTo>
                <a:lnTo>
                  <a:pt x="72069" y="118735"/>
                </a:lnTo>
                <a:lnTo>
                  <a:pt x="69191" y="119275"/>
                </a:lnTo>
                <a:lnTo>
                  <a:pt x="66129" y="119637"/>
                </a:lnTo>
                <a:lnTo>
                  <a:pt x="63066" y="119992"/>
                </a:lnTo>
                <a:lnTo>
                  <a:pt x="60003" y="119992"/>
                </a:lnTo>
                <a:lnTo>
                  <a:pt x="60003" y="119992"/>
                </a:lnTo>
                <a:lnTo>
                  <a:pt x="56933" y="119992"/>
                </a:lnTo>
                <a:lnTo>
                  <a:pt x="53870" y="119637"/>
                </a:lnTo>
                <a:lnTo>
                  <a:pt x="50808" y="119275"/>
                </a:lnTo>
                <a:lnTo>
                  <a:pt x="47930" y="118735"/>
                </a:lnTo>
                <a:lnTo>
                  <a:pt x="45045" y="118195"/>
                </a:lnTo>
                <a:lnTo>
                  <a:pt x="42160" y="117292"/>
                </a:lnTo>
                <a:lnTo>
                  <a:pt x="39459" y="116390"/>
                </a:lnTo>
                <a:lnTo>
                  <a:pt x="36574" y="115310"/>
                </a:lnTo>
                <a:lnTo>
                  <a:pt x="34052" y="114052"/>
                </a:lnTo>
                <a:lnTo>
                  <a:pt x="31351" y="112787"/>
                </a:lnTo>
                <a:lnTo>
                  <a:pt x="28829" y="111345"/>
                </a:lnTo>
                <a:lnTo>
                  <a:pt x="26491" y="109725"/>
                </a:lnTo>
                <a:lnTo>
                  <a:pt x="24146" y="108105"/>
                </a:lnTo>
                <a:lnTo>
                  <a:pt x="21801" y="106300"/>
                </a:lnTo>
                <a:lnTo>
                  <a:pt x="19641" y="104317"/>
                </a:lnTo>
                <a:lnTo>
                  <a:pt x="17658" y="102342"/>
                </a:lnTo>
                <a:lnTo>
                  <a:pt x="15675" y="100360"/>
                </a:lnTo>
                <a:lnTo>
                  <a:pt x="13693" y="98192"/>
                </a:lnTo>
                <a:lnTo>
                  <a:pt x="11895" y="95855"/>
                </a:lnTo>
                <a:lnTo>
                  <a:pt x="10275" y="93510"/>
                </a:lnTo>
                <a:lnTo>
                  <a:pt x="8648" y="91165"/>
                </a:lnTo>
                <a:lnTo>
                  <a:pt x="7212" y="88649"/>
                </a:lnTo>
                <a:lnTo>
                  <a:pt x="5947" y="85942"/>
                </a:lnTo>
                <a:lnTo>
                  <a:pt x="4690" y="83420"/>
                </a:lnTo>
                <a:lnTo>
                  <a:pt x="3602" y="80542"/>
                </a:lnTo>
                <a:lnTo>
                  <a:pt x="2707" y="77835"/>
                </a:lnTo>
                <a:lnTo>
                  <a:pt x="1805" y="74957"/>
                </a:lnTo>
                <a:lnTo>
                  <a:pt x="1265" y="72072"/>
                </a:lnTo>
                <a:lnTo>
                  <a:pt x="724" y="69187"/>
                </a:lnTo>
                <a:lnTo>
                  <a:pt x="362" y="66125"/>
                </a:lnTo>
                <a:lnTo>
                  <a:pt x="0" y="63062"/>
                </a:lnTo>
                <a:lnTo>
                  <a:pt x="0" y="60000"/>
                </a:lnTo>
                <a:lnTo>
                  <a:pt x="0" y="60000"/>
                </a:lnTo>
                <a:close/>
                <a:moveTo>
                  <a:pt x="53515" y="82702"/>
                </a:moveTo>
                <a:lnTo>
                  <a:pt x="53515" y="82702"/>
                </a:lnTo>
                <a:lnTo>
                  <a:pt x="53870" y="82702"/>
                </a:lnTo>
                <a:lnTo>
                  <a:pt x="53870" y="82702"/>
                </a:lnTo>
                <a:lnTo>
                  <a:pt x="55135" y="82517"/>
                </a:lnTo>
                <a:lnTo>
                  <a:pt x="56393" y="81977"/>
                </a:lnTo>
                <a:lnTo>
                  <a:pt x="57658" y="81260"/>
                </a:lnTo>
                <a:lnTo>
                  <a:pt x="58561" y="80357"/>
                </a:lnTo>
                <a:lnTo>
                  <a:pt x="88825" y="49909"/>
                </a:lnTo>
                <a:lnTo>
                  <a:pt x="88825" y="49909"/>
                </a:lnTo>
                <a:lnTo>
                  <a:pt x="89550" y="49007"/>
                </a:lnTo>
                <a:lnTo>
                  <a:pt x="89905" y="48112"/>
                </a:lnTo>
                <a:lnTo>
                  <a:pt x="90268" y="47032"/>
                </a:lnTo>
                <a:lnTo>
                  <a:pt x="90268" y="45945"/>
                </a:lnTo>
                <a:lnTo>
                  <a:pt x="90268" y="45945"/>
                </a:lnTo>
                <a:lnTo>
                  <a:pt x="90090" y="44509"/>
                </a:lnTo>
                <a:lnTo>
                  <a:pt x="89728" y="43067"/>
                </a:lnTo>
                <a:lnTo>
                  <a:pt x="89010" y="41987"/>
                </a:lnTo>
                <a:lnTo>
                  <a:pt x="87930" y="40900"/>
                </a:lnTo>
                <a:lnTo>
                  <a:pt x="87930" y="40900"/>
                </a:lnTo>
                <a:lnTo>
                  <a:pt x="87027" y="40182"/>
                </a:lnTo>
                <a:lnTo>
                  <a:pt x="85947" y="39819"/>
                </a:lnTo>
                <a:lnTo>
                  <a:pt x="84867" y="39464"/>
                </a:lnTo>
                <a:lnTo>
                  <a:pt x="83780" y="39464"/>
                </a:lnTo>
                <a:lnTo>
                  <a:pt x="83780" y="39464"/>
                </a:lnTo>
                <a:lnTo>
                  <a:pt x="82345" y="39642"/>
                </a:lnTo>
                <a:lnTo>
                  <a:pt x="81080" y="40004"/>
                </a:lnTo>
                <a:lnTo>
                  <a:pt x="79822" y="40722"/>
                </a:lnTo>
                <a:lnTo>
                  <a:pt x="78734" y="41802"/>
                </a:lnTo>
                <a:lnTo>
                  <a:pt x="52975" y="66487"/>
                </a:lnTo>
                <a:lnTo>
                  <a:pt x="42885" y="56575"/>
                </a:lnTo>
                <a:lnTo>
                  <a:pt x="42885" y="56575"/>
                </a:lnTo>
                <a:lnTo>
                  <a:pt x="41982" y="55679"/>
                </a:lnTo>
                <a:lnTo>
                  <a:pt x="40724" y="55139"/>
                </a:lnTo>
                <a:lnTo>
                  <a:pt x="39637" y="54777"/>
                </a:lnTo>
                <a:lnTo>
                  <a:pt x="38379" y="54592"/>
                </a:lnTo>
                <a:lnTo>
                  <a:pt x="38379" y="54592"/>
                </a:lnTo>
                <a:lnTo>
                  <a:pt x="37114" y="54777"/>
                </a:lnTo>
                <a:lnTo>
                  <a:pt x="35857" y="55139"/>
                </a:lnTo>
                <a:lnTo>
                  <a:pt x="34777" y="55679"/>
                </a:lnTo>
                <a:lnTo>
                  <a:pt x="33697" y="56575"/>
                </a:lnTo>
                <a:lnTo>
                  <a:pt x="33697" y="56575"/>
                </a:lnTo>
                <a:lnTo>
                  <a:pt x="32972" y="57477"/>
                </a:lnTo>
                <a:lnTo>
                  <a:pt x="32254" y="58557"/>
                </a:lnTo>
                <a:lnTo>
                  <a:pt x="31891" y="59822"/>
                </a:lnTo>
                <a:lnTo>
                  <a:pt x="31891" y="61080"/>
                </a:lnTo>
                <a:lnTo>
                  <a:pt x="31891" y="61080"/>
                </a:lnTo>
                <a:lnTo>
                  <a:pt x="31891" y="62344"/>
                </a:lnTo>
                <a:lnTo>
                  <a:pt x="32254" y="63602"/>
                </a:lnTo>
                <a:lnTo>
                  <a:pt x="32972" y="64682"/>
                </a:lnTo>
                <a:lnTo>
                  <a:pt x="33697" y="65762"/>
                </a:lnTo>
                <a:lnTo>
                  <a:pt x="48832" y="80897"/>
                </a:lnTo>
                <a:lnTo>
                  <a:pt x="48832" y="80897"/>
                </a:lnTo>
                <a:lnTo>
                  <a:pt x="49913" y="81622"/>
                </a:lnTo>
                <a:lnTo>
                  <a:pt x="50993" y="82340"/>
                </a:lnTo>
                <a:lnTo>
                  <a:pt x="52250" y="82702"/>
                </a:lnTo>
                <a:lnTo>
                  <a:pt x="53515" y="82702"/>
                </a:lnTo>
                <a:lnTo>
                  <a:pt x="53515" y="82702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Shape 197"/>
          <p:cNvGrpSpPr/>
          <p:nvPr/>
        </p:nvGrpSpPr>
        <p:grpSpPr>
          <a:xfrm>
            <a:off x="6104422" y="4365469"/>
            <a:ext cx="334129" cy="249303"/>
            <a:chOff x="2599525" y="3688600"/>
            <a:chExt cx="428700" cy="351875"/>
          </a:xfrm>
        </p:grpSpPr>
        <p:sp>
          <p:nvSpPr>
            <p:cNvPr id="198" name="Shape 198"/>
            <p:cNvSpPr/>
            <p:nvPr/>
          </p:nvSpPr>
          <p:spPr>
            <a:xfrm>
              <a:off x="2599525" y="3688600"/>
              <a:ext cx="428700" cy="168600"/>
            </a:xfrm>
            <a:custGeom>
              <a:pathLst>
                <a:path extrusionOk="0" fill="none" h="120000" w="120000">
                  <a:moveTo>
                    <a:pt x="116591" y="33365"/>
                  </a:moveTo>
                  <a:lnTo>
                    <a:pt x="81138" y="33365"/>
                  </a:lnTo>
                  <a:lnTo>
                    <a:pt x="81138" y="26002"/>
                  </a:lnTo>
                  <a:lnTo>
                    <a:pt x="81138" y="26002"/>
                  </a:lnTo>
                  <a:lnTo>
                    <a:pt x="81138" y="23405"/>
                  </a:lnTo>
                  <a:lnTo>
                    <a:pt x="80963" y="20809"/>
                  </a:lnTo>
                  <a:lnTo>
                    <a:pt x="80284" y="16042"/>
                  </a:lnTo>
                  <a:lnTo>
                    <a:pt x="79430" y="11702"/>
                  </a:lnTo>
                  <a:lnTo>
                    <a:pt x="78066" y="7807"/>
                  </a:lnTo>
                  <a:lnTo>
                    <a:pt x="76708" y="4766"/>
                  </a:lnTo>
                  <a:lnTo>
                    <a:pt x="74832" y="2169"/>
                  </a:lnTo>
                  <a:lnTo>
                    <a:pt x="72957" y="871"/>
                  </a:lnTo>
                  <a:lnTo>
                    <a:pt x="71935" y="444"/>
                  </a:lnTo>
                  <a:lnTo>
                    <a:pt x="70913" y="17"/>
                  </a:lnTo>
                  <a:lnTo>
                    <a:pt x="49093" y="17"/>
                  </a:lnTo>
                  <a:lnTo>
                    <a:pt x="49093" y="17"/>
                  </a:lnTo>
                  <a:lnTo>
                    <a:pt x="48071" y="444"/>
                  </a:lnTo>
                  <a:lnTo>
                    <a:pt x="47049" y="871"/>
                  </a:lnTo>
                  <a:lnTo>
                    <a:pt x="45174" y="2169"/>
                  </a:lnTo>
                  <a:lnTo>
                    <a:pt x="43298" y="4766"/>
                  </a:lnTo>
                  <a:lnTo>
                    <a:pt x="41933" y="7807"/>
                  </a:lnTo>
                  <a:lnTo>
                    <a:pt x="40569" y="11702"/>
                  </a:lnTo>
                  <a:lnTo>
                    <a:pt x="39722" y="16042"/>
                  </a:lnTo>
                  <a:lnTo>
                    <a:pt x="39036" y="20809"/>
                  </a:lnTo>
                  <a:lnTo>
                    <a:pt x="38868" y="23405"/>
                  </a:lnTo>
                  <a:lnTo>
                    <a:pt x="38868" y="26002"/>
                  </a:lnTo>
                  <a:lnTo>
                    <a:pt x="38868" y="33365"/>
                  </a:lnTo>
                  <a:lnTo>
                    <a:pt x="3415" y="33365"/>
                  </a:lnTo>
                  <a:lnTo>
                    <a:pt x="3415" y="33365"/>
                  </a:lnTo>
                  <a:lnTo>
                    <a:pt x="2736" y="33365"/>
                  </a:lnTo>
                  <a:lnTo>
                    <a:pt x="2050" y="33792"/>
                  </a:lnTo>
                  <a:lnTo>
                    <a:pt x="1539" y="34664"/>
                  </a:lnTo>
                  <a:lnTo>
                    <a:pt x="1028" y="35962"/>
                  </a:lnTo>
                  <a:lnTo>
                    <a:pt x="517" y="36834"/>
                  </a:lnTo>
                  <a:lnTo>
                    <a:pt x="349" y="38559"/>
                  </a:lnTo>
                  <a:lnTo>
                    <a:pt x="6" y="40302"/>
                  </a:lnTo>
                  <a:lnTo>
                    <a:pt x="6" y="42027"/>
                  </a:lnTo>
                  <a:lnTo>
                    <a:pt x="6" y="102676"/>
                  </a:lnTo>
                  <a:lnTo>
                    <a:pt x="6" y="102676"/>
                  </a:lnTo>
                  <a:lnTo>
                    <a:pt x="174" y="106127"/>
                  </a:lnTo>
                  <a:lnTo>
                    <a:pt x="517" y="109168"/>
                  </a:lnTo>
                  <a:lnTo>
                    <a:pt x="1196" y="112192"/>
                  </a:lnTo>
                  <a:lnTo>
                    <a:pt x="2050" y="114806"/>
                  </a:lnTo>
                  <a:lnTo>
                    <a:pt x="3072" y="116958"/>
                  </a:lnTo>
                  <a:lnTo>
                    <a:pt x="4094" y="118701"/>
                  </a:lnTo>
                  <a:lnTo>
                    <a:pt x="5458" y="119555"/>
                  </a:lnTo>
                  <a:lnTo>
                    <a:pt x="6823" y="120000"/>
                  </a:lnTo>
                  <a:lnTo>
                    <a:pt x="54033" y="120000"/>
                  </a:lnTo>
                  <a:lnTo>
                    <a:pt x="54033" y="109168"/>
                  </a:lnTo>
                  <a:lnTo>
                    <a:pt x="54033" y="109168"/>
                  </a:lnTo>
                  <a:lnTo>
                    <a:pt x="54208" y="107443"/>
                  </a:lnTo>
                  <a:lnTo>
                    <a:pt x="54376" y="106127"/>
                  </a:lnTo>
                  <a:lnTo>
                    <a:pt x="54719" y="104401"/>
                  </a:lnTo>
                  <a:lnTo>
                    <a:pt x="55062" y="103103"/>
                  </a:lnTo>
                  <a:lnTo>
                    <a:pt x="55573" y="102232"/>
                  </a:lnTo>
                  <a:lnTo>
                    <a:pt x="56252" y="101378"/>
                  </a:lnTo>
                  <a:lnTo>
                    <a:pt x="56763" y="100933"/>
                  </a:lnTo>
                  <a:lnTo>
                    <a:pt x="57449" y="100506"/>
                  </a:lnTo>
                  <a:lnTo>
                    <a:pt x="62557" y="100506"/>
                  </a:lnTo>
                  <a:lnTo>
                    <a:pt x="62557" y="100506"/>
                  </a:lnTo>
                  <a:lnTo>
                    <a:pt x="63243" y="100933"/>
                  </a:lnTo>
                  <a:lnTo>
                    <a:pt x="63754" y="101378"/>
                  </a:lnTo>
                  <a:lnTo>
                    <a:pt x="64433" y="102232"/>
                  </a:lnTo>
                  <a:lnTo>
                    <a:pt x="64944" y="103103"/>
                  </a:lnTo>
                  <a:lnTo>
                    <a:pt x="65287" y="104401"/>
                  </a:lnTo>
                  <a:lnTo>
                    <a:pt x="65630" y="106127"/>
                  </a:lnTo>
                  <a:lnTo>
                    <a:pt x="65798" y="107443"/>
                  </a:lnTo>
                  <a:lnTo>
                    <a:pt x="65966" y="109168"/>
                  </a:lnTo>
                  <a:lnTo>
                    <a:pt x="65966" y="120000"/>
                  </a:lnTo>
                  <a:lnTo>
                    <a:pt x="113183" y="120000"/>
                  </a:lnTo>
                  <a:lnTo>
                    <a:pt x="113183" y="120000"/>
                  </a:lnTo>
                  <a:lnTo>
                    <a:pt x="114541" y="119555"/>
                  </a:lnTo>
                  <a:lnTo>
                    <a:pt x="115905" y="118701"/>
                  </a:lnTo>
                  <a:lnTo>
                    <a:pt x="116927" y="116958"/>
                  </a:lnTo>
                  <a:lnTo>
                    <a:pt x="117956" y="114806"/>
                  </a:lnTo>
                  <a:lnTo>
                    <a:pt x="118803" y="112192"/>
                  </a:lnTo>
                  <a:lnTo>
                    <a:pt x="119489" y="109168"/>
                  </a:lnTo>
                  <a:lnTo>
                    <a:pt x="119825" y="106127"/>
                  </a:lnTo>
                  <a:lnTo>
                    <a:pt x="120000" y="102676"/>
                  </a:lnTo>
                  <a:lnTo>
                    <a:pt x="120000" y="42027"/>
                  </a:lnTo>
                  <a:lnTo>
                    <a:pt x="120000" y="42027"/>
                  </a:lnTo>
                  <a:lnTo>
                    <a:pt x="120000" y="40302"/>
                  </a:lnTo>
                  <a:lnTo>
                    <a:pt x="119657" y="38559"/>
                  </a:lnTo>
                  <a:lnTo>
                    <a:pt x="119489" y="36834"/>
                  </a:lnTo>
                  <a:lnTo>
                    <a:pt x="118978" y="35962"/>
                  </a:lnTo>
                  <a:lnTo>
                    <a:pt x="118467" y="34664"/>
                  </a:lnTo>
                  <a:lnTo>
                    <a:pt x="117956" y="33792"/>
                  </a:lnTo>
                  <a:lnTo>
                    <a:pt x="117270" y="33365"/>
                  </a:lnTo>
                  <a:lnTo>
                    <a:pt x="116591" y="33365"/>
                  </a:lnTo>
                  <a:lnTo>
                    <a:pt x="116591" y="33365"/>
                  </a:lnTo>
                  <a:close/>
                  <a:moveTo>
                    <a:pt x="74322" y="33365"/>
                  </a:moveTo>
                  <a:lnTo>
                    <a:pt x="45684" y="33365"/>
                  </a:lnTo>
                  <a:lnTo>
                    <a:pt x="45684" y="26002"/>
                  </a:lnTo>
                  <a:lnTo>
                    <a:pt x="45684" y="26002"/>
                  </a:lnTo>
                  <a:lnTo>
                    <a:pt x="45684" y="24259"/>
                  </a:lnTo>
                  <a:lnTo>
                    <a:pt x="46027" y="22961"/>
                  </a:lnTo>
                  <a:lnTo>
                    <a:pt x="46195" y="21236"/>
                  </a:lnTo>
                  <a:lnTo>
                    <a:pt x="46706" y="19937"/>
                  </a:lnTo>
                  <a:lnTo>
                    <a:pt x="47217" y="19066"/>
                  </a:lnTo>
                  <a:lnTo>
                    <a:pt x="47728" y="18194"/>
                  </a:lnTo>
                  <a:lnTo>
                    <a:pt x="48414" y="17767"/>
                  </a:lnTo>
                  <a:lnTo>
                    <a:pt x="49093" y="17341"/>
                  </a:lnTo>
                  <a:lnTo>
                    <a:pt x="70913" y="17341"/>
                  </a:lnTo>
                  <a:lnTo>
                    <a:pt x="70913" y="17341"/>
                  </a:lnTo>
                  <a:lnTo>
                    <a:pt x="71592" y="17767"/>
                  </a:lnTo>
                  <a:lnTo>
                    <a:pt x="72271" y="18194"/>
                  </a:lnTo>
                  <a:lnTo>
                    <a:pt x="72782" y="19066"/>
                  </a:lnTo>
                  <a:lnTo>
                    <a:pt x="73300" y="19937"/>
                  </a:lnTo>
                  <a:lnTo>
                    <a:pt x="73811" y="21236"/>
                  </a:lnTo>
                  <a:lnTo>
                    <a:pt x="73979" y="22961"/>
                  </a:lnTo>
                  <a:lnTo>
                    <a:pt x="74322" y="24259"/>
                  </a:lnTo>
                  <a:lnTo>
                    <a:pt x="74322" y="26002"/>
                  </a:lnTo>
                  <a:lnTo>
                    <a:pt x="74322" y="3336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2792550" y="3862125"/>
              <a:ext cx="42600" cy="23700"/>
            </a:xfrm>
            <a:custGeom>
              <a:pathLst>
                <a:path extrusionOk="0" fill="none" h="120000" w="120000">
                  <a:moveTo>
                    <a:pt x="119929" y="126"/>
                  </a:moveTo>
                  <a:lnTo>
                    <a:pt x="119929" y="58422"/>
                  </a:lnTo>
                  <a:lnTo>
                    <a:pt x="119929" y="58422"/>
                  </a:lnTo>
                  <a:lnTo>
                    <a:pt x="118241" y="70788"/>
                  </a:lnTo>
                  <a:lnTo>
                    <a:pt x="116553" y="83028"/>
                  </a:lnTo>
                  <a:lnTo>
                    <a:pt x="113106" y="95394"/>
                  </a:lnTo>
                  <a:lnTo>
                    <a:pt x="109660" y="101451"/>
                  </a:lnTo>
                  <a:lnTo>
                    <a:pt x="104525" y="110662"/>
                  </a:lnTo>
                  <a:lnTo>
                    <a:pt x="97702" y="116845"/>
                  </a:lnTo>
                  <a:lnTo>
                    <a:pt x="92567" y="120000"/>
                  </a:lnTo>
                  <a:lnTo>
                    <a:pt x="85674" y="120000"/>
                  </a:lnTo>
                  <a:lnTo>
                    <a:pt x="34325" y="120000"/>
                  </a:lnTo>
                  <a:lnTo>
                    <a:pt x="34325" y="120000"/>
                  </a:lnTo>
                  <a:lnTo>
                    <a:pt x="27432" y="120000"/>
                  </a:lnTo>
                  <a:lnTo>
                    <a:pt x="22297" y="116845"/>
                  </a:lnTo>
                  <a:lnTo>
                    <a:pt x="15474" y="110662"/>
                  </a:lnTo>
                  <a:lnTo>
                    <a:pt x="10339" y="101451"/>
                  </a:lnTo>
                  <a:lnTo>
                    <a:pt x="6893" y="95394"/>
                  </a:lnTo>
                  <a:lnTo>
                    <a:pt x="3446" y="83028"/>
                  </a:lnTo>
                  <a:lnTo>
                    <a:pt x="1758" y="70788"/>
                  </a:lnTo>
                  <a:lnTo>
                    <a:pt x="0" y="58422"/>
                  </a:lnTo>
                  <a:lnTo>
                    <a:pt x="0" y="12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2599525" y="3852375"/>
              <a:ext cx="428700" cy="188100"/>
            </a:xfrm>
            <a:custGeom>
              <a:pathLst>
                <a:path extrusionOk="0" fill="none" h="120000" w="120000">
                  <a:moveTo>
                    <a:pt x="6" y="15"/>
                  </a:moveTo>
                  <a:lnTo>
                    <a:pt x="6" y="112235"/>
                  </a:lnTo>
                  <a:lnTo>
                    <a:pt x="6" y="112235"/>
                  </a:lnTo>
                  <a:lnTo>
                    <a:pt x="6" y="113782"/>
                  </a:lnTo>
                  <a:lnTo>
                    <a:pt x="349" y="114946"/>
                  </a:lnTo>
                  <a:lnTo>
                    <a:pt x="517" y="116492"/>
                  </a:lnTo>
                  <a:lnTo>
                    <a:pt x="1028" y="117672"/>
                  </a:lnTo>
                  <a:lnTo>
                    <a:pt x="1539" y="118437"/>
                  </a:lnTo>
                  <a:lnTo>
                    <a:pt x="2050" y="119218"/>
                  </a:lnTo>
                  <a:lnTo>
                    <a:pt x="2736" y="119601"/>
                  </a:lnTo>
                  <a:lnTo>
                    <a:pt x="3415" y="120000"/>
                  </a:lnTo>
                  <a:lnTo>
                    <a:pt x="116591" y="120000"/>
                  </a:lnTo>
                  <a:lnTo>
                    <a:pt x="116591" y="120000"/>
                  </a:lnTo>
                  <a:lnTo>
                    <a:pt x="117270" y="119601"/>
                  </a:lnTo>
                  <a:lnTo>
                    <a:pt x="117956" y="119218"/>
                  </a:lnTo>
                  <a:lnTo>
                    <a:pt x="118467" y="118437"/>
                  </a:lnTo>
                  <a:lnTo>
                    <a:pt x="118978" y="117672"/>
                  </a:lnTo>
                  <a:lnTo>
                    <a:pt x="119489" y="116492"/>
                  </a:lnTo>
                  <a:lnTo>
                    <a:pt x="119657" y="114946"/>
                  </a:lnTo>
                  <a:lnTo>
                    <a:pt x="120000" y="113782"/>
                  </a:lnTo>
                  <a:lnTo>
                    <a:pt x="120000" y="112235"/>
                  </a:lnTo>
                  <a:lnTo>
                    <a:pt x="120000" y="1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Shape 201"/>
          <p:cNvGrpSpPr/>
          <p:nvPr/>
        </p:nvGrpSpPr>
        <p:grpSpPr>
          <a:xfrm>
            <a:off x="7927690" y="4350888"/>
            <a:ext cx="301845" cy="278546"/>
            <a:chOff x="5972700" y="2330200"/>
            <a:chExt cx="411625" cy="387300"/>
          </a:xfrm>
        </p:grpSpPr>
        <p:sp>
          <p:nvSpPr>
            <p:cNvPr id="202" name="Shape 202"/>
            <p:cNvSpPr/>
            <p:nvPr/>
          </p:nvSpPr>
          <p:spPr>
            <a:xfrm>
              <a:off x="5972700" y="2476950"/>
              <a:ext cx="98100" cy="2199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86"/>
                  </a:lnTo>
                  <a:lnTo>
                    <a:pt x="119969" y="119986"/>
                  </a:lnTo>
                  <a:lnTo>
                    <a:pt x="119969" y="0"/>
                  </a:lnTo>
                  <a:lnTo>
                    <a:pt x="0" y="0"/>
                  </a:lnTo>
                  <a:close/>
                  <a:moveTo>
                    <a:pt x="73768" y="32903"/>
                  </a:moveTo>
                  <a:lnTo>
                    <a:pt x="73768" y="32903"/>
                  </a:lnTo>
                  <a:lnTo>
                    <a:pt x="69301" y="32575"/>
                  </a:lnTo>
                  <a:lnTo>
                    <a:pt x="65568" y="32248"/>
                  </a:lnTo>
                  <a:lnTo>
                    <a:pt x="61866" y="31252"/>
                  </a:lnTo>
                  <a:lnTo>
                    <a:pt x="58867" y="30242"/>
                  </a:lnTo>
                  <a:lnTo>
                    <a:pt x="55900" y="28590"/>
                  </a:lnTo>
                  <a:lnTo>
                    <a:pt x="53666" y="26925"/>
                  </a:lnTo>
                  <a:lnTo>
                    <a:pt x="52901" y="25261"/>
                  </a:lnTo>
                  <a:lnTo>
                    <a:pt x="52167" y="23268"/>
                  </a:lnTo>
                  <a:lnTo>
                    <a:pt x="52167" y="23268"/>
                  </a:lnTo>
                  <a:lnTo>
                    <a:pt x="52901" y="21276"/>
                  </a:lnTo>
                  <a:lnTo>
                    <a:pt x="53666" y="19611"/>
                  </a:lnTo>
                  <a:lnTo>
                    <a:pt x="55900" y="17946"/>
                  </a:lnTo>
                  <a:lnTo>
                    <a:pt x="58867" y="16622"/>
                  </a:lnTo>
                  <a:lnTo>
                    <a:pt x="61866" y="15284"/>
                  </a:lnTo>
                  <a:lnTo>
                    <a:pt x="65568" y="14629"/>
                  </a:lnTo>
                  <a:lnTo>
                    <a:pt x="69301" y="13961"/>
                  </a:lnTo>
                  <a:lnTo>
                    <a:pt x="73768" y="13633"/>
                  </a:lnTo>
                  <a:lnTo>
                    <a:pt x="73768" y="13633"/>
                  </a:lnTo>
                  <a:lnTo>
                    <a:pt x="78235" y="13961"/>
                  </a:lnTo>
                  <a:lnTo>
                    <a:pt x="81968" y="14629"/>
                  </a:lnTo>
                  <a:lnTo>
                    <a:pt x="85701" y="15284"/>
                  </a:lnTo>
                  <a:lnTo>
                    <a:pt x="88669" y="16622"/>
                  </a:lnTo>
                  <a:lnTo>
                    <a:pt x="91667" y="17946"/>
                  </a:lnTo>
                  <a:lnTo>
                    <a:pt x="93901" y="19611"/>
                  </a:lnTo>
                  <a:lnTo>
                    <a:pt x="94635" y="21276"/>
                  </a:lnTo>
                  <a:lnTo>
                    <a:pt x="95400" y="23268"/>
                  </a:lnTo>
                  <a:lnTo>
                    <a:pt x="95400" y="23268"/>
                  </a:lnTo>
                  <a:lnTo>
                    <a:pt x="94635" y="25261"/>
                  </a:lnTo>
                  <a:lnTo>
                    <a:pt x="93901" y="26925"/>
                  </a:lnTo>
                  <a:lnTo>
                    <a:pt x="91667" y="28590"/>
                  </a:lnTo>
                  <a:lnTo>
                    <a:pt x="88669" y="30242"/>
                  </a:lnTo>
                  <a:lnTo>
                    <a:pt x="85701" y="31252"/>
                  </a:lnTo>
                  <a:lnTo>
                    <a:pt x="81968" y="32248"/>
                  </a:lnTo>
                  <a:lnTo>
                    <a:pt x="78235" y="32575"/>
                  </a:lnTo>
                  <a:lnTo>
                    <a:pt x="73768" y="32903"/>
                  </a:lnTo>
                  <a:lnTo>
                    <a:pt x="73768" y="3290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6078025" y="2330200"/>
              <a:ext cx="306300" cy="387300"/>
            </a:xfrm>
            <a:custGeom>
              <a:pathLst>
                <a:path extrusionOk="0" fill="none" h="120000" w="120000">
                  <a:moveTo>
                    <a:pt x="9" y="103771"/>
                  </a:moveTo>
                  <a:lnTo>
                    <a:pt x="14799" y="103771"/>
                  </a:lnTo>
                  <a:lnTo>
                    <a:pt x="14799" y="103771"/>
                  </a:lnTo>
                  <a:lnTo>
                    <a:pt x="19569" y="105653"/>
                  </a:lnTo>
                  <a:lnTo>
                    <a:pt x="26248" y="107923"/>
                  </a:lnTo>
                  <a:lnTo>
                    <a:pt x="34828" y="110564"/>
                  </a:lnTo>
                  <a:lnTo>
                    <a:pt x="44378" y="113392"/>
                  </a:lnTo>
                  <a:lnTo>
                    <a:pt x="54632" y="115847"/>
                  </a:lnTo>
                  <a:lnTo>
                    <a:pt x="59882" y="116978"/>
                  </a:lnTo>
                  <a:lnTo>
                    <a:pt x="65132" y="117916"/>
                  </a:lnTo>
                  <a:lnTo>
                    <a:pt x="70137" y="118861"/>
                  </a:lnTo>
                  <a:lnTo>
                    <a:pt x="75142" y="119426"/>
                  </a:lnTo>
                  <a:lnTo>
                    <a:pt x="79676" y="119806"/>
                  </a:lnTo>
                  <a:lnTo>
                    <a:pt x="84211" y="119992"/>
                  </a:lnTo>
                  <a:lnTo>
                    <a:pt x="84211" y="119992"/>
                  </a:lnTo>
                  <a:lnTo>
                    <a:pt x="91841" y="119992"/>
                  </a:lnTo>
                  <a:lnTo>
                    <a:pt x="95896" y="119806"/>
                  </a:lnTo>
                  <a:lnTo>
                    <a:pt x="99715" y="119426"/>
                  </a:lnTo>
                  <a:lnTo>
                    <a:pt x="103055" y="118675"/>
                  </a:lnTo>
                  <a:lnTo>
                    <a:pt x="104720" y="118295"/>
                  </a:lnTo>
                  <a:lnTo>
                    <a:pt x="105915" y="117916"/>
                  </a:lnTo>
                  <a:lnTo>
                    <a:pt x="107110" y="117350"/>
                  </a:lnTo>
                  <a:lnTo>
                    <a:pt x="108060" y="116599"/>
                  </a:lnTo>
                  <a:lnTo>
                    <a:pt x="108540" y="115847"/>
                  </a:lnTo>
                  <a:lnTo>
                    <a:pt x="109020" y="114902"/>
                  </a:lnTo>
                  <a:lnTo>
                    <a:pt x="109735" y="109426"/>
                  </a:lnTo>
                  <a:lnTo>
                    <a:pt x="109735" y="109426"/>
                  </a:lnTo>
                  <a:lnTo>
                    <a:pt x="109500" y="108109"/>
                  </a:lnTo>
                  <a:lnTo>
                    <a:pt x="109020" y="106978"/>
                  </a:lnTo>
                  <a:lnTo>
                    <a:pt x="108060" y="105847"/>
                  </a:lnTo>
                  <a:lnTo>
                    <a:pt x="106630" y="104902"/>
                  </a:lnTo>
                  <a:lnTo>
                    <a:pt x="106630" y="104902"/>
                  </a:lnTo>
                  <a:lnTo>
                    <a:pt x="107825" y="104716"/>
                  </a:lnTo>
                  <a:lnTo>
                    <a:pt x="109020" y="104336"/>
                  </a:lnTo>
                  <a:lnTo>
                    <a:pt x="110215" y="103957"/>
                  </a:lnTo>
                  <a:lnTo>
                    <a:pt x="111165" y="103205"/>
                  </a:lnTo>
                  <a:lnTo>
                    <a:pt x="111880" y="102446"/>
                  </a:lnTo>
                  <a:lnTo>
                    <a:pt x="112595" y="101509"/>
                  </a:lnTo>
                  <a:lnTo>
                    <a:pt x="113075" y="100370"/>
                  </a:lnTo>
                  <a:lnTo>
                    <a:pt x="113310" y="99433"/>
                  </a:lnTo>
                  <a:lnTo>
                    <a:pt x="114025" y="92639"/>
                  </a:lnTo>
                  <a:lnTo>
                    <a:pt x="114025" y="92639"/>
                  </a:lnTo>
                  <a:lnTo>
                    <a:pt x="114025" y="91694"/>
                  </a:lnTo>
                  <a:lnTo>
                    <a:pt x="114025" y="90943"/>
                  </a:lnTo>
                  <a:lnTo>
                    <a:pt x="113790" y="89998"/>
                  </a:lnTo>
                  <a:lnTo>
                    <a:pt x="113310" y="89246"/>
                  </a:lnTo>
                  <a:lnTo>
                    <a:pt x="112115" y="87922"/>
                  </a:lnTo>
                  <a:lnTo>
                    <a:pt x="111400" y="87356"/>
                  </a:lnTo>
                  <a:lnTo>
                    <a:pt x="110685" y="86791"/>
                  </a:lnTo>
                  <a:lnTo>
                    <a:pt x="110685" y="86791"/>
                  </a:lnTo>
                  <a:lnTo>
                    <a:pt x="111880" y="86605"/>
                  </a:lnTo>
                  <a:lnTo>
                    <a:pt x="112840" y="86225"/>
                  </a:lnTo>
                  <a:lnTo>
                    <a:pt x="113790" y="85660"/>
                  </a:lnTo>
                  <a:lnTo>
                    <a:pt x="114740" y="84900"/>
                  </a:lnTo>
                  <a:lnTo>
                    <a:pt x="115455" y="84149"/>
                  </a:lnTo>
                  <a:lnTo>
                    <a:pt x="115935" y="83398"/>
                  </a:lnTo>
                  <a:lnTo>
                    <a:pt x="116415" y="82453"/>
                  </a:lnTo>
                  <a:lnTo>
                    <a:pt x="116650" y="81322"/>
                  </a:lnTo>
                  <a:lnTo>
                    <a:pt x="117365" y="74714"/>
                  </a:lnTo>
                  <a:lnTo>
                    <a:pt x="117365" y="74714"/>
                  </a:lnTo>
                  <a:lnTo>
                    <a:pt x="117365" y="73769"/>
                  </a:lnTo>
                  <a:lnTo>
                    <a:pt x="117365" y="72831"/>
                  </a:lnTo>
                  <a:lnTo>
                    <a:pt x="117130" y="71886"/>
                  </a:lnTo>
                  <a:lnTo>
                    <a:pt x="116650" y="71127"/>
                  </a:lnTo>
                  <a:lnTo>
                    <a:pt x="116170" y="70376"/>
                  </a:lnTo>
                  <a:lnTo>
                    <a:pt x="115455" y="69810"/>
                  </a:lnTo>
                  <a:lnTo>
                    <a:pt x="114740" y="69245"/>
                  </a:lnTo>
                  <a:lnTo>
                    <a:pt x="113790" y="68679"/>
                  </a:lnTo>
                  <a:lnTo>
                    <a:pt x="113790" y="68679"/>
                  </a:lnTo>
                  <a:lnTo>
                    <a:pt x="114740" y="68486"/>
                  </a:lnTo>
                  <a:lnTo>
                    <a:pt x="115700" y="67920"/>
                  </a:lnTo>
                  <a:lnTo>
                    <a:pt x="116650" y="67355"/>
                  </a:lnTo>
                  <a:lnTo>
                    <a:pt x="117365" y="66789"/>
                  </a:lnTo>
                  <a:lnTo>
                    <a:pt x="118080" y="66038"/>
                  </a:lnTo>
                  <a:lnTo>
                    <a:pt x="118560" y="65279"/>
                  </a:lnTo>
                  <a:lnTo>
                    <a:pt x="118795" y="64341"/>
                  </a:lnTo>
                  <a:lnTo>
                    <a:pt x="119040" y="63396"/>
                  </a:lnTo>
                  <a:lnTo>
                    <a:pt x="119990" y="56603"/>
                  </a:lnTo>
                  <a:lnTo>
                    <a:pt x="119990" y="56603"/>
                  </a:lnTo>
                  <a:lnTo>
                    <a:pt x="119755" y="55658"/>
                  </a:lnTo>
                  <a:lnTo>
                    <a:pt x="119510" y="54720"/>
                  </a:lnTo>
                  <a:lnTo>
                    <a:pt x="119040" y="53961"/>
                  </a:lnTo>
                  <a:lnTo>
                    <a:pt x="118560" y="53210"/>
                  </a:lnTo>
                  <a:lnTo>
                    <a:pt x="117845" y="52451"/>
                  </a:lnTo>
                  <a:lnTo>
                    <a:pt x="116895" y="51885"/>
                  </a:lnTo>
                  <a:lnTo>
                    <a:pt x="114740" y="50754"/>
                  </a:lnTo>
                  <a:lnTo>
                    <a:pt x="112360" y="49809"/>
                  </a:lnTo>
                  <a:lnTo>
                    <a:pt x="109500" y="49058"/>
                  </a:lnTo>
                  <a:lnTo>
                    <a:pt x="106395" y="48492"/>
                  </a:lnTo>
                  <a:lnTo>
                    <a:pt x="103290" y="48113"/>
                  </a:lnTo>
                  <a:lnTo>
                    <a:pt x="103290" y="48113"/>
                  </a:lnTo>
                  <a:lnTo>
                    <a:pt x="96611" y="47361"/>
                  </a:lnTo>
                  <a:lnTo>
                    <a:pt x="86356" y="46602"/>
                  </a:lnTo>
                  <a:lnTo>
                    <a:pt x="74191" y="46037"/>
                  </a:lnTo>
                  <a:lnTo>
                    <a:pt x="61792" y="45471"/>
                  </a:lnTo>
                  <a:lnTo>
                    <a:pt x="61792" y="45471"/>
                  </a:lnTo>
                  <a:lnTo>
                    <a:pt x="63457" y="43209"/>
                  </a:lnTo>
                  <a:lnTo>
                    <a:pt x="64887" y="40568"/>
                  </a:lnTo>
                  <a:lnTo>
                    <a:pt x="66317" y="37740"/>
                  </a:lnTo>
                  <a:lnTo>
                    <a:pt x="67277" y="34719"/>
                  </a:lnTo>
                  <a:lnTo>
                    <a:pt x="68227" y="31698"/>
                  </a:lnTo>
                  <a:lnTo>
                    <a:pt x="69187" y="28491"/>
                  </a:lnTo>
                  <a:lnTo>
                    <a:pt x="70137" y="22270"/>
                  </a:lnTo>
                  <a:lnTo>
                    <a:pt x="70852" y="16608"/>
                  </a:lnTo>
                  <a:lnTo>
                    <a:pt x="71332" y="11890"/>
                  </a:lnTo>
                  <a:lnTo>
                    <a:pt x="71332" y="7552"/>
                  </a:lnTo>
                  <a:lnTo>
                    <a:pt x="71332" y="7552"/>
                  </a:lnTo>
                  <a:lnTo>
                    <a:pt x="71332" y="6228"/>
                  </a:lnTo>
                  <a:lnTo>
                    <a:pt x="70617" y="4717"/>
                  </a:lnTo>
                  <a:lnTo>
                    <a:pt x="69902" y="3586"/>
                  </a:lnTo>
                  <a:lnTo>
                    <a:pt x="68707" y="2455"/>
                  </a:lnTo>
                  <a:lnTo>
                    <a:pt x="67277" y="1324"/>
                  </a:lnTo>
                  <a:lnTo>
                    <a:pt x="65602" y="759"/>
                  </a:lnTo>
                  <a:lnTo>
                    <a:pt x="63692" y="193"/>
                  </a:lnTo>
                  <a:lnTo>
                    <a:pt x="61792" y="7"/>
                  </a:lnTo>
                  <a:lnTo>
                    <a:pt x="61792" y="7"/>
                  </a:lnTo>
                  <a:lnTo>
                    <a:pt x="58207" y="193"/>
                  </a:lnTo>
                  <a:lnTo>
                    <a:pt x="55827" y="573"/>
                  </a:lnTo>
                  <a:lnTo>
                    <a:pt x="53917" y="1138"/>
                  </a:lnTo>
                  <a:lnTo>
                    <a:pt x="52487" y="1704"/>
                  </a:lnTo>
                  <a:lnTo>
                    <a:pt x="52487" y="1704"/>
                  </a:lnTo>
                  <a:lnTo>
                    <a:pt x="48667" y="11325"/>
                  </a:lnTo>
                  <a:lnTo>
                    <a:pt x="46758" y="15663"/>
                  </a:lnTo>
                  <a:lnTo>
                    <a:pt x="44848" y="19629"/>
                  </a:lnTo>
                  <a:lnTo>
                    <a:pt x="42948" y="23208"/>
                  </a:lnTo>
                  <a:lnTo>
                    <a:pt x="41038" y="26229"/>
                  </a:lnTo>
                  <a:lnTo>
                    <a:pt x="39363" y="28491"/>
                  </a:lnTo>
                  <a:lnTo>
                    <a:pt x="37933" y="30381"/>
                  </a:lnTo>
                  <a:lnTo>
                    <a:pt x="37933" y="30381"/>
                  </a:lnTo>
                  <a:lnTo>
                    <a:pt x="35788" y="32077"/>
                  </a:lnTo>
                  <a:lnTo>
                    <a:pt x="32448" y="34719"/>
                  </a:lnTo>
                  <a:lnTo>
                    <a:pt x="24573" y="40568"/>
                  </a:lnTo>
                  <a:lnTo>
                    <a:pt x="14084" y="48113"/>
                  </a:lnTo>
                  <a:lnTo>
                    <a:pt x="9" y="4811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Shape 204"/>
          <p:cNvGrpSpPr/>
          <p:nvPr/>
        </p:nvGrpSpPr>
        <p:grpSpPr>
          <a:xfrm>
            <a:off x="912817" y="957097"/>
            <a:ext cx="215840" cy="342504"/>
            <a:chOff x="6718575" y="2318625"/>
            <a:chExt cx="256800" cy="407500"/>
          </a:xfrm>
        </p:grpSpPr>
        <p:sp>
          <p:nvSpPr>
            <p:cNvPr id="205" name="Shape 205"/>
            <p:cNvSpPr/>
            <p:nvPr/>
          </p:nvSpPr>
          <p:spPr>
            <a:xfrm>
              <a:off x="6795900" y="2673600"/>
              <a:ext cx="102300" cy="2250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6795900" y="2650475"/>
              <a:ext cx="102300" cy="2250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6795900" y="2696125"/>
              <a:ext cx="102300" cy="30000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6784925" y="2459275"/>
              <a:ext cx="35400" cy="166800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6718575" y="2318625"/>
              <a:ext cx="256800" cy="307500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6873825" y="2459275"/>
              <a:ext cx="35400" cy="166800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6801975" y="2453200"/>
              <a:ext cx="9030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6795900" y="2628550"/>
              <a:ext cx="102300" cy="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9999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381250" y="848500"/>
            <a:ext cx="7641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Lora"/>
              <a:buNone/>
            </a:pPr>
            <a:r>
              <a:rPr lang="en" sz="4400">
                <a:highlight>
                  <a:srgbClr val="FFCD00"/>
                </a:highlight>
                <a:latin typeface="Hind"/>
                <a:ea typeface="Hind"/>
                <a:cs typeface="Hind"/>
                <a:sym typeface="Hind"/>
              </a:rPr>
              <a:t>Dashboard</a:t>
            </a:r>
            <a:endParaRPr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15850" y="1628151"/>
            <a:ext cx="8195700" cy="23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5240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https://michaelsheppard8.wixsite.com/website</a:t>
            </a:r>
            <a:endParaRPr/>
          </a:p>
        </p:txBody>
      </p:sp>
      <p:grpSp>
        <p:nvGrpSpPr>
          <p:cNvPr id="219" name="Shape 219"/>
          <p:cNvGrpSpPr/>
          <p:nvPr/>
        </p:nvGrpSpPr>
        <p:grpSpPr>
          <a:xfrm>
            <a:off x="1058820" y="4358098"/>
            <a:ext cx="284621" cy="264114"/>
            <a:chOff x="1923675" y="1633650"/>
            <a:chExt cx="436000" cy="435975"/>
          </a:xfrm>
        </p:grpSpPr>
        <p:sp>
          <p:nvSpPr>
            <p:cNvPr id="220" name="Shape 220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120000" w="12000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20000" w="12000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20000" w="12000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20000" w="12000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120000" w="12000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6" name="Shape 226"/>
          <p:cNvGrpSpPr/>
          <p:nvPr/>
        </p:nvGrpSpPr>
        <p:grpSpPr>
          <a:xfrm>
            <a:off x="2577638" y="4348007"/>
            <a:ext cx="314815" cy="284303"/>
            <a:chOff x="3951850" y="2985350"/>
            <a:chExt cx="407950" cy="416500"/>
          </a:xfrm>
        </p:grpSpPr>
        <p:sp>
          <p:nvSpPr>
            <p:cNvPr id="227" name="Shape 227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" name="Shape 231"/>
          <p:cNvSpPr/>
          <p:nvPr/>
        </p:nvSpPr>
        <p:spPr>
          <a:xfrm>
            <a:off x="4384350" y="4347999"/>
            <a:ext cx="314809" cy="284291"/>
          </a:xfrm>
          <a:custGeom>
            <a:pathLst>
              <a:path extrusionOk="0" fill="none" h="120000" w="120000">
                <a:moveTo>
                  <a:pt x="0" y="60000"/>
                </a:moveTo>
                <a:lnTo>
                  <a:pt x="0" y="60000"/>
                </a:lnTo>
                <a:lnTo>
                  <a:pt x="0" y="56937"/>
                </a:lnTo>
                <a:lnTo>
                  <a:pt x="362" y="53874"/>
                </a:lnTo>
                <a:lnTo>
                  <a:pt x="724" y="50812"/>
                </a:lnTo>
                <a:lnTo>
                  <a:pt x="1265" y="47927"/>
                </a:lnTo>
                <a:lnTo>
                  <a:pt x="1805" y="45049"/>
                </a:lnTo>
                <a:lnTo>
                  <a:pt x="2707" y="42164"/>
                </a:lnTo>
                <a:lnTo>
                  <a:pt x="3602" y="39464"/>
                </a:lnTo>
                <a:lnTo>
                  <a:pt x="4690" y="36579"/>
                </a:lnTo>
                <a:lnTo>
                  <a:pt x="5947" y="34057"/>
                </a:lnTo>
                <a:lnTo>
                  <a:pt x="7212" y="31357"/>
                </a:lnTo>
                <a:lnTo>
                  <a:pt x="8648" y="28834"/>
                </a:lnTo>
                <a:lnTo>
                  <a:pt x="10275" y="26489"/>
                </a:lnTo>
                <a:lnTo>
                  <a:pt x="11895" y="24144"/>
                </a:lnTo>
                <a:lnTo>
                  <a:pt x="13693" y="21807"/>
                </a:lnTo>
                <a:lnTo>
                  <a:pt x="15675" y="19647"/>
                </a:lnTo>
                <a:lnTo>
                  <a:pt x="17658" y="17664"/>
                </a:lnTo>
                <a:lnTo>
                  <a:pt x="19641" y="15682"/>
                </a:lnTo>
                <a:lnTo>
                  <a:pt x="21801" y="13699"/>
                </a:lnTo>
                <a:lnTo>
                  <a:pt x="24146" y="11894"/>
                </a:lnTo>
                <a:lnTo>
                  <a:pt x="26491" y="10274"/>
                </a:lnTo>
                <a:lnTo>
                  <a:pt x="28829" y="8654"/>
                </a:lnTo>
                <a:lnTo>
                  <a:pt x="31351" y="7212"/>
                </a:lnTo>
                <a:lnTo>
                  <a:pt x="34052" y="5954"/>
                </a:lnTo>
                <a:lnTo>
                  <a:pt x="36574" y="4689"/>
                </a:lnTo>
                <a:lnTo>
                  <a:pt x="39459" y="3609"/>
                </a:lnTo>
                <a:lnTo>
                  <a:pt x="42160" y="2707"/>
                </a:lnTo>
                <a:lnTo>
                  <a:pt x="45045" y="1804"/>
                </a:lnTo>
                <a:lnTo>
                  <a:pt x="47930" y="1264"/>
                </a:lnTo>
                <a:lnTo>
                  <a:pt x="50808" y="724"/>
                </a:lnTo>
                <a:lnTo>
                  <a:pt x="53870" y="369"/>
                </a:lnTo>
                <a:lnTo>
                  <a:pt x="56933" y="7"/>
                </a:lnTo>
                <a:lnTo>
                  <a:pt x="60003" y="7"/>
                </a:lnTo>
                <a:lnTo>
                  <a:pt x="60003" y="7"/>
                </a:lnTo>
                <a:lnTo>
                  <a:pt x="63066" y="7"/>
                </a:lnTo>
                <a:lnTo>
                  <a:pt x="66129" y="369"/>
                </a:lnTo>
                <a:lnTo>
                  <a:pt x="69191" y="724"/>
                </a:lnTo>
                <a:lnTo>
                  <a:pt x="72069" y="1264"/>
                </a:lnTo>
                <a:lnTo>
                  <a:pt x="74954" y="1804"/>
                </a:lnTo>
                <a:lnTo>
                  <a:pt x="77839" y="2707"/>
                </a:lnTo>
                <a:lnTo>
                  <a:pt x="80717" y="3609"/>
                </a:lnTo>
                <a:lnTo>
                  <a:pt x="83425" y="4689"/>
                </a:lnTo>
                <a:lnTo>
                  <a:pt x="85947" y="5954"/>
                </a:lnTo>
                <a:lnTo>
                  <a:pt x="88648" y="7212"/>
                </a:lnTo>
                <a:lnTo>
                  <a:pt x="91170" y="8654"/>
                </a:lnTo>
                <a:lnTo>
                  <a:pt x="93515" y="10274"/>
                </a:lnTo>
                <a:lnTo>
                  <a:pt x="95853" y="11894"/>
                </a:lnTo>
                <a:lnTo>
                  <a:pt x="98198" y="13699"/>
                </a:lnTo>
                <a:lnTo>
                  <a:pt x="100358" y="15682"/>
                </a:lnTo>
                <a:lnTo>
                  <a:pt x="102341" y="17664"/>
                </a:lnTo>
                <a:lnTo>
                  <a:pt x="104501" y="19647"/>
                </a:lnTo>
                <a:lnTo>
                  <a:pt x="106306" y="21807"/>
                </a:lnTo>
                <a:lnTo>
                  <a:pt x="108104" y="24144"/>
                </a:lnTo>
                <a:lnTo>
                  <a:pt x="109724" y="26489"/>
                </a:lnTo>
                <a:lnTo>
                  <a:pt x="111351" y="28834"/>
                </a:lnTo>
                <a:lnTo>
                  <a:pt x="112794" y="31357"/>
                </a:lnTo>
                <a:lnTo>
                  <a:pt x="114052" y="34057"/>
                </a:lnTo>
                <a:lnTo>
                  <a:pt x="115309" y="36579"/>
                </a:lnTo>
                <a:lnTo>
                  <a:pt x="116397" y="39464"/>
                </a:lnTo>
                <a:lnTo>
                  <a:pt x="117292" y="42164"/>
                </a:lnTo>
                <a:lnTo>
                  <a:pt x="118194" y="45049"/>
                </a:lnTo>
                <a:lnTo>
                  <a:pt x="118734" y="47927"/>
                </a:lnTo>
                <a:lnTo>
                  <a:pt x="119275" y="50812"/>
                </a:lnTo>
                <a:lnTo>
                  <a:pt x="119637" y="53874"/>
                </a:lnTo>
                <a:lnTo>
                  <a:pt x="120000" y="56937"/>
                </a:lnTo>
                <a:lnTo>
                  <a:pt x="120000" y="60000"/>
                </a:lnTo>
                <a:lnTo>
                  <a:pt x="120000" y="60000"/>
                </a:lnTo>
                <a:lnTo>
                  <a:pt x="120000" y="63062"/>
                </a:lnTo>
                <a:lnTo>
                  <a:pt x="119637" y="66125"/>
                </a:lnTo>
                <a:lnTo>
                  <a:pt x="119275" y="69187"/>
                </a:lnTo>
                <a:lnTo>
                  <a:pt x="118734" y="72072"/>
                </a:lnTo>
                <a:lnTo>
                  <a:pt x="118194" y="74957"/>
                </a:lnTo>
                <a:lnTo>
                  <a:pt x="117292" y="77835"/>
                </a:lnTo>
                <a:lnTo>
                  <a:pt x="116397" y="80542"/>
                </a:lnTo>
                <a:lnTo>
                  <a:pt x="115309" y="83420"/>
                </a:lnTo>
                <a:lnTo>
                  <a:pt x="114052" y="85942"/>
                </a:lnTo>
                <a:lnTo>
                  <a:pt x="112794" y="88649"/>
                </a:lnTo>
                <a:lnTo>
                  <a:pt x="111351" y="91165"/>
                </a:lnTo>
                <a:lnTo>
                  <a:pt x="109724" y="93510"/>
                </a:lnTo>
                <a:lnTo>
                  <a:pt x="108104" y="95855"/>
                </a:lnTo>
                <a:lnTo>
                  <a:pt x="106306" y="98192"/>
                </a:lnTo>
                <a:lnTo>
                  <a:pt x="104501" y="100360"/>
                </a:lnTo>
                <a:lnTo>
                  <a:pt x="102341" y="102342"/>
                </a:lnTo>
                <a:lnTo>
                  <a:pt x="100358" y="104317"/>
                </a:lnTo>
                <a:lnTo>
                  <a:pt x="98198" y="106300"/>
                </a:lnTo>
                <a:lnTo>
                  <a:pt x="95853" y="108105"/>
                </a:lnTo>
                <a:lnTo>
                  <a:pt x="93515" y="109725"/>
                </a:lnTo>
                <a:lnTo>
                  <a:pt x="91170" y="111345"/>
                </a:lnTo>
                <a:lnTo>
                  <a:pt x="88648" y="112787"/>
                </a:lnTo>
                <a:lnTo>
                  <a:pt x="85947" y="114052"/>
                </a:lnTo>
                <a:lnTo>
                  <a:pt x="83425" y="115310"/>
                </a:lnTo>
                <a:lnTo>
                  <a:pt x="80717" y="116390"/>
                </a:lnTo>
                <a:lnTo>
                  <a:pt x="77839" y="117292"/>
                </a:lnTo>
                <a:lnTo>
                  <a:pt x="74954" y="118195"/>
                </a:lnTo>
                <a:lnTo>
                  <a:pt x="72069" y="118735"/>
                </a:lnTo>
                <a:lnTo>
                  <a:pt x="69191" y="119275"/>
                </a:lnTo>
                <a:lnTo>
                  <a:pt x="66129" y="119637"/>
                </a:lnTo>
                <a:lnTo>
                  <a:pt x="63066" y="119992"/>
                </a:lnTo>
                <a:lnTo>
                  <a:pt x="60003" y="119992"/>
                </a:lnTo>
                <a:lnTo>
                  <a:pt x="60003" y="119992"/>
                </a:lnTo>
                <a:lnTo>
                  <a:pt x="56933" y="119992"/>
                </a:lnTo>
                <a:lnTo>
                  <a:pt x="53870" y="119637"/>
                </a:lnTo>
                <a:lnTo>
                  <a:pt x="50808" y="119275"/>
                </a:lnTo>
                <a:lnTo>
                  <a:pt x="47930" y="118735"/>
                </a:lnTo>
                <a:lnTo>
                  <a:pt x="45045" y="118195"/>
                </a:lnTo>
                <a:lnTo>
                  <a:pt x="42160" y="117292"/>
                </a:lnTo>
                <a:lnTo>
                  <a:pt x="39459" y="116390"/>
                </a:lnTo>
                <a:lnTo>
                  <a:pt x="36574" y="115310"/>
                </a:lnTo>
                <a:lnTo>
                  <a:pt x="34052" y="114052"/>
                </a:lnTo>
                <a:lnTo>
                  <a:pt x="31351" y="112787"/>
                </a:lnTo>
                <a:lnTo>
                  <a:pt x="28829" y="111345"/>
                </a:lnTo>
                <a:lnTo>
                  <a:pt x="26491" y="109725"/>
                </a:lnTo>
                <a:lnTo>
                  <a:pt x="24146" y="108105"/>
                </a:lnTo>
                <a:lnTo>
                  <a:pt x="21801" y="106300"/>
                </a:lnTo>
                <a:lnTo>
                  <a:pt x="19641" y="104317"/>
                </a:lnTo>
                <a:lnTo>
                  <a:pt x="17658" y="102342"/>
                </a:lnTo>
                <a:lnTo>
                  <a:pt x="15675" y="100360"/>
                </a:lnTo>
                <a:lnTo>
                  <a:pt x="13693" y="98192"/>
                </a:lnTo>
                <a:lnTo>
                  <a:pt x="11895" y="95855"/>
                </a:lnTo>
                <a:lnTo>
                  <a:pt x="10275" y="93510"/>
                </a:lnTo>
                <a:lnTo>
                  <a:pt x="8648" y="91165"/>
                </a:lnTo>
                <a:lnTo>
                  <a:pt x="7212" y="88649"/>
                </a:lnTo>
                <a:lnTo>
                  <a:pt x="5947" y="85942"/>
                </a:lnTo>
                <a:lnTo>
                  <a:pt x="4690" y="83420"/>
                </a:lnTo>
                <a:lnTo>
                  <a:pt x="3602" y="80542"/>
                </a:lnTo>
                <a:lnTo>
                  <a:pt x="2707" y="77835"/>
                </a:lnTo>
                <a:lnTo>
                  <a:pt x="1805" y="74957"/>
                </a:lnTo>
                <a:lnTo>
                  <a:pt x="1265" y="72072"/>
                </a:lnTo>
                <a:lnTo>
                  <a:pt x="724" y="69187"/>
                </a:lnTo>
                <a:lnTo>
                  <a:pt x="362" y="66125"/>
                </a:lnTo>
                <a:lnTo>
                  <a:pt x="0" y="63062"/>
                </a:lnTo>
                <a:lnTo>
                  <a:pt x="0" y="60000"/>
                </a:lnTo>
                <a:lnTo>
                  <a:pt x="0" y="60000"/>
                </a:lnTo>
                <a:close/>
                <a:moveTo>
                  <a:pt x="53515" y="82702"/>
                </a:moveTo>
                <a:lnTo>
                  <a:pt x="53515" y="82702"/>
                </a:lnTo>
                <a:lnTo>
                  <a:pt x="53870" y="82702"/>
                </a:lnTo>
                <a:lnTo>
                  <a:pt x="53870" y="82702"/>
                </a:lnTo>
                <a:lnTo>
                  <a:pt x="55135" y="82517"/>
                </a:lnTo>
                <a:lnTo>
                  <a:pt x="56393" y="81977"/>
                </a:lnTo>
                <a:lnTo>
                  <a:pt x="57658" y="81260"/>
                </a:lnTo>
                <a:lnTo>
                  <a:pt x="58561" y="80357"/>
                </a:lnTo>
                <a:lnTo>
                  <a:pt x="88825" y="49909"/>
                </a:lnTo>
                <a:lnTo>
                  <a:pt x="88825" y="49909"/>
                </a:lnTo>
                <a:lnTo>
                  <a:pt x="89550" y="49007"/>
                </a:lnTo>
                <a:lnTo>
                  <a:pt x="89905" y="48112"/>
                </a:lnTo>
                <a:lnTo>
                  <a:pt x="90268" y="47032"/>
                </a:lnTo>
                <a:lnTo>
                  <a:pt x="90268" y="45945"/>
                </a:lnTo>
                <a:lnTo>
                  <a:pt x="90268" y="45945"/>
                </a:lnTo>
                <a:lnTo>
                  <a:pt x="90090" y="44509"/>
                </a:lnTo>
                <a:lnTo>
                  <a:pt x="89728" y="43067"/>
                </a:lnTo>
                <a:lnTo>
                  <a:pt x="89010" y="41987"/>
                </a:lnTo>
                <a:lnTo>
                  <a:pt x="87930" y="40900"/>
                </a:lnTo>
                <a:lnTo>
                  <a:pt x="87930" y="40900"/>
                </a:lnTo>
                <a:lnTo>
                  <a:pt x="87027" y="40182"/>
                </a:lnTo>
                <a:lnTo>
                  <a:pt x="85947" y="39819"/>
                </a:lnTo>
                <a:lnTo>
                  <a:pt x="84867" y="39464"/>
                </a:lnTo>
                <a:lnTo>
                  <a:pt x="83780" y="39464"/>
                </a:lnTo>
                <a:lnTo>
                  <a:pt x="83780" y="39464"/>
                </a:lnTo>
                <a:lnTo>
                  <a:pt x="82345" y="39642"/>
                </a:lnTo>
                <a:lnTo>
                  <a:pt x="81080" y="40004"/>
                </a:lnTo>
                <a:lnTo>
                  <a:pt x="79822" y="40722"/>
                </a:lnTo>
                <a:lnTo>
                  <a:pt x="78734" y="41802"/>
                </a:lnTo>
                <a:lnTo>
                  <a:pt x="52975" y="66487"/>
                </a:lnTo>
                <a:lnTo>
                  <a:pt x="42885" y="56575"/>
                </a:lnTo>
                <a:lnTo>
                  <a:pt x="42885" y="56575"/>
                </a:lnTo>
                <a:lnTo>
                  <a:pt x="41982" y="55679"/>
                </a:lnTo>
                <a:lnTo>
                  <a:pt x="40724" y="55139"/>
                </a:lnTo>
                <a:lnTo>
                  <a:pt x="39637" y="54777"/>
                </a:lnTo>
                <a:lnTo>
                  <a:pt x="38379" y="54592"/>
                </a:lnTo>
                <a:lnTo>
                  <a:pt x="38379" y="54592"/>
                </a:lnTo>
                <a:lnTo>
                  <a:pt x="37114" y="54777"/>
                </a:lnTo>
                <a:lnTo>
                  <a:pt x="35857" y="55139"/>
                </a:lnTo>
                <a:lnTo>
                  <a:pt x="34777" y="55679"/>
                </a:lnTo>
                <a:lnTo>
                  <a:pt x="33697" y="56575"/>
                </a:lnTo>
                <a:lnTo>
                  <a:pt x="33697" y="56575"/>
                </a:lnTo>
                <a:lnTo>
                  <a:pt x="32972" y="57477"/>
                </a:lnTo>
                <a:lnTo>
                  <a:pt x="32254" y="58557"/>
                </a:lnTo>
                <a:lnTo>
                  <a:pt x="31891" y="59822"/>
                </a:lnTo>
                <a:lnTo>
                  <a:pt x="31891" y="61080"/>
                </a:lnTo>
                <a:lnTo>
                  <a:pt x="31891" y="61080"/>
                </a:lnTo>
                <a:lnTo>
                  <a:pt x="31891" y="62344"/>
                </a:lnTo>
                <a:lnTo>
                  <a:pt x="32254" y="63602"/>
                </a:lnTo>
                <a:lnTo>
                  <a:pt x="32972" y="64682"/>
                </a:lnTo>
                <a:lnTo>
                  <a:pt x="33697" y="65762"/>
                </a:lnTo>
                <a:lnTo>
                  <a:pt x="48832" y="80897"/>
                </a:lnTo>
                <a:lnTo>
                  <a:pt x="48832" y="80897"/>
                </a:lnTo>
                <a:lnTo>
                  <a:pt x="49913" y="81622"/>
                </a:lnTo>
                <a:lnTo>
                  <a:pt x="50993" y="82340"/>
                </a:lnTo>
                <a:lnTo>
                  <a:pt x="52250" y="82702"/>
                </a:lnTo>
                <a:lnTo>
                  <a:pt x="53515" y="82702"/>
                </a:lnTo>
                <a:lnTo>
                  <a:pt x="53515" y="82702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" name="Shape 232"/>
          <p:cNvGrpSpPr/>
          <p:nvPr/>
        </p:nvGrpSpPr>
        <p:grpSpPr>
          <a:xfrm>
            <a:off x="6104420" y="4365473"/>
            <a:ext cx="334109" cy="249357"/>
            <a:chOff x="2599525" y="3688600"/>
            <a:chExt cx="428675" cy="351950"/>
          </a:xfrm>
        </p:grpSpPr>
        <p:sp>
          <p:nvSpPr>
            <p:cNvPr id="233" name="Shape 233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120000" w="120000">
                  <a:moveTo>
                    <a:pt x="116591" y="33365"/>
                  </a:moveTo>
                  <a:lnTo>
                    <a:pt x="81138" y="33365"/>
                  </a:lnTo>
                  <a:lnTo>
                    <a:pt x="81138" y="26002"/>
                  </a:lnTo>
                  <a:lnTo>
                    <a:pt x="81138" y="26002"/>
                  </a:lnTo>
                  <a:lnTo>
                    <a:pt x="81138" y="23405"/>
                  </a:lnTo>
                  <a:lnTo>
                    <a:pt x="80963" y="20809"/>
                  </a:lnTo>
                  <a:lnTo>
                    <a:pt x="80284" y="16042"/>
                  </a:lnTo>
                  <a:lnTo>
                    <a:pt x="79430" y="11702"/>
                  </a:lnTo>
                  <a:lnTo>
                    <a:pt x="78066" y="7807"/>
                  </a:lnTo>
                  <a:lnTo>
                    <a:pt x="76708" y="4766"/>
                  </a:lnTo>
                  <a:lnTo>
                    <a:pt x="74832" y="2169"/>
                  </a:lnTo>
                  <a:lnTo>
                    <a:pt x="72957" y="871"/>
                  </a:lnTo>
                  <a:lnTo>
                    <a:pt x="71935" y="444"/>
                  </a:lnTo>
                  <a:lnTo>
                    <a:pt x="70913" y="17"/>
                  </a:lnTo>
                  <a:lnTo>
                    <a:pt x="49093" y="17"/>
                  </a:lnTo>
                  <a:lnTo>
                    <a:pt x="49093" y="17"/>
                  </a:lnTo>
                  <a:lnTo>
                    <a:pt x="48071" y="444"/>
                  </a:lnTo>
                  <a:lnTo>
                    <a:pt x="47049" y="871"/>
                  </a:lnTo>
                  <a:lnTo>
                    <a:pt x="45174" y="2169"/>
                  </a:lnTo>
                  <a:lnTo>
                    <a:pt x="43298" y="4766"/>
                  </a:lnTo>
                  <a:lnTo>
                    <a:pt x="41933" y="7807"/>
                  </a:lnTo>
                  <a:lnTo>
                    <a:pt x="40569" y="11702"/>
                  </a:lnTo>
                  <a:lnTo>
                    <a:pt x="39722" y="16042"/>
                  </a:lnTo>
                  <a:lnTo>
                    <a:pt x="39036" y="20809"/>
                  </a:lnTo>
                  <a:lnTo>
                    <a:pt x="38868" y="23405"/>
                  </a:lnTo>
                  <a:lnTo>
                    <a:pt x="38868" y="26002"/>
                  </a:lnTo>
                  <a:lnTo>
                    <a:pt x="38868" y="33365"/>
                  </a:lnTo>
                  <a:lnTo>
                    <a:pt x="3415" y="33365"/>
                  </a:lnTo>
                  <a:lnTo>
                    <a:pt x="3415" y="33365"/>
                  </a:lnTo>
                  <a:lnTo>
                    <a:pt x="2736" y="33365"/>
                  </a:lnTo>
                  <a:lnTo>
                    <a:pt x="2050" y="33792"/>
                  </a:lnTo>
                  <a:lnTo>
                    <a:pt x="1539" y="34664"/>
                  </a:lnTo>
                  <a:lnTo>
                    <a:pt x="1028" y="35962"/>
                  </a:lnTo>
                  <a:lnTo>
                    <a:pt x="517" y="36834"/>
                  </a:lnTo>
                  <a:lnTo>
                    <a:pt x="349" y="38559"/>
                  </a:lnTo>
                  <a:lnTo>
                    <a:pt x="6" y="40302"/>
                  </a:lnTo>
                  <a:lnTo>
                    <a:pt x="6" y="42027"/>
                  </a:lnTo>
                  <a:lnTo>
                    <a:pt x="6" y="102676"/>
                  </a:lnTo>
                  <a:lnTo>
                    <a:pt x="6" y="102676"/>
                  </a:lnTo>
                  <a:lnTo>
                    <a:pt x="174" y="106127"/>
                  </a:lnTo>
                  <a:lnTo>
                    <a:pt x="517" y="109168"/>
                  </a:lnTo>
                  <a:lnTo>
                    <a:pt x="1196" y="112192"/>
                  </a:lnTo>
                  <a:lnTo>
                    <a:pt x="2050" y="114806"/>
                  </a:lnTo>
                  <a:lnTo>
                    <a:pt x="3072" y="116958"/>
                  </a:lnTo>
                  <a:lnTo>
                    <a:pt x="4094" y="118701"/>
                  </a:lnTo>
                  <a:lnTo>
                    <a:pt x="5458" y="119555"/>
                  </a:lnTo>
                  <a:lnTo>
                    <a:pt x="6823" y="120000"/>
                  </a:lnTo>
                  <a:lnTo>
                    <a:pt x="54033" y="120000"/>
                  </a:lnTo>
                  <a:lnTo>
                    <a:pt x="54033" y="109168"/>
                  </a:lnTo>
                  <a:lnTo>
                    <a:pt x="54033" y="109168"/>
                  </a:lnTo>
                  <a:lnTo>
                    <a:pt x="54208" y="107443"/>
                  </a:lnTo>
                  <a:lnTo>
                    <a:pt x="54376" y="106127"/>
                  </a:lnTo>
                  <a:lnTo>
                    <a:pt x="54719" y="104401"/>
                  </a:lnTo>
                  <a:lnTo>
                    <a:pt x="55062" y="103103"/>
                  </a:lnTo>
                  <a:lnTo>
                    <a:pt x="55573" y="102232"/>
                  </a:lnTo>
                  <a:lnTo>
                    <a:pt x="56252" y="101378"/>
                  </a:lnTo>
                  <a:lnTo>
                    <a:pt x="56763" y="100933"/>
                  </a:lnTo>
                  <a:lnTo>
                    <a:pt x="57449" y="100506"/>
                  </a:lnTo>
                  <a:lnTo>
                    <a:pt x="62557" y="100506"/>
                  </a:lnTo>
                  <a:lnTo>
                    <a:pt x="62557" y="100506"/>
                  </a:lnTo>
                  <a:lnTo>
                    <a:pt x="63243" y="100933"/>
                  </a:lnTo>
                  <a:lnTo>
                    <a:pt x="63754" y="101378"/>
                  </a:lnTo>
                  <a:lnTo>
                    <a:pt x="64433" y="102232"/>
                  </a:lnTo>
                  <a:lnTo>
                    <a:pt x="64944" y="103103"/>
                  </a:lnTo>
                  <a:lnTo>
                    <a:pt x="65287" y="104401"/>
                  </a:lnTo>
                  <a:lnTo>
                    <a:pt x="65630" y="106127"/>
                  </a:lnTo>
                  <a:lnTo>
                    <a:pt x="65798" y="107443"/>
                  </a:lnTo>
                  <a:lnTo>
                    <a:pt x="65966" y="109168"/>
                  </a:lnTo>
                  <a:lnTo>
                    <a:pt x="65966" y="120000"/>
                  </a:lnTo>
                  <a:lnTo>
                    <a:pt x="113183" y="120000"/>
                  </a:lnTo>
                  <a:lnTo>
                    <a:pt x="113183" y="120000"/>
                  </a:lnTo>
                  <a:lnTo>
                    <a:pt x="114541" y="119555"/>
                  </a:lnTo>
                  <a:lnTo>
                    <a:pt x="115905" y="118701"/>
                  </a:lnTo>
                  <a:lnTo>
                    <a:pt x="116927" y="116958"/>
                  </a:lnTo>
                  <a:lnTo>
                    <a:pt x="117956" y="114806"/>
                  </a:lnTo>
                  <a:lnTo>
                    <a:pt x="118803" y="112192"/>
                  </a:lnTo>
                  <a:lnTo>
                    <a:pt x="119489" y="109168"/>
                  </a:lnTo>
                  <a:lnTo>
                    <a:pt x="119825" y="106127"/>
                  </a:lnTo>
                  <a:lnTo>
                    <a:pt x="120000" y="102676"/>
                  </a:lnTo>
                  <a:lnTo>
                    <a:pt x="120000" y="42027"/>
                  </a:lnTo>
                  <a:lnTo>
                    <a:pt x="120000" y="42027"/>
                  </a:lnTo>
                  <a:lnTo>
                    <a:pt x="120000" y="40302"/>
                  </a:lnTo>
                  <a:lnTo>
                    <a:pt x="119657" y="38559"/>
                  </a:lnTo>
                  <a:lnTo>
                    <a:pt x="119489" y="36834"/>
                  </a:lnTo>
                  <a:lnTo>
                    <a:pt x="118978" y="35962"/>
                  </a:lnTo>
                  <a:lnTo>
                    <a:pt x="118467" y="34664"/>
                  </a:lnTo>
                  <a:lnTo>
                    <a:pt x="117956" y="33792"/>
                  </a:lnTo>
                  <a:lnTo>
                    <a:pt x="117270" y="33365"/>
                  </a:lnTo>
                  <a:lnTo>
                    <a:pt x="116591" y="33365"/>
                  </a:lnTo>
                  <a:lnTo>
                    <a:pt x="116591" y="33365"/>
                  </a:lnTo>
                  <a:close/>
                  <a:moveTo>
                    <a:pt x="74322" y="33365"/>
                  </a:moveTo>
                  <a:lnTo>
                    <a:pt x="45684" y="33365"/>
                  </a:lnTo>
                  <a:lnTo>
                    <a:pt x="45684" y="26002"/>
                  </a:lnTo>
                  <a:lnTo>
                    <a:pt x="45684" y="26002"/>
                  </a:lnTo>
                  <a:lnTo>
                    <a:pt x="45684" y="24259"/>
                  </a:lnTo>
                  <a:lnTo>
                    <a:pt x="46027" y="22961"/>
                  </a:lnTo>
                  <a:lnTo>
                    <a:pt x="46195" y="21236"/>
                  </a:lnTo>
                  <a:lnTo>
                    <a:pt x="46706" y="19937"/>
                  </a:lnTo>
                  <a:lnTo>
                    <a:pt x="47217" y="19066"/>
                  </a:lnTo>
                  <a:lnTo>
                    <a:pt x="47728" y="18194"/>
                  </a:lnTo>
                  <a:lnTo>
                    <a:pt x="48414" y="17767"/>
                  </a:lnTo>
                  <a:lnTo>
                    <a:pt x="49093" y="17341"/>
                  </a:lnTo>
                  <a:lnTo>
                    <a:pt x="70913" y="17341"/>
                  </a:lnTo>
                  <a:lnTo>
                    <a:pt x="70913" y="17341"/>
                  </a:lnTo>
                  <a:lnTo>
                    <a:pt x="71592" y="17767"/>
                  </a:lnTo>
                  <a:lnTo>
                    <a:pt x="72271" y="18194"/>
                  </a:lnTo>
                  <a:lnTo>
                    <a:pt x="72782" y="19066"/>
                  </a:lnTo>
                  <a:lnTo>
                    <a:pt x="73300" y="19937"/>
                  </a:lnTo>
                  <a:lnTo>
                    <a:pt x="73811" y="21236"/>
                  </a:lnTo>
                  <a:lnTo>
                    <a:pt x="73979" y="22961"/>
                  </a:lnTo>
                  <a:lnTo>
                    <a:pt x="74322" y="24259"/>
                  </a:lnTo>
                  <a:lnTo>
                    <a:pt x="74322" y="26002"/>
                  </a:lnTo>
                  <a:lnTo>
                    <a:pt x="74322" y="3336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120000" w="120000">
                  <a:moveTo>
                    <a:pt x="119929" y="126"/>
                  </a:moveTo>
                  <a:lnTo>
                    <a:pt x="119929" y="58422"/>
                  </a:lnTo>
                  <a:lnTo>
                    <a:pt x="119929" y="58422"/>
                  </a:lnTo>
                  <a:lnTo>
                    <a:pt x="118241" y="70788"/>
                  </a:lnTo>
                  <a:lnTo>
                    <a:pt x="116553" y="83028"/>
                  </a:lnTo>
                  <a:lnTo>
                    <a:pt x="113106" y="95394"/>
                  </a:lnTo>
                  <a:lnTo>
                    <a:pt x="109660" y="101451"/>
                  </a:lnTo>
                  <a:lnTo>
                    <a:pt x="104525" y="110662"/>
                  </a:lnTo>
                  <a:lnTo>
                    <a:pt x="97702" y="116845"/>
                  </a:lnTo>
                  <a:lnTo>
                    <a:pt x="92567" y="120000"/>
                  </a:lnTo>
                  <a:lnTo>
                    <a:pt x="85674" y="120000"/>
                  </a:lnTo>
                  <a:lnTo>
                    <a:pt x="34325" y="120000"/>
                  </a:lnTo>
                  <a:lnTo>
                    <a:pt x="34325" y="120000"/>
                  </a:lnTo>
                  <a:lnTo>
                    <a:pt x="27432" y="120000"/>
                  </a:lnTo>
                  <a:lnTo>
                    <a:pt x="22297" y="116845"/>
                  </a:lnTo>
                  <a:lnTo>
                    <a:pt x="15474" y="110662"/>
                  </a:lnTo>
                  <a:lnTo>
                    <a:pt x="10339" y="101451"/>
                  </a:lnTo>
                  <a:lnTo>
                    <a:pt x="6893" y="95394"/>
                  </a:lnTo>
                  <a:lnTo>
                    <a:pt x="3446" y="83028"/>
                  </a:lnTo>
                  <a:lnTo>
                    <a:pt x="1758" y="70788"/>
                  </a:lnTo>
                  <a:lnTo>
                    <a:pt x="0" y="58422"/>
                  </a:lnTo>
                  <a:lnTo>
                    <a:pt x="0" y="12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120000" w="120000">
                  <a:moveTo>
                    <a:pt x="6" y="15"/>
                  </a:moveTo>
                  <a:lnTo>
                    <a:pt x="6" y="112235"/>
                  </a:lnTo>
                  <a:lnTo>
                    <a:pt x="6" y="112235"/>
                  </a:lnTo>
                  <a:lnTo>
                    <a:pt x="6" y="113782"/>
                  </a:lnTo>
                  <a:lnTo>
                    <a:pt x="349" y="114946"/>
                  </a:lnTo>
                  <a:lnTo>
                    <a:pt x="517" y="116492"/>
                  </a:lnTo>
                  <a:lnTo>
                    <a:pt x="1028" y="117672"/>
                  </a:lnTo>
                  <a:lnTo>
                    <a:pt x="1539" y="118437"/>
                  </a:lnTo>
                  <a:lnTo>
                    <a:pt x="2050" y="119218"/>
                  </a:lnTo>
                  <a:lnTo>
                    <a:pt x="2736" y="119601"/>
                  </a:lnTo>
                  <a:lnTo>
                    <a:pt x="3415" y="120000"/>
                  </a:lnTo>
                  <a:lnTo>
                    <a:pt x="116591" y="120000"/>
                  </a:lnTo>
                  <a:lnTo>
                    <a:pt x="116591" y="120000"/>
                  </a:lnTo>
                  <a:lnTo>
                    <a:pt x="117270" y="119601"/>
                  </a:lnTo>
                  <a:lnTo>
                    <a:pt x="117956" y="119218"/>
                  </a:lnTo>
                  <a:lnTo>
                    <a:pt x="118467" y="118437"/>
                  </a:lnTo>
                  <a:lnTo>
                    <a:pt x="118978" y="117672"/>
                  </a:lnTo>
                  <a:lnTo>
                    <a:pt x="119489" y="116492"/>
                  </a:lnTo>
                  <a:lnTo>
                    <a:pt x="119657" y="114946"/>
                  </a:lnTo>
                  <a:lnTo>
                    <a:pt x="120000" y="113782"/>
                  </a:lnTo>
                  <a:lnTo>
                    <a:pt x="120000" y="112235"/>
                  </a:lnTo>
                  <a:lnTo>
                    <a:pt x="120000" y="1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Shape 236"/>
          <p:cNvGrpSpPr/>
          <p:nvPr/>
        </p:nvGrpSpPr>
        <p:grpSpPr>
          <a:xfrm>
            <a:off x="7927696" y="4350887"/>
            <a:ext cx="301845" cy="278528"/>
            <a:chOff x="5972700" y="2330200"/>
            <a:chExt cx="411625" cy="387275"/>
          </a:xfrm>
        </p:grpSpPr>
        <p:sp>
          <p:nvSpPr>
            <p:cNvPr id="237" name="Shape 237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86"/>
                  </a:lnTo>
                  <a:lnTo>
                    <a:pt x="119969" y="119986"/>
                  </a:lnTo>
                  <a:lnTo>
                    <a:pt x="119969" y="0"/>
                  </a:lnTo>
                  <a:lnTo>
                    <a:pt x="0" y="0"/>
                  </a:lnTo>
                  <a:close/>
                  <a:moveTo>
                    <a:pt x="73768" y="32903"/>
                  </a:moveTo>
                  <a:lnTo>
                    <a:pt x="73768" y="32903"/>
                  </a:lnTo>
                  <a:lnTo>
                    <a:pt x="69301" y="32575"/>
                  </a:lnTo>
                  <a:lnTo>
                    <a:pt x="65568" y="32248"/>
                  </a:lnTo>
                  <a:lnTo>
                    <a:pt x="61866" y="31252"/>
                  </a:lnTo>
                  <a:lnTo>
                    <a:pt x="58867" y="30242"/>
                  </a:lnTo>
                  <a:lnTo>
                    <a:pt x="55900" y="28590"/>
                  </a:lnTo>
                  <a:lnTo>
                    <a:pt x="53666" y="26925"/>
                  </a:lnTo>
                  <a:lnTo>
                    <a:pt x="52901" y="25261"/>
                  </a:lnTo>
                  <a:lnTo>
                    <a:pt x="52167" y="23268"/>
                  </a:lnTo>
                  <a:lnTo>
                    <a:pt x="52167" y="23268"/>
                  </a:lnTo>
                  <a:lnTo>
                    <a:pt x="52901" y="21276"/>
                  </a:lnTo>
                  <a:lnTo>
                    <a:pt x="53666" y="19611"/>
                  </a:lnTo>
                  <a:lnTo>
                    <a:pt x="55900" y="17946"/>
                  </a:lnTo>
                  <a:lnTo>
                    <a:pt x="58867" y="16622"/>
                  </a:lnTo>
                  <a:lnTo>
                    <a:pt x="61866" y="15284"/>
                  </a:lnTo>
                  <a:lnTo>
                    <a:pt x="65568" y="14629"/>
                  </a:lnTo>
                  <a:lnTo>
                    <a:pt x="69301" y="13961"/>
                  </a:lnTo>
                  <a:lnTo>
                    <a:pt x="73768" y="13633"/>
                  </a:lnTo>
                  <a:lnTo>
                    <a:pt x="73768" y="13633"/>
                  </a:lnTo>
                  <a:lnTo>
                    <a:pt x="78235" y="13961"/>
                  </a:lnTo>
                  <a:lnTo>
                    <a:pt x="81968" y="14629"/>
                  </a:lnTo>
                  <a:lnTo>
                    <a:pt x="85701" y="15284"/>
                  </a:lnTo>
                  <a:lnTo>
                    <a:pt x="88669" y="16622"/>
                  </a:lnTo>
                  <a:lnTo>
                    <a:pt x="91667" y="17946"/>
                  </a:lnTo>
                  <a:lnTo>
                    <a:pt x="93901" y="19611"/>
                  </a:lnTo>
                  <a:lnTo>
                    <a:pt x="94635" y="21276"/>
                  </a:lnTo>
                  <a:lnTo>
                    <a:pt x="95400" y="23268"/>
                  </a:lnTo>
                  <a:lnTo>
                    <a:pt x="95400" y="23268"/>
                  </a:lnTo>
                  <a:lnTo>
                    <a:pt x="94635" y="25261"/>
                  </a:lnTo>
                  <a:lnTo>
                    <a:pt x="93901" y="26925"/>
                  </a:lnTo>
                  <a:lnTo>
                    <a:pt x="91667" y="28590"/>
                  </a:lnTo>
                  <a:lnTo>
                    <a:pt x="88669" y="30242"/>
                  </a:lnTo>
                  <a:lnTo>
                    <a:pt x="85701" y="31252"/>
                  </a:lnTo>
                  <a:lnTo>
                    <a:pt x="81968" y="32248"/>
                  </a:lnTo>
                  <a:lnTo>
                    <a:pt x="78235" y="32575"/>
                  </a:lnTo>
                  <a:lnTo>
                    <a:pt x="73768" y="32903"/>
                  </a:lnTo>
                  <a:lnTo>
                    <a:pt x="73768" y="3290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20000" w="120000">
                  <a:moveTo>
                    <a:pt x="9" y="103771"/>
                  </a:moveTo>
                  <a:lnTo>
                    <a:pt x="14799" y="103771"/>
                  </a:lnTo>
                  <a:lnTo>
                    <a:pt x="14799" y="103771"/>
                  </a:lnTo>
                  <a:lnTo>
                    <a:pt x="19569" y="105653"/>
                  </a:lnTo>
                  <a:lnTo>
                    <a:pt x="26248" y="107923"/>
                  </a:lnTo>
                  <a:lnTo>
                    <a:pt x="34828" y="110564"/>
                  </a:lnTo>
                  <a:lnTo>
                    <a:pt x="44378" y="113392"/>
                  </a:lnTo>
                  <a:lnTo>
                    <a:pt x="54632" y="115847"/>
                  </a:lnTo>
                  <a:lnTo>
                    <a:pt x="59882" y="116978"/>
                  </a:lnTo>
                  <a:lnTo>
                    <a:pt x="65132" y="117916"/>
                  </a:lnTo>
                  <a:lnTo>
                    <a:pt x="70137" y="118861"/>
                  </a:lnTo>
                  <a:lnTo>
                    <a:pt x="75142" y="119426"/>
                  </a:lnTo>
                  <a:lnTo>
                    <a:pt x="79676" y="119806"/>
                  </a:lnTo>
                  <a:lnTo>
                    <a:pt x="84211" y="119992"/>
                  </a:lnTo>
                  <a:lnTo>
                    <a:pt x="84211" y="119992"/>
                  </a:lnTo>
                  <a:lnTo>
                    <a:pt x="91841" y="119992"/>
                  </a:lnTo>
                  <a:lnTo>
                    <a:pt x="95896" y="119806"/>
                  </a:lnTo>
                  <a:lnTo>
                    <a:pt x="99715" y="119426"/>
                  </a:lnTo>
                  <a:lnTo>
                    <a:pt x="103055" y="118675"/>
                  </a:lnTo>
                  <a:lnTo>
                    <a:pt x="104720" y="118295"/>
                  </a:lnTo>
                  <a:lnTo>
                    <a:pt x="105915" y="117916"/>
                  </a:lnTo>
                  <a:lnTo>
                    <a:pt x="107110" y="117350"/>
                  </a:lnTo>
                  <a:lnTo>
                    <a:pt x="108060" y="116599"/>
                  </a:lnTo>
                  <a:lnTo>
                    <a:pt x="108540" y="115847"/>
                  </a:lnTo>
                  <a:lnTo>
                    <a:pt x="109020" y="114902"/>
                  </a:lnTo>
                  <a:lnTo>
                    <a:pt x="109735" y="109426"/>
                  </a:lnTo>
                  <a:lnTo>
                    <a:pt x="109735" y="109426"/>
                  </a:lnTo>
                  <a:lnTo>
                    <a:pt x="109500" y="108109"/>
                  </a:lnTo>
                  <a:lnTo>
                    <a:pt x="109020" y="106978"/>
                  </a:lnTo>
                  <a:lnTo>
                    <a:pt x="108060" y="105847"/>
                  </a:lnTo>
                  <a:lnTo>
                    <a:pt x="106630" y="104902"/>
                  </a:lnTo>
                  <a:lnTo>
                    <a:pt x="106630" y="104902"/>
                  </a:lnTo>
                  <a:lnTo>
                    <a:pt x="107825" y="104716"/>
                  </a:lnTo>
                  <a:lnTo>
                    <a:pt x="109020" y="104336"/>
                  </a:lnTo>
                  <a:lnTo>
                    <a:pt x="110215" y="103957"/>
                  </a:lnTo>
                  <a:lnTo>
                    <a:pt x="111165" y="103205"/>
                  </a:lnTo>
                  <a:lnTo>
                    <a:pt x="111880" y="102446"/>
                  </a:lnTo>
                  <a:lnTo>
                    <a:pt x="112595" y="101509"/>
                  </a:lnTo>
                  <a:lnTo>
                    <a:pt x="113075" y="100370"/>
                  </a:lnTo>
                  <a:lnTo>
                    <a:pt x="113310" y="99433"/>
                  </a:lnTo>
                  <a:lnTo>
                    <a:pt x="114025" y="92639"/>
                  </a:lnTo>
                  <a:lnTo>
                    <a:pt x="114025" y="92639"/>
                  </a:lnTo>
                  <a:lnTo>
                    <a:pt x="114025" y="91694"/>
                  </a:lnTo>
                  <a:lnTo>
                    <a:pt x="114025" y="90943"/>
                  </a:lnTo>
                  <a:lnTo>
                    <a:pt x="113790" y="89998"/>
                  </a:lnTo>
                  <a:lnTo>
                    <a:pt x="113310" y="89246"/>
                  </a:lnTo>
                  <a:lnTo>
                    <a:pt x="112115" y="87922"/>
                  </a:lnTo>
                  <a:lnTo>
                    <a:pt x="111400" y="87356"/>
                  </a:lnTo>
                  <a:lnTo>
                    <a:pt x="110685" y="86791"/>
                  </a:lnTo>
                  <a:lnTo>
                    <a:pt x="110685" y="86791"/>
                  </a:lnTo>
                  <a:lnTo>
                    <a:pt x="111880" y="86605"/>
                  </a:lnTo>
                  <a:lnTo>
                    <a:pt x="112840" y="86225"/>
                  </a:lnTo>
                  <a:lnTo>
                    <a:pt x="113790" y="85660"/>
                  </a:lnTo>
                  <a:lnTo>
                    <a:pt x="114740" y="84900"/>
                  </a:lnTo>
                  <a:lnTo>
                    <a:pt x="115455" y="84149"/>
                  </a:lnTo>
                  <a:lnTo>
                    <a:pt x="115935" y="83398"/>
                  </a:lnTo>
                  <a:lnTo>
                    <a:pt x="116415" y="82453"/>
                  </a:lnTo>
                  <a:lnTo>
                    <a:pt x="116650" y="81322"/>
                  </a:lnTo>
                  <a:lnTo>
                    <a:pt x="117365" y="74714"/>
                  </a:lnTo>
                  <a:lnTo>
                    <a:pt x="117365" y="74714"/>
                  </a:lnTo>
                  <a:lnTo>
                    <a:pt x="117365" y="73769"/>
                  </a:lnTo>
                  <a:lnTo>
                    <a:pt x="117365" y="72831"/>
                  </a:lnTo>
                  <a:lnTo>
                    <a:pt x="117130" y="71886"/>
                  </a:lnTo>
                  <a:lnTo>
                    <a:pt x="116650" y="71127"/>
                  </a:lnTo>
                  <a:lnTo>
                    <a:pt x="116170" y="70376"/>
                  </a:lnTo>
                  <a:lnTo>
                    <a:pt x="115455" y="69810"/>
                  </a:lnTo>
                  <a:lnTo>
                    <a:pt x="114740" y="69245"/>
                  </a:lnTo>
                  <a:lnTo>
                    <a:pt x="113790" y="68679"/>
                  </a:lnTo>
                  <a:lnTo>
                    <a:pt x="113790" y="68679"/>
                  </a:lnTo>
                  <a:lnTo>
                    <a:pt x="114740" y="68486"/>
                  </a:lnTo>
                  <a:lnTo>
                    <a:pt x="115700" y="67920"/>
                  </a:lnTo>
                  <a:lnTo>
                    <a:pt x="116650" y="67355"/>
                  </a:lnTo>
                  <a:lnTo>
                    <a:pt x="117365" y="66789"/>
                  </a:lnTo>
                  <a:lnTo>
                    <a:pt x="118080" y="66038"/>
                  </a:lnTo>
                  <a:lnTo>
                    <a:pt x="118560" y="65279"/>
                  </a:lnTo>
                  <a:lnTo>
                    <a:pt x="118795" y="64341"/>
                  </a:lnTo>
                  <a:lnTo>
                    <a:pt x="119040" y="63396"/>
                  </a:lnTo>
                  <a:lnTo>
                    <a:pt x="119990" y="56603"/>
                  </a:lnTo>
                  <a:lnTo>
                    <a:pt x="119990" y="56603"/>
                  </a:lnTo>
                  <a:lnTo>
                    <a:pt x="119755" y="55658"/>
                  </a:lnTo>
                  <a:lnTo>
                    <a:pt x="119510" y="54720"/>
                  </a:lnTo>
                  <a:lnTo>
                    <a:pt x="119040" y="53961"/>
                  </a:lnTo>
                  <a:lnTo>
                    <a:pt x="118560" y="53210"/>
                  </a:lnTo>
                  <a:lnTo>
                    <a:pt x="117845" y="52451"/>
                  </a:lnTo>
                  <a:lnTo>
                    <a:pt x="116895" y="51885"/>
                  </a:lnTo>
                  <a:lnTo>
                    <a:pt x="114740" y="50754"/>
                  </a:lnTo>
                  <a:lnTo>
                    <a:pt x="112360" y="49809"/>
                  </a:lnTo>
                  <a:lnTo>
                    <a:pt x="109500" y="49058"/>
                  </a:lnTo>
                  <a:lnTo>
                    <a:pt x="106395" y="48492"/>
                  </a:lnTo>
                  <a:lnTo>
                    <a:pt x="103290" y="48113"/>
                  </a:lnTo>
                  <a:lnTo>
                    <a:pt x="103290" y="48113"/>
                  </a:lnTo>
                  <a:lnTo>
                    <a:pt x="96611" y="47361"/>
                  </a:lnTo>
                  <a:lnTo>
                    <a:pt x="86356" y="46602"/>
                  </a:lnTo>
                  <a:lnTo>
                    <a:pt x="74191" y="46037"/>
                  </a:lnTo>
                  <a:lnTo>
                    <a:pt x="61792" y="45471"/>
                  </a:lnTo>
                  <a:lnTo>
                    <a:pt x="61792" y="45471"/>
                  </a:lnTo>
                  <a:lnTo>
                    <a:pt x="63457" y="43209"/>
                  </a:lnTo>
                  <a:lnTo>
                    <a:pt x="64887" y="40568"/>
                  </a:lnTo>
                  <a:lnTo>
                    <a:pt x="66317" y="37740"/>
                  </a:lnTo>
                  <a:lnTo>
                    <a:pt x="67277" y="34719"/>
                  </a:lnTo>
                  <a:lnTo>
                    <a:pt x="68227" y="31698"/>
                  </a:lnTo>
                  <a:lnTo>
                    <a:pt x="69187" y="28491"/>
                  </a:lnTo>
                  <a:lnTo>
                    <a:pt x="70137" y="22270"/>
                  </a:lnTo>
                  <a:lnTo>
                    <a:pt x="70852" y="16608"/>
                  </a:lnTo>
                  <a:lnTo>
                    <a:pt x="71332" y="11890"/>
                  </a:lnTo>
                  <a:lnTo>
                    <a:pt x="71332" y="7552"/>
                  </a:lnTo>
                  <a:lnTo>
                    <a:pt x="71332" y="7552"/>
                  </a:lnTo>
                  <a:lnTo>
                    <a:pt x="71332" y="6228"/>
                  </a:lnTo>
                  <a:lnTo>
                    <a:pt x="70617" y="4717"/>
                  </a:lnTo>
                  <a:lnTo>
                    <a:pt x="69902" y="3586"/>
                  </a:lnTo>
                  <a:lnTo>
                    <a:pt x="68707" y="2455"/>
                  </a:lnTo>
                  <a:lnTo>
                    <a:pt x="67277" y="1324"/>
                  </a:lnTo>
                  <a:lnTo>
                    <a:pt x="65602" y="759"/>
                  </a:lnTo>
                  <a:lnTo>
                    <a:pt x="63692" y="193"/>
                  </a:lnTo>
                  <a:lnTo>
                    <a:pt x="61792" y="7"/>
                  </a:lnTo>
                  <a:lnTo>
                    <a:pt x="61792" y="7"/>
                  </a:lnTo>
                  <a:lnTo>
                    <a:pt x="58207" y="193"/>
                  </a:lnTo>
                  <a:lnTo>
                    <a:pt x="55827" y="573"/>
                  </a:lnTo>
                  <a:lnTo>
                    <a:pt x="53917" y="1138"/>
                  </a:lnTo>
                  <a:lnTo>
                    <a:pt x="52487" y="1704"/>
                  </a:lnTo>
                  <a:lnTo>
                    <a:pt x="52487" y="1704"/>
                  </a:lnTo>
                  <a:lnTo>
                    <a:pt x="48667" y="11325"/>
                  </a:lnTo>
                  <a:lnTo>
                    <a:pt x="46758" y="15663"/>
                  </a:lnTo>
                  <a:lnTo>
                    <a:pt x="44848" y="19629"/>
                  </a:lnTo>
                  <a:lnTo>
                    <a:pt x="42948" y="23208"/>
                  </a:lnTo>
                  <a:lnTo>
                    <a:pt x="41038" y="26229"/>
                  </a:lnTo>
                  <a:lnTo>
                    <a:pt x="39363" y="28491"/>
                  </a:lnTo>
                  <a:lnTo>
                    <a:pt x="37933" y="30381"/>
                  </a:lnTo>
                  <a:lnTo>
                    <a:pt x="37933" y="30381"/>
                  </a:lnTo>
                  <a:lnTo>
                    <a:pt x="35788" y="32077"/>
                  </a:lnTo>
                  <a:lnTo>
                    <a:pt x="32448" y="34719"/>
                  </a:lnTo>
                  <a:lnTo>
                    <a:pt x="24573" y="40568"/>
                  </a:lnTo>
                  <a:lnTo>
                    <a:pt x="14084" y="48113"/>
                  </a:lnTo>
                  <a:lnTo>
                    <a:pt x="9" y="4811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9" name="Shape 239"/>
          <p:cNvGrpSpPr/>
          <p:nvPr/>
        </p:nvGrpSpPr>
        <p:grpSpPr>
          <a:xfrm>
            <a:off x="912804" y="957099"/>
            <a:ext cx="215966" cy="342399"/>
            <a:chOff x="6718575" y="2318625"/>
            <a:chExt cx="256950" cy="407375"/>
          </a:xfrm>
        </p:grpSpPr>
        <p:sp>
          <p:nvSpPr>
            <p:cNvPr id="240" name="Shape 240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