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90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rshea33/FA-691/tree/main/Final%20Project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rshea33/FA-691/tree/main/Final%20Projec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3EB9E3-C4B1-4F83-898E-FB37C9878D5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322F8-DA0D-4627-87B7-07E73B03A61F}">
      <dgm:prSet/>
      <dgm:spPr/>
      <dgm:t>
        <a:bodyPr/>
        <a:lstStyle/>
        <a:p>
          <a:r>
            <a:rPr lang="en-US"/>
            <a:t>Most commonly use Geometric Brownian Motions (GBMs) in a Monte Carlo (MC) simulation</a:t>
          </a:r>
        </a:p>
      </dgm:t>
    </dgm:pt>
    <dgm:pt modelId="{59686685-90E0-4C79-874E-73E7D211DCD8}" type="parTrans" cxnId="{ECA1C11F-73DB-4C42-97C5-BA5675FEBBC9}">
      <dgm:prSet/>
      <dgm:spPr/>
      <dgm:t>
        <a:bodyPr/>
        <a:lstStyle/>
        <a:p>
          <a:endParaRPr lang="en-US"/>
        </a:p>
      </dgm:t>
    </dgm:pt>
    <dgm:pt modelId="{BC64DF30-95A7-485A-B632-942D1B46FF31}" type="sibTrans" cxnId="{ECA1C11F-73DB-4C42-97C5-BA5675FEBBC9}">
      <dgm:prSet/>
      <dgm:spPr/>
      <dgm:t>
        <a:bodyPr/>
        <a:lstStyle/>
        <a:p>
          <a:endParaRPr lang="en-US"/>
        </a:p>
      </dgm:t>
    </dgm:pt>
    <dgm:pt modelId="{B5866783-8589-4EA9-8B2E-3DD4523042DC}">
      <dgm:prSet/>
      <dgm:spPr/>
      <dgm:t>
        <a:bodyPr/>
        <a:lstStyle/>
        <a:p>
          <a:r>
            <a:rPr lang="en-US" dirty="0"/>
            <a:t>Pro: Model the stochastic component well</a:t>
          </a:r>
        </a:p>
      </dgm:t>
    </dgm:pt>
    <dgm:pt modelId="{E7A05899-632A-41B1-89C9-4D88FB6A7360}" type="parTrans" cxnId="{962EE9A0-0D12-4D46-A75E-CBA2BB7A32D3}">
      <dgm:prSet/>
      <dgm:spPr/>
      <dgm:t>
        <a:bodyPr/>
        <a:lstStyle/>
        <a:p>
          <a:endParaRPr lang="en-US"/>
        </a:p>
      </dgm:t>
    </dgm:pt>
    <dgm:pt modelId="{6FBA1672-7789-45E6-B76D-935929276F23}" type="sibTrans" cxnId="{962EE9A0-0D12-4D46-A75E-CBA2BB7A32D3}">
      <dgm:prSet/>
      <dgm:spPr/>
      <dgm:t>
        <a:bodyPr/>
        <a:lstStyle/>
        <a:p>
          <a:endParaRPr lang="en-US"/>
        </a:p>
      </dgm:t>
    </dgm:pt>
    <dgm:pt modelId="{634177BB-765E-4D9A-A2A1-8A1C3B398B5E}">
      <dgm:prSet/>
      <dgm:spPr/>
      <dgm:t>
        <a:bodyPr/>
        <a:lstStyle/>
        <a:p>
          <a:r>
            <a:rPr lang="en-US" dirty="0"/>
            <a:t>Con: High bias regarding stock return structure</a:t>
          </a:r>
        </a:p>
      </dgm:t>
    </dgm:pt>
    <dgm:pt modelId="{5E099C68-BF31-4278-8DDF-63F3D5056F22}" type="parTrans" cxnId="{A8C38E0D-D492-4864-9986-E3AB94813ACC}">
      <dgm:prSet/>
      <dgm:spPr/>
      <dgm:t>
        <a:bodyPr/>
        <a:lstStyle/>
        <a:p>
          <a:endParaRPr lang="en-US"/>
        </a:p>
      </dgm:t>
    </dgm:pt>
    <dgm:pt modelId="{E4871C27-07FF-4666-9F51-4A1C73D218B1}" type="sibTrans" cxnId="{A8C38E0D-D492-4864-9986-E3AB94813ACC}">
      <dgm:prSet/>
      <dgm:spPr/>
      <dgm:t>
        <a:bodyPr/>
        <a:lstStyle/>
        <a:p>
          <a:endParaRPr lang="en-US"/>
        </a:p>
      </dgm:t>
    </dgm:pt>
    <dgm:pt modelId="{805043AC-6707-ED4B-83B7-457050058F85}" type="pres">
      <dgm:prSet presAssocID="{C23EB9E3-C4B1-4F83-898E-FB37C9878D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6E3546-0C4B-E149-BABE-BBA6AC712118}" type="pres">
      <dgm:prSet presAssocID="{861322F8-DA0D-4627-87B7-07E73B03A61F}" presName="hierRoot1" presStyleCnt="0"/>
      <dgm:spPr/>
    </dgm:pt>
    <dgm:pt modelId="{BEDD2E0C-9CA5-B84B-B1AB-F261CF4FF912}" type="pres">
      <dgm:prSet presAssocID="{861322F8-DA0D-4627-87B7-07E73B03A61F}" presName="composite" presStyleCnt="0"/>
      <dgm:spPr/>
    </dgm:pt>
    <dgm:pt modelId="{BB89F109-E4E2-7D46-BDDB-09AD1FEF7BE0}" type="pres">
      <dgm:prSet presAssocID="{861322F8-DA0D-4627-87B7-07E73B03A61F}" presName="background" presStyleLbl="node0" presStyleIdx="0" presStyleCnt="3"/>
      <dgm:spPr/>
    </dgm:pt>
    <dgm:pt modelId="{D530837E-8AED-DF43-83F4-0CD93E52524D}" type="pres">
      <dgm:prSet presAssocID="{861322F8-DA0D-4627-87B7-07E73B03A61F}" presName="text" presStyleLbl="fgAcc0" presStyleIdx="0" presStyleCnt="3">
        <dgm:presLayoutVars>
          <dgm:chPref val="3"/>
        </dgm:presLayoutVars>
      </dgm:prSet>
      <dgm:spPr/>
    </dgm:pt>
    <dgm:pt modelId="{DA8FE57F-111A-834D-B435-D352DABACEC5}" type="pres">
      <dgm:prSet presAssocID="{861322F8-DA0D-4627-87B7-07E73B03A61F}" presName="hierChild2" presStyleCnt="0"/>
      <dgm:spPr/>
    </dgm:pt>
    <dgm:pt modelId="{6EB75654-EF77-EF44-9144-927A210C61E6}" type="pres">
      <dgm:prSet presAssocID="{B5866783-8589-4EA9-8B2E-3DD4523042DC}" presName="hierRoot1" presStyleCnt="0"/>
      <dgm:spPr/>
    </dgm:pt>
    <dgm:pt modelId="{7A8E10C7-6D0B-B74E-8B1A-EA0FF8AAABFC}" type="pres">
      <dgm:prSet presAssocID="{B5866783-8589-4EA9-8B2E-3DD4523042DC}" presName="composite" presStyleCnt="0"/>
      <dgm:spPr/>
    </dgm:pt>
    <dgm:pt modelId="{6150F4E3-84B1-1C48-9651-41E88D39DC06}" type="pres">
      <dgm:prSet presAssocID="{B5866783-8589-4EA9-8B2E-3DD4523042DC}" presName="background" presStyleLbl="node0" presStyleIdx="1" presStyleCnt="3"/>
      <dgm:spPr/>
    </dgm:pt>
    <dgm:pt modelId="{E91D0074-74AD-F74C-AA05-1DA0139E830D}" type="pres">
      <dgm:prSet presAssocID="{B5866783-8589-4EA9-8B2E-3DD4523042DC}" presName="text" presStyleLbl="fgAcc0" presStyleIdx="1" presStyleCnt="3">
        <dgm:presLayoutVars>
          <dgm:chPref val="3"/>
        </dgm:presLayoutVars>
      </dgm:prSet>
      <dgm:spPr/>
    </dgm:pt>
    <dgm:pt modelId="{3B638C79-46DC-A546-AD11-AC840F3C5976}" type="pres">
      <dgm:prSet presAssocID="{B5866783-8589-4EA9-8B2E-3DD4523042DC}" presName="hierChild2" presStyleCnt="0"/>
      <dgm:spPr/>
    </dgm:pt>
    <dgm:pt modelId="{C1B1DEF3-1C2B-E743-A245-40EB4981DFAF}" type="pres">
      <dgm:prSet presAssocID="{634177BB-765E-4D9A-A2A1-8A1C3B398B5E}" presName="hierRoot1" presStyleCnt="0"/>
      <dgm:spPr/>
    </dgm:pt>
    <dgm:pt modelId="{F1457D4B-07F3-BF4F-BFE8-250C63CA3171}" type="pres">
      <dgm:prSet presAssocID="{634177BB-765E-4D9A-A2A1-8A1C3B398B5E}" presName="composite" presStyleCnt="0"/>
      <dgm:spPr/>
    </dgm:pt>
    <dgm:pt modelId="{F221A738-DCC4-CE4A-A420-E538D02F08E6}" type="pres">
      <dgm:prSet presAssocID="{634177BB-765E-4D9A-A2A1-8A1C3B398B5E}" presName="background" presStyleLbl="node0" presStyleIdx="2" presStyleCnt="3"/>
      <dgm:spPr/>
    </dgm:pt>
    <dgm:pt modelId="{465205FD-B9F5-5144-A1EE-6B82BE9833A3}" type="pres">
      <dgm:prSet presAssocID="{634177BB-765E-4D9A-A2A1-8A1C3B398B5E}" presName="text" presStyleLbl="fgAcc0" presStyleIdx="2" presStyleCnt="3">
        <dgm:presLayoutVars>
          <dgm:chPref val="3"/>
        </dgm:presLayoutVars>
      </dgm:prSet>
      <dgm:spPr/>
    </dgm:pt>
    <dgm:pt modelId="{17B05F5F-17F9-E24F-B329-2603F8A289D2}" type="pres">
      <dgm:prSet presAssocID="{634177BB-765E-4D9A-A2A1-8A1C3B398B5E}" presName="hierChild2" presStyleCnt="0"/>
      <dgm:spPr/>
    </dgm:pt>
  </dgm:ptLst>
  <dgm:cxnLst>
    <dgm:cxn modelId="{C9A9750D-CD42-7145-A381-D735F488F9CD}" type="presOf" srcId="{B5866783-8589-4EA9-8B2E-3DD4523042DC}" destId="{E91D0074-74AD-F74C-AA05-1DA0139E830D}" srcOrd="0" destOrd="0" presId="urn:microsoft.com/office/officeart/2005/8/layout/hierarchy1"/>
    <dgm:cxn modelId="{A8C38E0D-D492-4864-9986-E3AB94813ACC}" srcId="{C23EB9E3-C4B1-4F83-898E-FB37C9878D53}" destId="{634177BB-765E-4D9A-A2A1-8A1C3B398B5E}" srcOrd="2" destOrd="0" parTransId="{5E099C68-BF31-4278-8DDF-63F3D5056F22}" sibTransId="{E4871C27-07FF-4666-9F51-4A1C73D218B1}"/>
    <dgm:cxn modelId="{F4CE681C-181B-B84C-819C-FBB2834706A2}" type="presOf" srcId="{634177BB-765E-4D9A-A2A1-8A1C3B398B5E}" destId="{465205FD-B9F5-5144-A1EE-6B82BE9833A3}" srcOrd="0" destOrd="0" presId="urn:microsoft.com/office/officeart/2005/8/layout/hierarchy1"/>
    <dgm:cxn modelId="{ECA1C11F-73DB-4C42-97C5-BA5675FEBBC9}" srcId="{C23EB9E3-C4B1-4F83-898E-FB37C9878D53}" destId="{861322F8-DA0D-4627-87B7-07E73B03A61F}" srcOrd="0" destOrd="0" parTransId="{59686685-90E0-4C79-874E-73E7D211DCD8}" sibTransId="{BC64DF30-95A7-485A-B632-942D1B46FF31}"/>
    <dgm:cxn modelId="{259AD982-A955-6240-B749-DD54E2C21832}" type="presOf" srcId="{861322F8-DA0D-4627-87B7-07E73B03A61F}" destId="{D530837E-8AED-DF43-83F4-0CD93E52524D}" srcOrd="0" destOrd="0" presId="urn:microsoft.com/office/officeart/2005/8/layout/hierarchy1"/>
    <dgm:cxn modelId="{962EE9A0-0D12-4D46-A75E-CBA2BB7A32D3}" srcId="{C23EB9E3-C4B1-4F83-898E-FB37C9878D53}" destId="{B5866783-8589-4EA9-8B2E-3DD4523042DC}" srcOrd="1" destOrd="0" parTransId="{E7A05899-632A-41B1-89C9-4D88FB6A7360}" sibTransId="{6FBA1672-7789-45E6-B76D-935929276F23}"/>
    <dgm:cxn modelId="{2A50C7CB-611F-C044-9E24-702B54E4526F}" type="presOf" srcId="{C23EB9E3-C4B1-4F83-898E-FB37C9878D53}" destId="{805043AC-6707-ED4B-83B7-457050058F85}" srcOrd="0" destOrd="0" presId="urn:microsoft.com/office/officeart/2005/8/layout/hierarchy1"/>
    <dgm:cxn modelId="{39387F64-6D15-F84D-82CA-1FCC751CA584}" type="presParOf" srcId="{805043AC-6707-ED4B-83B7-457050058F85}" destId="{FD6E3546-0C4B-E149-BABE-BBA6AC712118}" srcOrd="0" destOrd="0" presId="urn:microsoft.com/office/officeart/2005/8/layout/hierarchy1"/>
    <dgm:cxn modelId="{E9CC4257-6D66-9C49-BFE6-DEF85E4D85BB}" type="presParOf" srcId="{FD6E3546-0C4B-E149-BABE-BBA6AC712118}" destId="{BEDD2E0C-9CA5-B84B-B1AB-F261CF4FF912}" srcOrd="0" destOrd="0" presId="urn:microsoft.com/office/officeart/2005/8/layout/hierarchy1"/>
    <dgm:cxn modelId="{9EAA06D2-2039-1345-99A1-5DE0DDDFAB77}" type="presParOf" srcId="{BEDD2E0C-9CA5-B84B-B1AB-F261CF4FF912}" destId="{BB89F109-E4E2-7D46-BDDB-09AD1FEF7BE0}" srcOrd="0" destOrd="0" presId="urn:microsoft.com/office/officeart/2005/8/layout/hierarchy1"/>
    <dgm:cxn modelId="{57B95B05-2A04-A74C-B311-6B3A9AA2CFB3}" type="presParOf" srcId="{BEDD2E0C-9CA5-B84B-B1AB-F261CF4FF912}" destId="{D530837E-8AED-DF43-83F4-0CD93E52524D}" srcOrd="1" destOrd="0" presId="urn:microsoft.com/office/officeart/2005/8/layout/hierarchy1"/>
    <dgm:cxn modelId="{1CC061CA-F975-4247-BE41-7727687CCAAE}" type="presParOf" srcId="{FD6E3546-0C4B-E149-BABE-BBA6AC712118}" destId="{DA8FE57F-111A-834D-B435-D352DABACEC5}" srcOrd="1" destOrd="0" presId="urn:microsoft.com/office/officeart/2005/8/layout/hierarchy1"/>
    <dgm:cxn modelId="{23F6A215-1B59-F846-AE44-372E1B8F0D7E}" type="presParOf" srcId="{805043AC-6707-ED4B-83B7-457050058F85}" destId="{6EB75654-EF77-EF44-9144-927A210C61E6}" srcOrd="1" destOrd="0" presId="urn:microsoft.com/office/officeart/2005/8/layout/hierarchy1"/>
    <dgm:cxn modelId="{D02BBD80-C6AC-AE49-A3BB-16C6696BDAA4}" type="presParOf" srcId="{6EB75654-EF77-EF44-9144-927A210C61E6}" destId="{7A8E10C7-6D0B-B74E-8B1A-EA0FF8AAABFC}" srcOrd="0" destOrd="0" presId="urn:microsoft.com/office/officeart/2005/8/layout/hierarchy1"/>
    <dgm:cxn modelId="{E312A940-B8DF-0641-908A-0A098D4B3A5F}" type="presParOf" srcId="{7A8E10C7-6D0B-B74E-8B1A-EA0FF8AAABFC}" destId="{6150F4E3-84B1-1C48-9651-41E88D39DC06}" srcOrd="0" destOrd="0" presId="urn:microsoft.com/office/officeart/2005/8/layout/hierarchy1"/>
    <dgm:cxn modelId="{4712A7CE-E3F6-5F42-B0A9-36F324CFFAFC}" type="presParOf" srcId="{7A8E10C7-6D0B-B74E-8B1A-EA0FF8AAABFC}" destId="{E91D0074-74AD-F74C-AA05-1DA0139E830D}" srcOrd="1" destOrd="0" presId="urn:microsoft.com/office/officeart/2005/8/layout/hierarchy1"/>
    <dgm:cxn modelId="{123DC503-ECF6-134C-BD43-3D6C1254582A}" type="presParOf" srcId="{6EB75654-EF77-EF44-9144-927A210C61E6}" destId="{3B638C79-46DC-A546-AD11-AC840F3C5976}" srcOrd="1" destOrd="0" presId="urn:microsoft.com/office/officeart/2005/8/layout/hierarchy1"/>
    <dgm:cxn modelId="{76FB44C5-A4DF-7E47-95CE-38855924D9FC}" type="presParOf" srcId="{805043AC-6707-ED4B-83B7-457050058F85}" destId="{C1B1DEF3-1C2B-E743-A245-40EB4981DFAF}" srcOrd="2" destOrd="0" presId="urn:microsoft.com/office/officeart/2005/8/layout/hierarchy1"/>
    <dgm:cxn modelId="{5056C722-A9C2-944A-8217-07A50B4F502E}" type="presParOf" srcId="{C1B1DEF3-1C2B-E743-A245-40EB4981DFAF}" destId="{F1457D4B-07F3-BF4F-BFE8-250C63CA3171}" srcOrd="0" destOrd="0" presId="urn:microsoft.com/office/officeart/2005/8/layout/hierarchy1"/>
    <dgm:cxn modelId="{72904EF0-290C-034C-8D6D-847C111B5E03}" type="presParOf" srcId="{F1457D4B-07F3-BF4F-BFE8-250C63CA3171}" destId="{F221A738-DCC4-CE4A-A420-E538D02F08E6}" srcOrd="0" destOrd="0" presId="urn:microsoft.com/office/officeart/2005/8/layout/hierarchy1"/>
    <dgm:cxn modelId="{E4F81A20-DA59-CC46-A9F4-CF88E7F1220B}" type="presParOf" srcId="{F1457D4B-07F3-BF4F-BFE8-250C63CA3171}" destId="{465205FD-B9F5-5144-A1EE-6B82BE9833A3}" srcOrd="1" destOrd="0" presId="urn:microsoft.com/office/officeart/2005/8/layout/hierarchy1"/>
    <dgm:cxn modelId="{E4F3E8B5-2740-E144-9245-26B733CD175B}" type="presParOf" srcId="{C1B1DEF3-1C2B-E743-A245-40EB4981DFAF}" destId="{17B05F5F-17F9-E24F-B329-2603F8A289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26710A-A903-4EC9-ABB4-35DE013442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9E0E1A-9760-4204-9DFD-93AA253476D6}">
      <dgm:prSet/>
      <dgm:spPr/>
      <dgm:t>
        <a:bodyPr/>
        <a:lstStyle/>
        <a:p>
          <a:r>
            <a:rPr lang="en-US"/>
            <a:t>The model would learn the underlying structure of the model and have that in its synthesis</a:t>
          </a:r>
        </a:p>
      </dgm:t>
    </dgm:pt>
    <dgm:pt modelId="{1FC62963-A451-4E5F-A3D4-582CC2875A00}" type="parTrans" cxnId="{5EB3B7C4-0173-45DD-ACC6-57219C2DC96E}">
      <dgm:prSet/>
      <dgm:spPr/>
      <dgm:t>
        <a:bodyPr/>
        <a:lstStyle/>
        <a:p>
          <a:endParaRPr lang="en-US"/>
        </a:p>
      </dgm:t>
    </dgm:pt>
    <dgm:pt modelId="{C39B1952-C026-491D-BF16-2D4BE81ACDF0}" type="sibTrans" cxnId="{5EB3B7C4-0173-45DD-ACC6-57219C2DC96E}">
      <dgm:prSet/>
      <dgm:spPr/>
      <dgm:t>
        <a:bodyPr/>
        <a:lstStyle/>
        <a:p>
          <a:endParaRPr lang="en-US"/>
        </a:p>
      </dgm:t>
    </dgm:pt>
    <dgm:pt modelId="{A6FCADB7-5C27-406A-9918-C7F217AF22AB}">
      <dgm:prSet/>
      <dgm:spPr/>
      <dgm:t>
        <a:bodyPr/>
        <a:lstStyle/>
        <a:p>
          <a:r>
            <a:rPr lang="en-US"/>
            <a:t>Can allow for better approximations of Conditional Value-at-Risk (CVaR) and other important risk metrics</a:t>
          </a:r>
        </a:p>
      </dgm:t>
    </dgm:pt>
    <dgm:pt modelId="{41689C2A-B1AC-4C40-8037-33C59DC5634C}" type="parTrans" cxnId="{A3A75851-6B68-4F96-9DD7-07A3AE367488}">
      <dgm:prSet/>
      <dgm:spPr/>
      <dgm:t>
        <a:bodyPr/>
        <a:lstStyle/>
        <a:p>
          <a:endParaRPr lang="en-US"/>
        </a:p>
      </dgm:t>
    </dgm:pt>
    <dgm:pt modelId="{362D2D1F-CDD4-476F-ACAC-0639E13B666F}" type="sibTrans" cxnId="{A3A75851-6B68-4F96-9DD7-07A3AE367488}">
      <dgm:prSet/>
      <dgm:spPr/>
      <dgm:t>
        <a:bodyPr/>
        <a:lstStyle/>
        <a:p>
          <a:endParaRPr lang="en-US"/>
        </a:p>
      </dgm:t>
    </dgm:pt>
    <dgm:pt modelId="{411DD315-9028-416F-A39C-CD075C509514}">
      <dgm:prSet/>
      <dgm:spPr/>
      <dgm:t>
        <a:bodyPr/>
        <a:lstStyle/>
        <a:p>
          <a:r>
            <a:rPr lang="en-US"/>
            <a:t>Generate insights on the underlying structure of returns</a:t>
          </a:r>
        </a:p>
      </dgm:t>
    </dgm:pt>
    <dgm:pt modelId="{CB572B20-239A-4FB8-B0E5-2F248A664025}" type="parTrans" cxnId="{9ADEA987-D6E1-4D61-9DDE-6953030A3F9C}">
      <dgm:prSet/>
      <dgm:spPr/>
      <dgm:t>
        <a:bodyPr/>
        <a:lstStyle/>
        <a:p>
          <a:endParaRPr lang="en-US"/>
        </a:p>
      </dgm:t>
    </dgm:pt>
    <dgm:pt modelId="{D0EC28AD-B3BB-4D4A-B891-FFCF10B4F002}" type="sibTrans" cxnId="{9ADEA987-D6E1-4D61-9DDE-6953030A3F9C}">
      <dgm:prSet/>
      <dgm:spPr/>
      <dgm:t>
        <a:bodyPr/>
        <a:lstStyle/>
        <a:p>
          <a:endParaRPr lang="en-US"/>
        </a:p>
      </dgm:t>
    </dgm:pt>
    <dgm:pt modelId="{4E54E4EF-9D65-47D3-9521-F28BC98F3ADB}" type="pres">
      <dgm:prSet presAssocID="{0C26710A-A903-4EC9-ABB4-35DE013442D3}" presName="root" presStyleCnt="0">
        <dgm:presLayoutVars>
          <dgm:dir/>
          <dgm:resizeHandles val="exact"/>
        </dgm:presLayoutVars>
      </dgm:prSet>
      <dgm:spPr/>
    </dgm:pt>
    <dgm:pt modelId="{F3B7C250-BCFC-4EDA-AED8-7CDB5956FDFC}" type="pres">
      <dgm:prSet presAssocID="{3D9E0E1A-9760-4204-9DFD-93AA253476D6}" presName="compNode" presStyleCnt="0"/>
      <dgm:spPr/>
    </dgm:pt>
    <dgm:pt modelId="{E42265F8-D130-48EB-9B01-EAAF67905DB0}" type="pres">
      <dgm:prSet presAssocID="{3D9E0E1A-9760-4204-9DFD-93AA253476D6}" presName="bgRect" presStyleLbl="bgShp" presStyleIdx="0" presStyleCnt="3"/>
      <dgm:spPr/>
    </dgm:pt>
    <dgm:pt modelId="{DF7296E7-CF02-4646-9AC2-19AE3F01A3FF}" type="pres">
      <dgm:prSet presAssocID="{3D9E0E1A-9760-4204-9DFD-93AA253476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8FA2816-4CCA-492E-9ED7-F565E9235BA5}" type="pres">
      <dgm:prSet presAssocID="{3D9E0E1A-9760-4204-9DFD-93AA253476D6}" presName="spaceRect" presStyleCnt="0"/>
      <dgm:spPr/>
    </dgm:pt>
    <dgm:pt modelId="{1E8BD6A9-B6F5-4DFA-9B7F-D20D20FCEDD8}" type="pres">
      <dgm:prSet presAssocID="{3D9E0E1A-9760-4204-9DFD-93AA253476D6}" presName="parTx" presStyleLbl="revTx" presStyleIdx="0" presStyleCnt="3">
        <dgm:presLayoutVars>
          <dgm:chMax val="0"/>
          <dgm:chPref val="0"/>
        </dgm:presLayoutVars>
      </dgm:prSet>
      <dgm:spPr/>
    </dgm:pt>
    <dgm:pt modelId="{83AA8338-7646-4AF6-8923-D4432CCF47DA}" type="pres">
      <dgm:prSet presAssocID="{C39B1952-C026-491D-BF16-2D4BE81ACDF0}" presName="sibTrans" presStyleCnt="0"/>
      <dgm:spPr/>
    </dgm:pt>
    <dgm:pt modelId="{69FA9A11-F9CF-4EE3-9020-91DA8CEE0953}" type="pres">
      <dgm:prSet presAssocID="{A6FCADB7-5C27-406A-9918-C7F217AF22AB}" presName="compNode" presStyleCnt="0"/>
      <dgm:spPr/>
    </dgm:pt>
    <dgm:pt modelId="{8C15C5BF-847E-45D9-9A5F-EB1216C08E1F}" type="pres">
      <dgm:prSet presAssocID="{A6FCADB7-5C27-406A-9918-C7F217AF22AB}" presName="bgRect" presStyleLbl="bgShp" presStyleIdx="1" presStyleCnt="3"/>
      <dgm:spPr/>
    </dgm:pt>
    <dgm:pt modelId="{7552F31F-C448-4FBA-8E9F-395D47BEB88D}" type="pres">
      <dgm:prSet presAssocID="{A6FCADB7-5C27-406A-9918-C7F217AF22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01BD156-3376-4E87-A6C6-06271922B1AD}" type="pres">
      <dgm:prSet presAssocID="{A6FCADB7-5C27-406A-9918-C7F217AF22AB}" presName="spaceRect" presStyleCnt="0"/>
      <dgm:spPr/>
    </dgm:pt>
    <dgm:pt modelId="{0A904C4C-BE09-4AE5-B413-2AAB6EBFF7A9}" type="pres">
      <dgm:prSet presAssocID="{A6FCADB7-5C27-406A-9918-C7F217AF22AB}" presName="parTx" presStyleLbl="revTx" presStyleIdx="1" presStyleCnt="3">
        <dgm:presLayoutVars>
          <dgm:chMax val="0"/>
          <dgm:chPref val="0"/>
        </dgm:presLayoutVars>
      </dgm:prSet>
      <dgm:spPr/>
    </dgm:pt>
    <dgm:pt modelId="{C42B1DF5-91F6-4BC4-8770-FE2FEFBE49C3}" type="pres">
      <dgm:prSet presAssocID="{362D2D1F-CDD4-476F-ACAC-0639E13B666F}" presName="sibTrans" presStyleCnt="0"/>
      <dgm:spPr/>
    </dgm:pt>
    <dgm:pt modelId="{31D1521D-B1AD-4D4C-A4D9-700200A73215}" type="pres">
      <dgm:prSet presAssocID="{411DD315-9028-416F-A39C-CD075C509514}" presName="compNode" presStyleCnt="0"/>
      <dgm:spPr/>
    </dgm:pt>
    <dgm:pt modelId="{E4E37E06-4003-4E28-832A-D70C57CB15FF}" type="pres">
      <dgm:prSet presAssocID="{411DD315-9028-416F-A39C-CD075C509514}" presName="bgRect" presStyleLbl="bgShp" presStyleIdx="2" presStyleCnt="3"/>
      <dgm:spPr/>
    </dgm:pt>
    <dgm:pt modelId="{25A7F58C-BBB9-463D-B435-99C1BF48A8DF}" type="pres">
      <dgm:prSet presAssocID="{411DD315-9028-416F-A39C-CD075C5095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2114DFB-5B59-4FC6-A825-AE1B43073031}" type="pres">
      <dgm:prSet presAssocID="{411DD315-9028-416F-A39C-CD075C509514}" presName="spaceRect" presStyleCnt="0"/>
      <dgm:spPr/>
    </dgm:pt>
    <dgm:pt modelId="{80A7254C-7209-4A18-A84B-113C636EAE5A}" type="pres">
      <dgm:prSet presAssocID="{411DD315-9028-416F-A39C-CD075C50951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6EBE20-3A83-41DA-A55C-C259B74E7443}" type="presOf" srcId="{411DD315-9028-416F-A39C-CD075C509514}" destId="{80A7254C-7209-4A18-A84B-113C636EAE5A}" srcOrd="0" destOrd="0" presId="urn:microsoft.com/office/officeart/2018/2/layout/IconVerticalSolidList"/>
    <dgm:cxn modelId="{38841F22-D679-4A71-96C8-9521D4422DF1}" type="presOf" srcId="{A6FCADB7-5C27-406A-9918-C7F217AF22AB}" destId="{0A904C4C-BE09-4AE5-B413-2AAB6EBFF7A9}" srcOrd="0" destOrd="0" presId="urn:microsoft.com/office/officeart/2018/2/layout/IconVerticalSolidList"/>
    <dgm:cxn modelId="{D9AF1946-FF28-48DE-B077-C8F013FFA1EC}" type="presOf" srcId="{0C26710A-A903-4EC9-ABB4-35DE013442D3}" destId="{4E54E4EF-9D65-47D3-9521-F28BC98F3ADB}" srcOrd="0" destOrd="0" presId="urn:microsoft.com/office/officeart/2018/2/layout/IconVerticalSolidList"/>
    <dgm:cxn modelId="{A3A75851-6B68-4F96-9DD7-07A3AE367488}" srcId="{0C26710A-A903-4EC9-ABB4-35DE013442D3}" destId="{A6FCADB7-5C27-406A-9918-C7F217AF22AB}" srcOrd="1" destOrd="0" parTransId="{41689C2A-B1AC-4C40-8037-33C59DC5634C}" sibTransId="{362D2D1F-CDD4-476F-ACAC-0639E13B666F}"/>
    <dgm:cxn modelId="{9ADEA987-D6E1-4D61-9DDE-6953030A3F9C}" srcId="{0C26710A-A903-4EC9-ABB4-35DE013442D3}" destId="{411DD315-9028-416F-A39C-CD075C509514}" srcOrd="2" destOrd="0" parTransId="{CB572B20-239A-4FB8-B0E5-2F248A664025}" sibTransId="{D0EC28AD-B3BB-4D4A-B891-FFCF10B4F002}"/>
    <dgm:cxn modelId="{5EB3B7C4-0173-45DD-ACC6-57219C2DC96E}" srcId="{0C26710A-A903-4EC9-ABB4-35DE013442D3}" destId="{3D9E0E1A-9760-4204-9DFD-93AA253476D6}" srcOrd="0" destOrd="0" parTransId="{1FC62963-A451-4E5F-A3D4-582CC2875A00}" sibTransId="{C39B1952-C026-491D-BF16-2D4BE81ACDF0}"/>
    <dgm:cxn modelId="{341988D6-257C-4062-9F58-D5E7BDA8641B}" type="presOf" srcId="{3D9E0E1A-9760-4204-9DFD-93AA253476D6}" destId="{1E8BD6A9-B6F5-4DFA-9B7F-D20D20FCEDD8}" srcOrd="0" destOrd="0" presId="urn:microsoft.com/office/officeart/2018/2/layout/IconVerticalSolidList"/>
    <dgm:cxn modelId="{99AEEA1B-FCA5-43C1-8911-BEE8F24E056E}" type="presParOf" srcId="{4E54E4EF-9D65-47D3-9521-F28BC98F3ADB}" destId="{F3B7C250-BCFC-4EDA-AED8-7CDB5956FDFC}" srcOrd="0" destOrd="0" presId="urn:microsoft.com/office/officeart/2018/2/layout/IconVerticalSolidList"/>
    <dgm:cxn modelId="{35F7D4CA-D15F-48F6-BB1D-03DE59DBB7BE}" type="presParOf" srcId="{F3B7C250-BCFC-4EDA-AED8-7CDB5956FDFC}" destId="{E42265F8-D130-48EB-9B01-EAAF67905DB0}" srcOrd="0" destOrd="0" presId="urn:microsoft.com/office/officeart/2018/2/layout/IconVerticalSolidList"/>
    <dgm:cxn modelId="{B30EA204-1E1A-4DA1-95ED-0E7DE455E1E9}" type="presParOf" srcId="{F3B7C250-BCFC-4EDA-AED8-7CDB5956FDFC}" destId="{DF7296E7-CF02-4646-9AC2-19AE3F01A3FF}" srcOrd="1" destOrd="0" presId="urn:microsoft.com/office/officeart/2018/2/layout/IconVerticalSolidList"/>
    <dgm:cxn modelId="{6906DBEF-329F-4FFE-83A7-0A2154B93F4A}" type="presParOf" srcId="{F3B7C250-BCFC-4EDA-AED8-7CDB5956FDFC}" destId="{88FA2816-4CCA-492E-9ED7-F565E9235BA5}" srcOrd="2" destOrd="0" presId="urn:microsoft.com/office/officeart/2018/2/layout/IconVerticalSolidList"/>
    <dgm:cxn modelId="{45984701-933E-4033-9CED-124BAA65A1DC}" type="presParOf" srcId="{F3B7C250-BCFC-4EDA-AED8-7CDB5956FDFC}" destId="{1E8BD6A9-B6F5-4DFA-9B7F-D20D20FCEDD8}" srcOrd="3" destOrd="0" presId="urn:microsoft.com/office/officeart/2018/2/layout/IconVerticalSolidList"/>
    <dgm:cxn modelId="{27742398-65FB-4BB4-A1CB-E3B625AFDE7E}" type="presParOf" srcId="{4E54E4EF-9D65-47D3-9521-F28BC98F3ADB}" destId="{83AA8338-7646-4AF6-8923-D4432CCF47DA}" srcOrd="1" destOrd="0" presId="urn:microsoft.com/office/officeart/2018/2/layout/IconVerticalSolidList"/>
    <dgm:cxn modelId="{C1803003-FF01-4F75-AE89-35DAE0B19345}" type="presParOf" srcId="{4E54E4EF-9D65-47D3-9521-F28BC98F3ADB}" destId="{69FA9A11-F9CF-4EE3-9020-91DA8CEE0953}" srcOrd="2" destOrd="0" presId="urn:microsoft.com/office/officeart/2018/2/layout/IconVerticalSolidList"/>
    <dgm:cxn modelId="{01690969-DB59-400D-BBAC-52B3651BFB79}" type="presParOf" srcId="{69FA9A11-F9CF-4EE3-9020-91DA8CEE0953}" destId="{8C15C5BF-847E-45D9-9A5F-EB1216C08E1F}" srcOrd="0" destOrd="0" presId="urn:microsoft.com/office/officeart/2018/2/layout/IconVerticalSolidList"/>
    <dgm:cxn modelId="{68E2C701-25CD-4AFD-8D41-7552D08A99CF}" type="presParOf" srcId="{69FA9A11-F9CF-4EE3-9020-91DA8CEE0953}" destId="{7552F31F-C448-4FBA-8E9F-395D47BEB88D}" srcOrd="1" destOrd="0" presId="urn:microsoft.com/office/officeart/2018/2/layout/IconVerticalSolidList"/>
    <dgm:cxn modelId="{F5FC9032-B3F9-4AD3-B189-884F99C84208}" type="presParOf" srcId="{69FA9A11-F9CF-4EE3-9020-91DA8CEE0953}" destId="{F01BD156-3376-4E87-A6C6-06271922B1AD}" srcOrd="2" destOrd="0" presId="urn:microsoft.com/office/officeart/2018/2/layout/IconVerticalSolidList"/>
    <dgm:cxn modelId="{B6D0265A-96A3-4EA4-A36D-32014E6C11DD}" type="presParOf" srcId="{69FA9A11-F9CF-4EE3-9020-91DA8CEE0953}" destId="{0A904C4C-BE09-4AE5-B413-2AAB6EBFF7A9}" srcOrd="3" destOrd="0" presId="urn:microsoft.com/office/officeart/2018/2/layout/IconVerticalSolidList"/>
    <dgm:cxn modelId="{D0B4BCF1-D643-4CAE-AC60-AB6DC3124107}" type="presParOf" srcId="{4E54E4EF-9D65-47D3-9521-F28BC98F3ADB}" destId="{C42B1DF5-91F6-4BC4-8770-FE2FEFBE49C3}" srcOrd="3" destOrd="0" presId="urn:microsoft.com/office/officeart/2018/2/layout/IconVerticalSolidList"/>
    <dgm:cxn modelId="{219439B8-CF07-4E03-90D3-F890702ED43C}" type="presParOf" srcId="{4E54E4EF-9D65-47D3-9521-F28BC98F3ADB}" destId="{31D1521D-B1AD-4D4C-A4D9-700200A73215}" srcOrd="4" destOrd="0" presId="urn:microsoft.com/office/officeart/2018/2/layout/IconVerticalSolidList"/>
    <dgm:cxn modelId="{69B9F11D-A796-4B93-AC22-A1CF3B3977B8}" type="presParOf" srcId="{31D1521D-B1AD-4D4C-A4D9-700200A73215}" destId="{E4E37E06-4003-4E28-832A-D70C57CB15FF}" srcOrd="0" destOrd="0" presId="urn:microsoft.com/office/officeart/2018/2/layout/IconVerticalSolidList"/>
    <dgm:cxn modelId="{C7595045-557A-4152-9CEC-BA08CA890CCA}" type="presParOf" srcId="{31D1521D-B1AD-4D4C-A4D9-700200A73215}" destId="{25A7F58C-BBB9-463D-B435-99C1BF48A8DF}" srcOrd="1" destOrd="0" presId="urn:microsoft.com/office/officeart/2018/2/layout/IconVerticalSolidList"/>
    <dgm:cxn modelId="{EDD5463E-7CD8-46EB-97BC-562DE4AA5BAD}" type="presParOf" srcId="{31D1521D-B1AD-4D4C-A4D9-700200A73215}" destId="{32114DFB-5B59-4FC6-A825-AE1B43073031}" srcOrd="2" destOrd="0" presId="urn:microsoft.com/office/officeart/2018/2/layout/IconVerticalSolidList"/>
    <dgm:cxn modelId="{70F23A7F-E73E-49AB-9F09-BF452D232609}" type="presParOf" srcId="{31D1521D-B1AD-4D4C-A4D9-700200A73215}" destId="{80A7254C-7209-4A18-A84B-113C636EAE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EDABB3-E179-4EC3-B8D4-E25AFFD22043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A4B027-BB28-42CF-AA7E-6509B22317FC}">
      <dgm:prSet/>
      <dgm:spPr/>
      <dgm:t>
        <a:bodyPr/>
        <a:lstStyle/>
        <a:p>
          <a:r>
            <a:rPr lang="en-US" dirty="0"/>
            <a:t>Use python’s ‘</a:t>
          </a:r>
          <a:r>
            <a:rPr lang="en-US" dirty="0" err="1"/>
            <a:t>yfinance</a:t>
          </a:r>
          <a:r>
            <a:rPr lang="en-US" dirty="0"/>
            <a:t>’ package to scrape data from every stock in the S&amp;P 500</a:t>
          </a:r>
        </a:p>
      </dgm:t>
    </dgm:pt>
    <dgm:pt modelId="{3A1C3D27-EB5E-4585-B74B-AEA0F6404C9B}" type="parTrans" cxnId="{7D071DF4-E0C1-4BA9-9ACD-44340012CC8C}">
      <dgm:prSet/>
      <dgm:spPr/>
      <dgm:t>
        <a:bodyPr/>
        <a:lstStyle/>
        <a:p>
          <a:endParaRPr lang="en-US"/>
        </a:p>
      </dgm:t>
    </dgm:pt>
    <dgm:pt modelId="{7910FB24-AB69-4AB4-AA10-BD5B256C2A82}" type="sibTrans" cxnId="{7D071DF4-E0C1-4BA9-9ACD-44340012CC8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C9F4B78-3836-4319-A354-EB9A276E69BC}">
      <dgm:prSet/>
      <dgm:spPr/>
      <dgm:t>
        <a:bodyPr/>
        <a:lstStyle/>
        <a:p>
          <a:r>
            <a:rPr lang="en-US" dirty="0"/>
            <a:t>Convert to log returns</a:t>
          </a:r>
        </a:p>
      </dgm:t>
    </dgm:pt>
    <dgm:pt modelId="{C359DA64-4F62-41B0-AA02-D2C9ED903272}" type="parTrans" cxnId="{89AF925C-9FEE-4762-A5AA-47F2B2ACD2CC}">
      <dgm:prSet/>
      <dgm:spPr/>
      <dgm:t>
        <a:bodyPr/>
        <a:lstStyle/>
        <a:p>
          <a:endParaRPr lang="en-US"/>
        </a:p>
      </dgm:t>
    </dgm:pt>
    <dgm:pt modelId="{DE61ADD4-6111-4BBB-9318-FD112CD1EDEC}" type="sibTrans" cxnId="{89AF925C-9FEE-4762-A5AA-47F2B2ACD2CC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D594820F-1AE4-7E48-9DAF-4AA0439390FD}">
      <dgm:prSet/>
      <dgm:spPr/>
      <dgm:t>
        <a:bodyPr/>
        <a:lstStyle/>
        <a:p>
          <a:r>
            <a:rPr lang="en-US" dirty="0"/>
            <a:t>This allows for ~50,000 5 day samples of real log returns</a:t>
          </a:r>
        </a:p>
      </dgm:t>
    </dgm:pt>
    <dgm:pt modelId="{8ADD823E-21F5-E04C-9B65-55001A0D8127}" type="parTrans" cxnId="{74867454-EDF9-604A-A461-6CE65E9F7063}">
      <dgm:prSet/>
      <dgm:spPr/>
      <dgm:t>
        <a:bodyPr/>
        <a:lstStyle/>
        <a:p>
          <a:endParaRPr lang="en-US"/>
        </a:p>
      </dgm:t>
    </dgm:pt>
    <dgm:pt modelId="{BB337E76-ECBA-5B44-A22E-7572C03AAA94}" type="sibTrans" cxnId="{74867454-EDF9-604A-A461-6CE65E9F7063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1CA55CC5-E83D-2B4C-BCE2-ACAAE8A45B2D}">
      <dgm:prSet/>
      <dgm:spPr/>
      <dgm:t>
        <a:bodyPr/>
        <a:lstStyle/>
        <a:p>
          <a:r>
            <a:rPr lang="en-US" dirty="0"/>
            <a:t>Sample 5 consecutive days randomly 100 times for each stock</a:t>
          </a:r>
        </a:p>
      </dgm:t>
    </dgm:pt>
    <dgm:pt modelId="{728E66AE-D9F4-E545-8FC5-F8796E68DF85}" type="parTrans" cxnId="{7D75E1C7-D671-E64D-9B74-E947C4BF9F5A}">
      <dgm:prSet/>
      <dgm:spPr/>
      <dgm:t>
        <a:bodyPr/>
        <a:lstStyle/>
        <a:p>
          <a:endParaRPr lang="en-US"/>
        </a:p>
      </dgm:t>
    </dgm:pt>
    <dgm:pt modelId="{DE1475EE-A166-E244-A8FC-1992AC048BF8}" type="sibTrans" cxnId="{7D75E1C7-D671-E64D-9B74-E947C4BF9F5A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C11E63D1-08A6-5949-87FE-A127DE5F8F57}" type="pres">
      <dgm:prSet presAssocID="{34EDABB3-E179-4EC3-B8D4-E25AFFD22043}" presName="Name0" presStyleCnt="0">
        <dgm:presLayoutVars>
          <dgm:animLvl val="lvl"/>
          <dgm:resizeHandles val="exact"/>
        </dgm:presLayoutVars>
      </dgm:prSet>
      <dgm:spPr/>
    </dgm:pt>
    <dgm:pt modelId="{50AADA50-B501-9B42-B450-815B47CDDD3A}" type="pres">
      <dgm:prSet presAssocID="{56A4B027-BB28-42CF-AA7E-6509B22317FC}" presName="compositeNode" presStyleCnt="0">
        <dgm:presLayoutVars>
          <dgm:bulletEnabled val="1"/>
        </dgm:presLayoutVars>
      </dgm:prSet>
      <dgm:spPr/>
    </dgm:pt>
    <dgm:pt modelId="{EBA90464-0017-914C-9BF7-2E2AF3C2D310}" type="pres">
      <dgm:prSet presAssocID="{56A4B027-BB28-42CF-AA7E-6509B22317FC}" presName="bgRect" presStyleLbl="alignNode1" presStyleIdx="0" presStyleCnt="4"/>
      <dgm:spPr/>
    </dgm:pt>
    <dgm:pt modelId="{31608485-1110-6A46-A8E4-255EBF9E478A}" type="pres">
      <dgm:prSet presAssocID="{7910FB24-AB69-4AB4-AA10-BD5B256C2A82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F65E4AB8-B646-3647-9FD7-F7180BE7A57B}" type="pres">
      <dgm:prSet presAssocID="{56A4B027-BB28-42CF-AA7E-6509B22317FC}" presName="nodeRect" presStyleLbl="alignNode1" presStyleIdx="0" presStyleCnt="4">
        <dgm:presLayoutVars>
          <dgm:bulletEnabled val="1"/>
        </dgm:presLayoutVars>
      </dgm:prSet>
      <dgm:spPr/>
    </dgm:pt>
    <dgm:pt modelId="{3AA95B9C-0336-0E4A-9595-9C58EF77B8C6}" type="pres">
      <dgm:prSet presAssocID="{7910FB24-AB69-4AB4-AA10-BD5B256C2A82}" presName="sibTrans" presStyleCnt="0"/>
      <dgm:spPr/>
    </dgm:pt>
    <dgm:pt modelId="{C3EF04CD-C2BC-3A42-BA17-55D9FAFBD9B1}" type="pres">
      <dgm:prSet presAssocID="{FC9F4B78-3836-4319-A354-EB9A276E69BC}" presName="compositeNode" presStyleCnt="0">
        <dgm:presLayoutVars>
          <dgm:bulletEnabled val="1"/>
        </dgm:presLayoutVars>
      </dgm:prSet>
      <dgm:spPr/>
    </dgm:pt>
    <dgm:pt modelId="{F9271E09-3006-D146-BB09-34EDCB76E6CD}" type="pres">
      <dgm:prSet presAssocID="{FC9F4B78-3836-4319-A354-EB9A276E69BC}" presName="bgRect" presStyleLbl="alignNode1" presStyleIdx="1" presStyleCnt="4"/>
      <dgm:spPr/>
    </dgm:pt>
    <dgm:pt modelId="{0D66F936-8DAA-994D-904B-C2446A110F99}" type="pres">
      <dgm:prSet presAssocID="{DE61ADD4-6111-4BBB-9318-FD112CD1EDEC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D9CEDEA-F24E-BA47-909D-E70ED922D69D}" type="pres">
      <dgm:prSet presAssocID="{FC9F4B78-3836-4319-A354-EB9A276E69BC}" presName="nodeRect" presStyleLbl="alignNode1" presStyleIdx="1" presStyleCnt="4">
        <dgm:presLayoutVars>
          <dgm:bulletEnabled val="1"/>
        </dgm:presLayoutVars>
      </dgm:prSet>
      <dgm:spPr/>
    </dgm:pt>
    <dgm:pt modelId="{3B02EDF2-13DA-1B49-B0D0-1EC17DF33849}" type="pres">
      <dgm:prSet presAssocID="{DE61ADD4-6111-4BBB-9318-FD112CD1EDEC}" presName="sibTrans" presStyleCnt="0"/>
      <dgm:spPr/>
    </dgm:pt>
    <dgm:pt modelId="{8CA4DF67-D5CA-0845-99A2-A48F0E2841D1}" type="pres">
      <dgm:prSet presAssocID="{1CA55CC5-E83D-2B4C-BCE2-ACAAE8A45B2D}" presName="compositeNode" presStyleCnt="0">
        <dgm:presLayoutVars>
          <dgm:bulletEnabled val="1"/>
        </dgm:presLayoutVars>
      </dgm:prSet>
      <dgm:spPr/>
    </dgm:pt>
    <dgm:pt modelId="{2BE9B985-5AE3-194D-8F91-2A7D2B243240}" type="pres">
      <dgm:prSet presAssocID="{1CA55CC5-E83D-2B4C-BCE2-ACAAE8A45B2D}" presName="bgRect" presStyleLbl="alignNode1" presStyleIdx="2" presStyleCnt="4"/>
      <dgm:spPr/>
    </dgm:pt>
    <dgm:pt modelId="{E50B6502-7DDA-3D44-886B-A4DA6807F137}" type="pres">
      <dgm:prSet presAssocID="{DE1475EE-A166-E244-A8FC-1992AC048BF8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E520A56-6804-0841-BCE3-30CBD2447A07}" type="pres">
      <dgm:prSet presAssocID="{1CA55CC5-E83D-2B4C-BCE2-ACAAE8A45B2D}" presName="nodeRect" presStyleLbl="alignNode1" presStyleIdx="2" presStyleCnt="4">
        <dgm:presLayoutVars>
          <dgm:bulletEnabled val="1"/>
        </dgm:presLayoutVars>
      </dgm:prSet>
      <dgm:spPr/>
    </dgm:pt>
    <dgm:pt modelId="{0773E4E2-1B02-AD47-AF28-292364EE6B04}" type="pres">
      <dgm:prSet presAssocID="{DE1475EE-A166-E244-A8FC-1992AC048BF8}" presName="sibTrans" presStyleCnt="0"/>
      <dgm:spPr/>
    </dgm:pt>
    <dgm:pt modelId="{F3E893A4-A32C-214D-8843-1F6510A1AFC7}" type="pres">
      <dgm:prSet presAssocID="{D594820F-1AE4-7E48-9DAF-4AA0439390FD}" presName="compositeNode" presStyleCnt="0">
        <dgm:presLayoutVars>
          <dgm:bulletEnabled val="1"/>
        </dgm:presLayoutVars>
      </dgm:prSet>
      <dgm:spPr/>
    </dgm:pt>
    <dgm:pt modelId="{78FEB717-2F88-8141-9DB9-0D9B9298E3B1}" type="pres">
      <dgm:prSet presAssocID="{D594820F-1AE4-7E48-9DAF-4AA0439390FD}" presName="bgRect" presStyleLbl="alignNode1" presStyleIdx="3" presStyleCnt="4"/>
      <dgm:spPr/>
    </dgm:pt>
    <dgm:pt modelId="{A586343C-CDA3-7E48-9F34-B40E99CEADA2}" type="pres">
      <dgm:prSet presAssocID="{BB337E76-ECBA-5B44-A22E-7572C03AAA9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B670FEC4-722C-6647-96DF-9BB57D9C931C}" type="pres">
      <dgm:prSet presAssocID="{D594820F-1AE4-7E48-9DAF-4AA0439390F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C6E280E-F375-5345-B281-F87334FAA11D}" type="presOf" srcId="{34EDABB3-E179-4EC3-B8D4-E25AFFD22043}" destId="{C11E63D1-08A6-5949-87FE-A127DE5F8F57}" srcOrd="0" destOrd="0" presId="urn:microsoft.com/office/officeart/2016/7/layout/LinearBlockProcessNumbered"/>
    <dgm:cxn modelId="{F85B1135-A365-F641-9759-428963EAD4F7}" type="presOf" srcId="{D594820F-1AE4-7E48-9DAF-4AA0439390FD}" destId="{B670FEC4-722C-6647-96DF-9BB57D9C931C}" srcOrd="1" destOrd="0" presId="urn:microsoft.com/office/officeart/2016/7/layout/LinearBlockProcessNumbered"/>
    <dgm:cxn modelId="{E43E2D3E-5640-034D-86DE-85833B4BD73E}" type="presOf" srcId="{FC9F4B78-3836-4319-A354-EB9A276E69BC}" destId="{DD9CEDEA-F24E-BA47-909D-E70ED922D69D}" srcOrd="1" destOrd="0" presId="urn:microsoft.com/office/officeart/2016/7/layout/LinearBlockProcessNumbered"/>
    <dgm:cxn modelId="{97FA7A42-54FE-EF4C-8104-6CE6B22D5798}" type="presOf" srcId="{D594820F-1AE4-7E48-9DAF-4AA0439390FD}" destId="{78FEB717-2F88-8141-9DB9-0D9B9298E3B1}" srcOrd="0" destOrd="0" presId="urn:microsoft.com/office/officeart/2016/7/layout/LinearBlockProcessNumbered"/>
    <dgm:cxn modelId="{F82D3344-D447-894E-9ADA-5BBEC87178E2}" type="presOf" srcId="{DE61ADD4-6111-4BBB-9318-FD112CD1EDEC}" destId="{0D66F936-8DAA-994D-904B-C2446A110F99}" srcOrd="0" destOrd="0" presId="urn:microsoft.com/office/officeart/2016/7/layout/LinearBlockProcessNumbered"/>
    <dgm:cxn modelId="{74867454-EDF9-604A-A461-6CE65E9F7063}" srcId="{34EDABB3-E179-4EC3-B8D4-E25AFFD22043}" destId="{D594820F-1AE4-7E48-9DAF-4AA0439390FD}" srcOrd="3" destOrd="0" parTransId="{8ADD823E-21F5-E04C-9B65-55001A0D8127}" sibTransId="{BB337E76-ECBA-5B44-A22E-7572C03AAA94}"/>
    <dgm:cxn modelId="{42E9565A-982F-504E-9FDA-6A69487151DA}" type="presOf" srcId="{DE1475EE-A166-E244-A8FC-1992AC048BF8}" destId="{E50B6502-7DDA-3D44-886B-A4DA6807F137}" srcOrd="0" destOrd="0" presId="urn:microsoft.com/office/officeart/2016/7/layout/LinearBlockProcessNumbered"/>
    <dgm:cxn modelId="{89AF925C-9FEE-4762-A5AA-47F2B2ACD2CC}" srcId="{34EDABB3-E179-4EC3-B8D4-E25AFFD22043}" destId="{FC9F4B78-3836-4319-A354-EB9A276E69BC}" srcOrd="1" destOrd="0" parTransId="{C359DA64-4F62-41B0-AA02-D2C9ED903272}" sibTransId="{DE61ADD4-6111-4BBB-9318-FD112CD1EDEC}"/>
    <dgm:cxn modelId="{CE3C1667-88DA-A048-B1BA-A58288B6F02C}" type="presOf" srcId="{56A4B027-BB28-42CF-AA7E-6509B22317FC}" destId="{F65E4AB8-B646-3647-9FD7-F7180BE7A57B}" srcOrd="1" destOrd="0" presId="urn:microsoft.com/office/officeart/2016/7/layout/LinearBlockProcessNumbered"/>
    <dgm:cxn modelId="{7905F7A1-2FF4-844D-B9F6-EF119D784E56}" type="presOf" srcId="{7910FB24-AB69-4AB4-AA10-BD5B256C2A82}" destId="{31608485-1110-6A46-A8E4-255EBF9E478A}" srcOrd="0" destOrd="0" presId="urn:microsoft.com/office/officeart/2016/7/layout/LinearBlockProcessNumbered"/>
    <dgm:cxn modelId="{0A7130B4-7FA9-3043-90CC-0F7364AB5BBD}" type="presOf" srcId="{1CA55CC5-E83D-2B4C-BCE2-ACAAE8A45B2D}" destId="{2BE9B985-5AE3-194D-8F91-2A7D2B243240}" srcOrd="0" destOrd="0" presId="urn:microsoft.com/office/officeart/2016/7/layout/LinearBlockProcessNumbered"/>
    <dgm:cxn modelId="{78CCE9BD-93F4-E341-A12B-4EA49895A52D}" type="presOf" srcId="{BB337E76-ECBA-5B44-A22E-7572C03AAA94}" destId="{A586343C-CDA3-7E48-9F34-B40E99CEADA2}" srcOrd="0" destOrd="0" presId="urn:microsoft.com/office/officeart/2016/7/layout/LinearBlockProcessNumbered"/>
    <dgm:cxn modelId="{F7500EC1-1393-564A-A099-00A5EEE7C35D}" type="presOf" srcId="{FC9F4B78-3836-4319-A354-EB9A276E69BC}" destId="{F9271E09-3006-D146-BB09-34EDCB76E6CD}" srcOrd="0" destOrd="0" presId="urn:microsoft.com/office/officeart/2016/7/layout/LinearBlockProcessNumbered"/>
    <dgm:cxn modelId="{7D75E1C7-D671-E64D-9B74-E947C4BF9F5A}" srcId="{34EDABB3-E179-4EC3-B8D4-E25AFFD22043}" destId="{1CA55CC5-E83D-2B4C-BCE2-ACAAE8A45B2D}" srcOrd="2" destOrd="0" parTransId="{728E66AE-D9F4-E545-8FC5-F8796E68DF85}" sibTransId="{DE1475EE-A166-E244-A8FC-1992AC048BF8}"/>
    <dgm:cxn modelId="{4C2CE5C7-225A-5344-A630-2954F610475A}" type="presOf" srcId="{1CA55CC5-E83D-2B4C-BCE2-ACAAE8A45B2D}" destId="{CE520A56-6804-0841-BCE3-30CBD2447A07}" srcOrd="1" destOrd="0" presId="urn:microsoft.com/office/officeart/2016/7/layout/LinearBlockProcessNumbered"/>
    <dgm:cxn modelId="{A97E2BD6-ABB8-9642-9C7B-4AE516D948E5}" type="presOf" srcId="{56A4B027-BB28-42CF-AA7E-6509B22317FC}" destId="{EBA90464-0017-914C-9BF7-2E2AF3C2D310}" srcOrd="0" destOrd="0" presId="urn:microsoft.com/office/officeart/2016/7/layout/LinearBlockProcessNumbered"/>
    <dgm:cxn modelId="{7D071DF4-E0C1-4BA9-9ACD-44340012CC8C}" srcId="{34EDABB3-E179-4EC3-B8D4-E25AFFD22043}" destId="{56A4B027-BB28-42CF-AA7E-6509B22317FC}" srcOrd="0" destOrd="0" parTransId="{3A1C3D27-EB5E-4585-B74B-AEA0F6404C9B}" sibTransId="{7910FB24-AB69-4AB4-AA10-BD5B256C2A82}"/>
    <dgm:cxn modelId="{8325217E-AE18-4B48-9FA0-C4DA43D29560}" type="presParOf" srcId="{C11E63D1-08A6-5949-87FE-A127DE5F8F57}" destId="{50AADA50-B501-9B42-B450-815B47CDDD3A}" srcOrd="0" destOrd="0" presId="urn:microsoft.com/office/officeart/2016/7/layout/LinearBlockProcessNumbered"/>
    <dgm:cxn modelId="{A1EC9260-2177-7849-A40B-244446C2EB84}" type="presParOf" srcId="{50AADA50-B501-9B42-B450-815B47CDDD3A}" destId="{EBA90464-0017-914C-9BF7-2E2AF3C2D310}" srcOrd="0" destOrd="0" presId="urn:microsoft.com/office/officeart/2016/7/layout/LinearBlockProcessNumbered"/>
    <dgm:cxn modelId="{80326D51-7513-9A4E-9C13-30A9FBE2172D}" type="presParOf" srcId="{50AADA50-B501-9B42-B450-815B47CDDD3A}" destId="{31608485-1110-6A46-A8E4-255EBF9E478A}" srcOrd="1" destOrd="0" presId="urn:microsoft.com/office/officeart/2016/7/layout/LinearBlockProcessNumbered"/>
    <dgm:cxn modelId="{120E79F6-66FD-3343-83CD-34A02FD233FB}" type="presParOf" srcId="{50AADA50-B501-9B42-B450-815B47CDDD3A}" destId="{F65E4AB8-B646-3647-9FD7-F7180BE7A57B}" srcOrd="2" destOrd="0" presId="urn:microsoft.com/office/officeart/2016/7/layout/LinearBlockProcessNumbered"/>
    <dgm:cxn modelId="{8B574775-FBB2-4841-AE1B-678D22F059B1}" type="presParOf" srcId="{C11E63D1-08A6-5949-87FE-A127DE5F8F57}" destId="{3AA95B9C-0336-0E4A-9595-9C58EF77B8C6}" srcOrd="1" destOrd="0" presId="urn:microsoft.com/office/officeart/2016/7/layout/LinearBlockProcessNumbered"/>
    <dgm:cxn modelId="{22C86318-B4B8-6E4C-861A-78C302858666}" type="presParOf" srcId="{C11E63D1-08A6-5949-87FE-A127DE5F8F57}" destId="{C3EF04CD-C2BC-3A42-BA17-55D9FAFBD9B1}" srcOrd="2" destOrd="0" presId="urn:microsoft.com/office/officeart/2016/7/layout/LinearBlockProcessNumbered"/>
    <dgm:cxn modelId="{1661DB6D-25A5-4844-9B1B-65FC676CA026}" type="presParOf" srcId="{C3EF04CD-C2BC-3A42-BA17-55D9FAFBD9B1}" destId="{F9271E09-3006-D146-BB09-34EDCB76E6CD}" srcOrd="0" destOrd="0" presId="urn:microsoft.com/office/officeart/2016/7/layout/LinearBlockProcessNumbered"/>
    <dgm:cxn modelId="{AAD0F6A1-F0A2-9348-A1CA-DDC87F8243AE}" type="presParOf" srcId="{C3EF04CD-C2BC-3A42-BA17-55D9FAFBD9B1}" destId="{0D66F936-8DAA-994D-904B-C2446A110F99}" srcOrd="1" destOrd="0" presId="urn:microsoft.com/office/officeart/2016/7/layout/LinearBlockProcessNumbered"/>
    <dgm:cxn modelId="{C0830314-272E-1C4B-9CC5-A96572A6B921}" type="presParOf" srcId="{C3EF04CD-C2BC-3A42-BA17-55D9FAFBD9B1}" destId="{DD9CEDEA-F24E-BA47-909D-E70ED922D69D}" srcOrd="2" destOrd="0" presId="urn:microsoft.com/office/officeart/2016/7/layout/LinearBlockProcessNumbered"/>
    <dgm:cxn modelId="{52C7F903-9876-B14B-9148-98CE740C2CC1}" type="presParOf" srcId="{C11E63D1-08A6-5949-87FE-A127DE5F8F57}" destId="{3B02EDF2-13DA-1B49-B0D0-1EC17DF33849}" srcOrd="3" destOrd="0" presId="urn:microsoft.com/office/officeart/2016/7/layout/LinearBlockProcessNumbered"/>
    <dgm:cxn modelId="{BB714D3D-702D-834C-91FB-E6D26616311E}" type="presParOf" srcId="{C11E63D1-08A6-5949-87FE-A127DE5F8F57}" destId="{8CA4DF67-D5CA-0845-99A2-A48F0E2841D1}" srcOrd="4" destOrd="0" presId="urn:microsoft.com/office/officeart/2016/7/layout/LinearBlockProcessNumbered"/>
    <dgm:cxn modelId="{82BA6570-64CA-D14C-9371-A3C6C3CB470E}" type="presParOf" srcId="{8CA4DF67-D5CA-0845-99A2-A48F0E2841D1}" destId="{2BE9B985-5AE3-194D-8F91-2A7D2B243240}" srcOrd="0" destOrd="0" presId="urn:microsoft.com/office/officeart/2016/7/layout/LinearBlockProcessNumbered"/>
    <dgm:cxn modelId="{B83F1705-7C61-E444-9772-156E59E1FB2D}" type="presParOf" srcId="{8CA4DF67-D5CA-0845-99A2-A48F0E2841D1}" destId="{E50B6502-7DDA-3D44-886B-A4DA6807F137}" srcOrd="1" destOrd="0" presId="urn:microsoft.com/office/officeart/2016/7/layout/LinearBlockProcessNumbered"/>
    <dgm:cxn modelId="{BEEB91FB-07B0-A140-A5B7-97441F6430E8}" type="presParOf" srcId="{8CA4DF67-D5CA-0845-99A2-A48F0E2841D1}" destId="{CE520A56-6804-0841-BCE3-30CBD2447A07}" srcOrd="2" destOrd="0" presId="urn:microsoft.com/office/officeart/2016/7/layout/LinearBlockProcessNumbered"/>
    <dgm:cxn modelId="{F05D51E1-2FF5-7B40-86CB-60E57357BDDC}" type="presParOf" srcId="{C11E63D1-08A6-5949-87FE-A127DE5F8F57}" destId="{0773E4E2-1B02-AD47-AF28-292364EE6B04}" srcOrd="5" destOrd="0" presId="urn:microsoft.com/office/officeart/2016/7/layout/LinearBlockProcessNumbered"/>
    <dgm:cxn modelId="{FC0DFFF9-BCE1-BD4B-84D5-12C0537C673F}" type="presParOf" srcId="{C11E63D1-08A6-5949-87FE-A127DE5F8F57}" destId="{F3E893A4-A32C-214D-8843-1F6510A1AFC7}" srcOrd="6" destOrd="0" presId="urn:microsoft.com/office/officeart/2016/7/layout/LinearBlockProcessNumbered"/>
    <dgm:cxn modelId="{68631655-3F7B-9F4D-B7C6-7763ACA40375}" type="presParOf" srcId="{F3E893A4-A32C-214D-8843-1F6510A1AFC7}" destId="{78FEB717-2F88-8141-9DB9-0D9B9298E3B1}" srcOrd="0" destOrd="0" presId="urn:microsoft.com/office/officeart/2016/7/layout/LinearBlockProcessNumbered"/>
    <dgm:cxn modelId="{75969A1B-DF30-364A-A748-EDDC46EDAD56}" type="presParOf" srcId="{F3E893A4-A32C-214D-8843-1F6510A1AFC7}" destId="{A586343C-CDA3-7E48-9F34-B40E99CEADA2}" srcOrd="1" destOrd="0" presId="urn:microsoft.com/office/officeart/2016/7/layout/LinearBlockProcessNumbered"/>
    <dgm:cxn modelId="{6A1EB3B7-8DDA-9F42-AF3E-1B26715D85A2}" type="presParOf" srcId="{F3E893A4-A32C-214D-8843-1F6510A1AFC7}" destId="{B670FEC4-722C-6647-96DF-9BB57D9C931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94A7C4-BDE8-47E8-858C-FE2E6E6E2534}" type="doc">
      <dgm:prSet loTypeId="urn:microsoft.com/office/officeart/2005/8/layout/hierarchy2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DA58A44-A43B-4B37-BB9D-BF6F81C13CF9}">
      <dgm:prSet/>
      <dgm:spPr/>
      <dgm:t>
        <a:bodyPr/>
        <a:lstStyle/>
        <a:p>
          <a:r>
            <a:rPr lang="en-US"/>
            <a:t>2 Neural Networks</a:t>
          </a:r>
        </a:p>
      </dgm:t>
    </dgm:pt>
    <dgm:pt modelId="{C4C3DA8B-2E14-496D-9688-7F8DCF9CDAD9}" type="parTrans" cxnId="{588FD4D7-364C-4E63-B807-412CE6AFCE46}">
      <dgm:prSet/>
      <dgm:spPr/>
      <dgm:t>
        <a:bodyPr/>
        <a:lstStyle/>
        <a:p>
          <a:endParaRPr lang="en-US"/>
        </a:p>
      </dgm:t>
    </dgm:pt>
    <dgm:pt modelId="{F4130BA1-2B27-43ED-BD2D-6D5F5E0F696F}" type="sibTrans" cxnId="{588FD4D7-364C-4E63-B807-412CE6AFCE46}">
      <dgm:prSet/>
      <dgm:spPr/>
      <dgm:t>
        <a:bodyPr/>
        <a:lstStyle/>
        <a:p>
          <a:endParaRPr lang="en-US"/>
        </a:p>
      </dgm:t>
    </dgm:pt>
    <dgm:pt modelId="{E3B99288-3D78-421D-AACD-B5053449B156}">
      <dgm:prSet/>
      <dgm:spPr/>
      <dgm:t>
        <a:bodyPr/>
        <a:lstStyle/>
        <a:p>
          <a:r>
            <a:rPr lang="en-US"/>
            <a:t>Generator: creates synthetic data with the same structure of the real data</a:t>
          </a:r>
        </a:p>
      </dgm:t>
    </dgm:pt>
    <dgm:pt modelId="{F41728D6-FF65-47B8-8510-714E74EC7289}" type="parTrans" cxnId="{CF731D8C-DD59-4AF6-95EE-8AE15A788AD3}">
      <dgm:prSet/>
      <dgm:spPr/>
      <dgm:t>
        <a:bodyPr/>
        <a:lstStyle/>
        <a:p>
          <a:endParaRPr lang="en-US"/>
        </a:p>
      </dgm:t>
    </dgm:pt>
    <dgm:pt modelId="{97628ABB-623B-45D7-AD57-F10579A602BB}" type="sibTrans" cxnId="{CF731D8C-DD59-4AF6-95EE-8AE15A788AD3}">
      <dgm:prSet/>
      <dgm:spPr/>
      <dgm:t>
        <a:bodyPr/>
        <a:lstStyle/>
        <a:p>
          <a:endParaRPr lang="en-US"/>
        </a:p>
      </dgm:t>
    </dgm:pt>
    <dgm:pt modelId="{CF0B88ED-633B-4946-8093-EEF7156A4569}">
      <dgm:prSet/>
      <dgm:spPr/>
      <dgm:t>
        <a:bodyPr/>
        <a:lstStyle/>
        <a:p>
          <a:r>
            <a:rPr lang="en-US"/>
            <a:t>Attempts to trick the other network into believing fake data is real, real is fake</a:t>
          </a:r>
        </a:p>
      </dgm:t>
    </dgm:pt>
    <dgm:pt modelId="{55104205-4814-47DC-B017-1B7641146DF9}" type="parTrans" cxnId="{1DF9E8EC-3035-4F76-A0FF-B91B1F2C9AD7}">
      <dgm:prSet/>
      <dgm:spPr/>
      <dgm:t>
        <a:bodyPr/>
        <a:lstStyle/>
        <a:p>
          <a:endParaRPr lang="en-US"/>
        </a:p>
      </dgm:t>
    </dgm:pt>
    <dgm:pt modelId="{A75AE958-E2EB-4800-B8D8-F7C075578A90}" type="sibTrans" cxnId="{1DF9E8EC-3035-4F76-A0FF-B91B1F2C9AD7}">
      <dgm:prSet/>
      <dgm:spPr/>
      <dgm:t>
        <a:bodyPr/>
        <a:lstStyle/>
        <a:p>
          <a:endParaRPr lang="en-US"/>
        </a:p>
      </dgm:t>
    </dgm:pt>
    <dgm:pt modelId="{E63EF697-0F20-4F59-80C4-2ABD7DEAA586}">
      <dgm:prSet/>
      <dgm:spPr/>
      <dgm:t>
        <a:bodyPr/>
        <a:lstStyle/>
        <a:p>
          <a:r>
            <a:rPr lang="en-US" dirty="0"/>
            <a:t>Discriminator: discriminate between fake data and real</a:t>
          </a:r>
        </a:p>
      </dgm:t>
    </dgm:pt>
    <dgm:pt modelId="{2C34306B-9E70-4681-9FAE-762F3F4D061B}" type="parTrans" cxnId="{E5C9FFD2-8FD1-48B0-8DBC-C000CE2AE9C6}">
      <dgm:prSet/>
      <dgm:spPr/>
      <dgm:t>
        <a:bodyPr/>
        <a:lstStyle/>
        <a:p>
          <a:endParaRPr lang="en-US"/>
        </a:p>
      </dgm:t>
    </dgm:pt>
    <dgm:pt modelId="{550D3091-90B7-4F6A-92F0-CF9D33563CEC}" type="sibTrans" cxnId="{E5C9FFD2-8FD1-48B0-8DBC-C000CE2AE9C6}">
      <dgm:prSet/>
      <dgm:spPr/>
      <dgm:t>
        <a:bodyPr/>
        <a:lstStyle/>
        <a:p>
          <a:endParaRPr lang="en-US"/>
        </a:p>
      </dgm:t>
    </dgm:pt>
    <dgm:pt modelId="{D7B77953-8DD0-F649-8288-74B8B232C21A}">
      <dgm:prSet/>
      <dgm:spPr/>
      <dgm:t>
        <a:bodyPr/>
        <a:lstStyle/>
        <a:p>
          <a:r>
            <a:rPr lang="en-US" dirty="0"/>
            <a:t>Easy to tell in the beginning but gets harder as the generator learns</a:t>
          </a:r>
        </a:p>
      </dgm:t>
    </dgm:pt>
    <dgm:pt modelId="{A49DEB78-58C7-6848-854F-55D88FD697CF}" type="parTrans" cxnId="{93E701E7-9504-D74D-8E13-51CB08C9BF1D}">
      <dgm:prSet/>
      <dgm:spPr/>
      <dgm:t>
        <a:bodyPr/>
        <a:lstStyle/>
        <a:p>
          <a:endParaRPr lang="en-US"/>
        </a:p>
      </dgm:t>
    </dgm:pt>
    <dgm:pt modelId="{74152E4B-AC74-CF49-AEA4-0D176BD1196C}" type="sibTrans" cxnId="{93E701E7-9504-D74D-8E13-51CB08C9BF1D}">
      <dgm:prSet/>
      <dgm:spPr/>
      <dgm:t>
        <a:bodyPr/>
        <a:lstStyle/>
        <a:p>
          <a:endParaRPr lang="en-US"/>
        </a:p>
      </dgm:t>
    </dgm:pt>
    <dgm:pt modelId="{46B15195-7928-EC4E-B74F-287ACF2C1895}">
      <dgm:prSet/>
      <dgm:spPr/>
      <dgm:t>
        <a:bodyPr/>
        <a:lstStyle/>
        <a:p>
          <a:r>
            <a:rPr lang="en-US" dirty="0"/>
            <a:t>The two networks work against each other, leading to more accurate data synthesis</a:t>
          </a:r>
        </a:p>
      </dgm:t>
    </dgm:pt>
    <dgm:pt modelId="{C7D85D6B-E80A-2549-BE78-BBB1928FFBD3}" type="parTrans" cxnId="{11526A69-F09A-714A-B9E8-E544924DBBED}">
      <dgm:prSet/>
      <dgm:spPr/>
      <dgm:t>
        <a:bodyPr/>
        <a:lstStyle/>
        <a:p>
          <a:endParaRPr lang="en-US"/>
        </a:p>
      </dgm:t>
    </dgm:pt>
    <dgm:pt modelId="{85678298-E9F7-634B-BFAB-ED643C800851}" type="sibTrans" cxnId="{11526A69-F09A-714A-B9E8-E544924DBBED}">
      <dgm:prSet/>
      <dgm:spPr/>
      <dgm:t>
        <a:bodyPr/>
        <a:lstStyle/>
        <a:p>
          <a:endParaRPr lang="en-US"/>
        </a:p>
      </dgm:t>
    </dgm:pt>
    <dgm:pt modelId="{985348CF-94B3-E048-8CEA-9B30B4C4A6C3}" type="pres">
      <dgm:prSet presAssocID="{0C94A7C4-BDE8-47E8-858C-FE2E6E6E253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0F122B0-73B1-C443-8868-CC9A34F2C3EF}" type="pres">
      <dgm:prSet presAssocID="{9DA58A44-A43B-4B37-BB9D-BF6F81C13CF9}" presName="root1" presStyleCnt="0"/>
      <dgm:spPr/>
    </dgm:pt>
    <dgm:pt modelId="{5F3FB206-4CC0-B647-A1E3-956B5A6CB7D2}" type="pres">
      <dgm:prSet presAssocID="{9DA58A44-A43B-4B37-BB9D-BF6F81C13CF9}" presName="LevelOneTextNode" presStyleLbl="node0" presStyleIdx="0" presStyleCnt="2">
        <dgm:presLayoutVars>
          <dgm:chPref val="3"/>
        </dgm:presLayoutVars>
      </dgm:prSet>
      <dgm:spPr/>
    </dgm:pt>
    <dgm:pt modelId="{695972D7-4204-CE4C-9466-9CFCAD4E7C1B}" type="pres">
      <dgm:prSet presAssocID="{9DA58A44-A43B-4B37-BB9D-BF6F81C13CF9}" presName="level2hierChild" presStyleCnt="0"/>
      <dgm:spPr/>
    </dgm:pt>
    <dgm:pt modelId="{52C3453F-A95A-2B44-B8C8-CA0E9BF79C12}" type="pres">
      <dgm:prSet presAssocID="{F41728D6-FF65-47B8-8510-714E74EC7289}" presName="conn2-1" presStyleLbl="parChTrans1D2" presStyleIdx="0" presStyleCnt="2"/>
      <dgm:spPr/>
    </dgm:pt>
    <dgm:pt modelId="{BF6D0468-68FD-4546-94D1-3E6EF6D6D6CD}" type="pres">
      <dgm:prSet presAssocID="{F41728D6-FF65-47B8-8510-714E74EC7289}" presName="connTx" presStyleLbl="parChTrans1D2" presStyleIdx="0" presStyleCnt="2"/>
      <dgm:spPr/>
    </dgm:pt>
    <dgm:pt modelId="{750FA6EF-1B0C-9E4D-81AF-09A18E997C19}" type="pres">
      <dgm:prSet presAssocID="{E3B99288-3D78-421D-AACD-B5053449B156}" presName="root2" presStyleCnt="0"/>
      <dgm:spPr/>
    </dgm:pt>
    <dgm:pt modelId="{561D95B6-3BFB-EB46-A3D2-585A7C84028B}" type="pres">
      <dgm:prSet presAssocID="{E3B99288-3D78-421D-AACD-B5053449B156}" presName="LevelTwoTextNode" presStyleLbl="node2" presStyleIdx="0" presStyleCnt="2">
        <dgm:presLayoutVars>
          <dgm:chPref val="3"/>
        </dgm:presLayoutVars>
      </dgm:prSet>
      <dgm:spPr/>
    </dgm:pt>
    <dgm:pt modelId="{277D25C3-0518-D24F-961A-23ADA1A9ACDA}" type="pres">
      <dgm:prSet presAssocID="{E3B99288-3D78-421D-AACD-B5053449B156}" presName="level3hierChild" presStyleCnt="0"/>
      <dgm:spPr/>
    </dgm:pt>
    <dgm:pt modelId="{841BF1D5-8291-2A4B-A04C-56659A824F58}" type="pres">
      <dgm:prSet presAssocID="{55104205-4814-47DC-B017-1B7641146DF9}" presName="conn2-1" presStyleLbl="parChTrans1D3" presStyleIdx="0" presStyleCnt="2"/>
      <dgm:spPr/>
    </dgm:pt>
    <dgm:pt modelId="{1370D9B1-BE3C-2347-ACD6-00BBCF03FB5A}" type="pres">
      <dgm:prSet presAssocID="{55104205-4814-47DC-B017-1B7641146DF9}" presName="connTx" presStyleLbl="parChTrans1D3" presStyleIdx="0" presStyleCnt="2"/>
      <dgm:spPr/>
    </dgm:pt>
    <dgm:pt modelId="{FC0012DC-4453-5543-8E67-E72894B12DD3}" type="pres">
      <dgm:prSet presAssocID="{CF0B88ED-633B-4946-8093-EEF7156A4569}" presName="root2" presStyleCnt="0"/>
      <dgm:spPr/>
    </dgm:pt>
    <dgm:pt modelId="{494DEB2F-453A-AF4A-9AC0-7FB6276C3A45}" type="pres">
      <dgm:prSet presAssocID="{CF0B88ED-633B-4946-8093-EEF7156A4569}" presName="LevelTwoTextNode" presStyleLbl="node3" presStyleIdx="0" presStyleCnt="2">
        <dgm:presLayoutVars>
          <dgm:chPref val="3"/>
        </dgm:presLayoutVars>
      </dgm:prSet>
      <dgm:spPr/>
    </dgm:pt>
    <dgm:pt modelId="{BF7BCFDA-2794-6449-9CBC-38B4F1846E67}" type="pres">
      <dgm:prSet presAssocID="{CF0B88ED-633B-4946-8093-EEF7156A4569}" presName="level3hierChild" presStyleCnt="0"/>
      <dgm:spPr/>
    </dgm:pt>
    <dgm:pt modelId="{DE93C5AF-426B-F846-8FB9-9C29FE17D055}" type="pres">
      <dgm:prSet presAssocID="{2C34306B-9E70-4681-9FAE-762F3F4D061B}" presName="conn2-1" presStyleLbl="parChTrans1D2" presStyleIdx="1" presStyleCnt="2"/>
      <dgm:spPr/>
    </dgm:pt>
    <dgm:pt modelId="{8E1D2721-2925-FD49-A181-F99CD8091223}" type="pres">
      <dgm:prSet presAssocID="{2C34306B-9E70-4681-9FAE-762F3F4D061B}" presName="connTx" presStyleLbl="parChTrans1D2" presStyleIdx="1" presStyleCnt="2"/>
      <dgm:spPr/>
    </dgm:pt>
    <dgm:pt modelId="{67AB9E94-7384-3740-B216-0122BC23766C}" type="pres">
      <dgm:prSet presAssocID="{E63EF697-0F20-4F59-80C4-2ABD7DEAA586}" presName="root2" presStyleCnt="0"/>
      <dgm:spPr/>
    </dgm:pt>
    <dgm:pt modelId="{F897A965-A325-584C-B771-C277A4DB098E}" type="pres">
      <dgm:prSet presAssocID="{E63EF697-0F20-4F59-80C4-2ABD7DEAA586}" presName="LevelTwoTextNode" presStyleLbl="node2" presStyleIdx="1" presStyleCnt="2">
        <dgm:presLayoutVars>
          <dgm:chPref val="3"/>
        </dgm:presLayoutVars>
      </dgm:prSet>
      <dgm:spPr/>
    </dgm:pt>
    <dgm:pt modelId="{DBE582C1-44DF-264C-8186-401F081A8FB2}" type="pres">
      <dgm:prSet presAssocID="{E63EF697-0F20-4F59-80C4-2ABD7DEAA586}" presName="level3hierChild" presStyleCnt="0"/>
      <dgm:spPr/>
    </dgm:pt>
    <dgm:pt modelId="{06362BAA-527B-594A-BFE1-B4702FD6B401}" type="pres">
      <dgm:prSet presAssocID="{A49DEB78-58C7-6848-854F-55D88FD697CF}" presName="conn2-1" presStyleLbl="parChTrans1D3" presStyleIdx="1" presStyleCnt="2"/>
      <dgm:spPr/>
    </dgm:pt>
    <dgm:pt modelId="{77B3F32E-59E7-FC41-A3CA-D3F708F6926F}" type="pres">
      <dgm:prSet presAssocID="{A49DEB78-58C7-6848-854F-55D88FD697CF}" presName="connTx" presStyleLbl="parChTrans1D3" presStyleIdx="1" presStyleCnt="2"/>
      <dgm:spPr/>
    </dgm:pt>
    <dgm:pt modelId="{2FF235BC-E28F-8147-9E46-E76F66AD3CDE}" type="pres">
      <dgm:prSet presAssocID="{D7B77953-8DD0-F649-8288-74B8B232C21A}" presName="root2" presStyleCnt="0"/>
      <dgm:spPr/>
    </dgm:pt>
    <dgm:pt modelId="{82D53561-D5B5-074C-8931-CDA03C97EC8D}" type="pres">
      <dgm:prSet presAssocID="{D7B77953-8DD0-F649-8288-74B8B232C21A}" presName="LevelTwoTextNode" presStyleLbl="node3" presStyleIdx="1" presStyleCnt="2">
        <dgm:presLayoutVars>
          <dgm:chPref val="3"/>
        </dgm:presLayoutVars>
      </dgm:prSet>
      <dgm:spPr/>
    </dgm:pt>
    <dgm:pt modelId="{E8855951-9F7F-FE4F-8420-65638335D8A5}" type="pres">
      <dgm:prSet presAssocID="{D7B77953-8DD0-F649-8288-74B8B232C21A}" presName="level3hierChild" presStyleCnt="0"/>
      <dgm:spPr/>
    </dgm:pt>
    <dgm:pt modelId="{5514C4E3-D5B8-EE40-B520-F151F582B943}" type="pres">
      <dgm:prSet presAssocID="{46B15195-7928-EC4E-B74F-287ACF2C1895}" presName="root1" presStyleCnt="0"/>
      <dgm:spPr/>
    </dgm:pt>
    <dgm:pt modelId="{007F7241-48D2-A447-9D63-981BE941FBD6}" type="pres">
      <dgm:prSet presAssocID="{46B15195-7928-EC4E-B74F-287ACF2C1895}" presName="LevelOneTextNode" presStyleLbl="node0" presStyleIdx="1" presStyleCnt="2">
        <dgm:presLayoutVars>
          <dgm:chPref val="3"/>
        </dgm:presLayoutVars>
      </dgm:prSet>
      <dgm:spPr/>
    </dgm:pt>
    <dgm:pt modelId="{C7F005EA-98D3-3F48-AA17-2DD2D81DADC3}" type="pres">
      <dgm:prSet presAssocID="{46B15195-7928-EC4E-B74F-287ACF2C1895}" presName="level2hierChild" presStyleCnt="0"/>
      <dgm:spPr/>
    </dgm:pt>
  </dgm:ptLst>
  <dgm:cxnLst>
    <dgm:cxn modelId="{5155FD08-E3BA-D440-B65B-0EE09C48491F}" type="presOf" srcId="{46B15195-7928-EC4E-B74F-287ACF2C1895}" destId="{007F7241-48D2-A447-9D63-981BE941FBD6}" srcOrd="0" destOrd="0" presId="urn:microsoft.com/office/officeart/2005/8/layout/hierarchy2"/>
    <dgm:cxn modelId="{49CEE60F-15C3-D14E-87A3-8947247EB44D}" type="presOf" srcId="{55104205-4814-47DC-B017-1B7641146DF9}" destId="{1370D9B1-BE3C-2347-ACD6-00BBCF03FB5A}" srcOrd="1" destOrd="0" presId="urn:microsoft.com/office/officeart/2005/8/layout/hierarchy2"/>
    <dgm:cxn modelId="{B398D61F-DF66-7B4C-AA14-164D30FEC2D8}" type="presOf" srcId="{F41728D6-FF65-47B8-8510-714E74EC7289}" destId="{BF6D0468-68FD-4546-94D1-3E6EF6D6D6CD}" srcOrd="1" destOrd="0" presId="urn:microsoft.com/office/officeart/2005/8/layout/hierarchy2"/>
    <dgm:cxn modelId="{4CD21741-0DF1-0A45-8E21-6A0E68FBCEEA}" type="presOf" srcId="{CF0B88ED-633B-4946-8093-EEF7156A4569}" destId="{494DEB2F-453A-AF4A-9AC0-7FB6276C3A45}" srcOrd="0" destOrd="0" presId="urn:microsoft.com/office/officeart/2005/8/layout/hierarchy2"/>
    <dgm:cxn modelId="{11526A69-F09A-714A-B9E8-E544924DBBED}" srcId="{0C94A7C4-BDE8-47E8-858C-FE2E6E6E2534}" destId="{46B15195-7928-EC4E-B74F-287ACF2C1895}" srcOrd="1" destOrd="0" parTransId="{C7D85D6B-E80A-2549-BE78-BBB1928FFBD3}" sibTransId="{85678298-E9F7-634B-BFAB-ED643C800851}"/>
    <dgm:cxn modelId="{5DD3FC73-0AD1-A941-9C2B-2DC2A6BBB909}" type="presOf" srcId="{D7B77953-8DD0-F649-8288-74B8B232C21A}" destId="{82D53561-D5B5-074C-8931-CDA03C97EC8D}" srcOrd="0" destOrd="0" presId="urn:microsoft.com/office/officeart/2005/8/layout/hierarchy2"/>
    <dgm:cxn modelId="{F4700F76-FBC2-6244-9F9E-848E4D5D71FC}" type="presOf" srcId="{F41728D6-FF65-47B8-8510-714E74EC7289}" destId="{52C3453F-A95A-2B44-B8C8-CA0E9BF79C12}" srcOrd="0" destOrd="0" presId="urn:microsoft.com/office/officeart/2005/8/layout/hierarchy2"/>
    <dgm:cxn modelId="{6EC20A80-D69C-754C-9F8F-070ACFAC6932}" type="presOf" srcId="{0C94A7C4-BDE8-47E8-858C-FE2E6E6E2534}" destId="{985348CF-94B3-E048-8CEA-9B30B4C4A6C3}" srcOrd="0" destOrd="0" presId="urn:microsoft.com/office/officeart/2005/8/layout/hierarchy2"/>
    <dgm:cxn modelId="{4867A687-4D39-7C40-9A21-7919DC44DDD6}" type="presOf" srcId="{2C34306B-9E70-4681-9FAE-762F3F4D061B}" destId="{DE93C5AF-426B-F846-8FB9-9C29FE17D055}" srcOrd="0" destOrd="0" presId="urn:microsoft.com/office/officeart/2005/8/layout/hierarchy2"/>
    <dgm:cxn modelId="{CF731D8C-DD59-4AF6-95EE-8AE15A788AD3}" srcId="{9DA58A44-A43B-4B37-BB9D-BF6F81C13CF9}" destId="{E3B99288-3D78-421D-AACD-B5053449B156}" srcOrd="0" destOrd="0" parTransId="{F41728D6-FF65-47B8-8510-714E74EC7289}" sibTransId="{97628ABB-623B-45D7-AD57-F10579A602BB}"/>
    <dgm:cxn modelId="{4DCF7891-1A3C-A94F-814C-E53CB87971AF}" type="presOf" srcId="{2C34306B-9E70-4681-9FAE-762F3F4D061B}" destId="{8E1D2721-2925-FD49-A181-F99CD8091223}" srcOrd="1" destOrd="0" presId="urn:microsoft.com/office/officeart/2005/8/layout/hierarchy2"/>
    <dgm:cxn modelId="{43870692-B234-D042-9E3A-51D1139AC2A4}" type="presOf" srcId="{55104205-4814-47DC-B017-1B7641146DF9}" destId="{841BF1D5-8291-2A4B-A04C-56659A824F58}" srcOrd="0" destOrd="0" presId="urn:microsoft.com/office/officeart/2005/8/layout/hierarchy2"/>
    <dgm:cxn modelId="{191E6694-5D51-234C-A52E-BB82BAE97D6A}" type="presOf" srcId="{E63EF697-0F20-4F59-80C4-2ABD7DEAA586}" destId="{F897A965-A325-584C-B771-C277A4DB098E}" srcOrd="0" destOrd="0" presId="urn:microsoft.com/office/officeart/2005/8/layout/hierarchy2"/>
    <dgm:cxn modelId="{5C73C39D-F080-0849-90F6-25D4B55F2185}" type="presOf" srcId="{E3B99288-3D78-421D-AACD-B5053449B156}" destId="{561D95B6-3BFB-EB46-A3D2-585A7C84028B}" srcOrd="0" destOrd="0" presId="urn:microsoft.com/office/officeart/2005/8/layout/hierarchy2"/>
    <dgm:cxn modelId="{A55637A1-F2B1-934F-AE75-5328F3B02965}" type="presOf" srcId="{A49DEB78-58C7-6848-854F-55D88FD697CF}" destId="{06362BAA-527B-594A-BFE1-B4702FD6B401}" srcOrd="0" destOrd="0" presId="urn:microsoft.com/office/officeart/2005/8/layout/hierarchy2"/>
    <dgm:cxn modelId="{116AA9BF-EC53-E044-9D9F-8CDAB196A6F1}" type="presOf" srcId="{9DA58A44-A43B-4B37-BB9D-BF6F81C13CF9}" destId="{5F3FB206-4CC0-B647-A1E3-956B5A6CB7D2}" srcOrd="0" destOrd="0" presId="urn:microsoft.com/office/officeart/2005/8/layout/hierarchy2"/>
    <dgm:cxn modelId="{E5C9FFD2-8FD1-48B0-8DBC-C000CE2AE9C6}" srcId="{9DA58A44-A43B-4B37-BB9D-BF6F81C13CF9}" destId="{E63EF697-0F20-4F59-80C4-2ABD7DEAA586}" srcOrd="1" destOrd="0" parTransId="{2C34306B-9E70-4681-9FAE-762F3F4D061B}" sibTransId="{550D3091-90B7-4F6A-92F0-CF9D33563CEC}"/>
    <dgm:cxn modelId="{588FD4D7-364C-4E63-B807-412CE6AFCE46}" srcId="{0C94A7C4-BDE8-47E8-858C-FE2E6E6E2534}" destId="{9DA58A44-A43B-4B37-BB9D-BF6F81C13CF9}" srcOrd="0" destOrd="0" parTransId="{C4C3DA8B-2E14-496D-9688-7F8DCF9CDAD9}" sibTransId="{F4130BA1-2B27-43ED-BD2D-6D5F5E0F696F}"/>
    <dgm:cxn modelId="{116F80DA-C352-5E40-89F3-C0824B5A08AF}" type="presOf" srcId="{A49DEB78-58C7-6848-854F-55D88FD697CF}" destId="{77B3F32E-59E7-FC41-A3CA-D3F708F6926F}" srcOrd="1" destOrd="0" presId="urn:microsoft.com/office/officeart/2005/8/layout/hierarchy2"/>
    <dgm:cxn modelId="{93E701E7-9504-D74D-8E13-51CB08C9BF1D}" srcId="{E63EF697-0F20-4F59-80C4-2ABD7DEAA586}" destId="{D7B77953-8DD0-F649-8288-74B8B232C21A}" srcOrd="0" destOrd="0" parTransId="{A49DEB78-58C7-6848-854F-55D88FD697CF}" sibTransId="{74152E4B-AC74-CF49-AEA4-0D176BD1196C}"/>
    <dgm:cxn modelId="{1DF9E8EC-3035-4F76-A0FF-B91B1F2C9AD7}" srcId="{E3B99288-3D78-421D-AACD-B5053449B156}" destId="{CF0B88ED-633B-4946-8093-EEF7156A4569}" srcOrd="0" destOrd="0" parTransId="{55104205-4814-47DC-B017-1B7641146DF9}" sibTransId="{A75AE958-E2EB-4800-B8D8-F7C075578A90}"/>
    <dgm:cxn modelId="{035B6187-0F61-104D-BB6A-889B75B59E99}" type="presParOf" srcId="{985348CF-94B3-E048-8CEA-9B30B4C4A6C3}" destId="{90F122B0-73B1-C443-8868-CC9A34F2C3EF}" srcOrd="0" destOrd="0" presId="urn:microsoft.com/office/officeart/2005/8/layout/hierarchy2"/>
    <dgm:cxn modelId="{D869D306-ACEE-1B4D-A6BD-D0B5CDAD65BF}" type="presParOf" srcId="{90F122B0-73B1-C443-8868-CC9A34F2C3EF}" destId="{5F3FB206-4CC0-B647-A1E3-956B5A6CB7D2}" srcOrd="0" destOrd="0" presId="urn:microsoft.com/office/officeart/2005/8/layout/hierarchy2"/>
    <dgm:cxn modelId="{EF8F3943-0239-F942-A712-A04E4D417817}" type="presParOf" srcId="{90F122B0-73B1-C443-8868-CC9A34F2C3EF}" destId="{695972D7-4204-CE4C-9466-9CFCAD4E7C1B}" srcOrd="1" destOrd="0" presId="urn:microsoft.com/office/officeart/2005/8/layout/hierarchy2"/>
    <dgm:cxn modelId="{00625C12-EB27-1F4B-A89E-E6DC048DE050}" type="presParOf" srcId="{695972D7-4204-CE4C-9466-9CFCAD4E7C1B}" destId="{52C3453F-A95A-2B44-B8C8-CA0E9BF79C12}" srcOrd="0" destOrd="0" presId="urn:microsoft.com/office/officeart/2005/8/layout/hierarchy2"/>
    <dgm:cxn modelId="{D4042628-4D95-B94F-9B7F-7D920AC13FCE}" type="presParOf" srcId="{52C3453F-A95A-2B44-B8C8-CA0E9BF79C12}" destId="{BF6D0468-68FD-4546-94D1-3E6EF6D6D6CD}" srcOrd="0" destOrd="0" presId="urn:microsoft.com/office/officeart/2005/8/layout/hierarchy2"/>
    <dgm:cxn modelId="{EAD27886-618E-6B45-B583-F9A002CF4B0E}" type="presParOf" srcId="{695972D7-4204-CE4C-9466-9CFCAD4E7C1B}" destId="{750FA6EF-1B0C-9E4D-81AF-09A18E997C19}" srcOrd="1" destOrd="0" presId="urn:microsoft.com/office/officeart/2005/8/layout/hierarchy2"/>
    <dgm:cxn modelId="{6A9DE587-12FC-154D-9527-F64CF356357C}" type="presParOf" srcId="{750FA6EF-1B0C-9E4D-81AF-09A18E997C19}" destId="{561D95B6-3BFB-EB46-A3D2-585A7C84028B}" srcOrd="0" destOrd="0" presId="urn:microsoft.com/office/officeart/2005/8/layout/hierarchy2"/>
    <dgm:cxn modelId="{A6A693F9-D355-B746-9AA3-E46C11613A1D}" type="presParOf" srcId="{750FA6EF-1B0C-9E4D-81AF-09A18E997C19}" destId="{277D25C3-0518-D24F-961A-23ADA1A9ACDA}" srcOrd="1" destOrd="0" presId="urn:microsoft.com/office/officeart/2005/8/layout/hierarchy2"/>
    <dgm:cxn modelId="{B39072A9-57FA-BD46-AAA0-072718791B85}" type="presParOf" srcId="{277D25C3-0518-D24F-961A-23ADA1A9ACDA}" destId="{841BF1D5-8291-2A4B-A04C-56659A824F58}" srcOrd="0" destOrd="0" presId="urn:microsoft.com/office/officeart/2005/8/layout/hierarchy2"/>
    <dgm:cxn modelId="{2F5546C9-0A2C-3D47-B8F1-B5AEC5DC498B}" type="presParOf" srcId="{841BF1D5-8291-2A4B-A04C-56659A824F58}" destId="{1370D9B1-BE3C-2347-ACD6-00BBCF03FB5A}" srcOrd="0" destOrd="0" presId="urn:microsoft.com/office/officeart/2005/8/layout/hierarchy2"/>
    <dgm:cxn modelId="{12A0FB9F-630E-AE44-8B9B-A30DF059C73E}" type="presParOf" srcId="{277D25C3-0518-D24F-961A-23ADA1A9ACDA}" destId="{FC0012DC-4453-5543-8E67-E72894B12DD3}" srcOrd="1" destOrd="0" presId="urn:microsoft.com/office/officeart/2005/8/layout/hierarchy2"/>
    <dgm:cxn modelId="{55152F7C-5432-8044-AFAC-4550088DFC5D}" type="presParOf" srcId="{FC0012DC-4453-5543-8E67-E72894B12DD3}" destId="{494DEB2F-453A-AF4A-9AC0-7FB6276C3A45}" srcOrd="0" destOrd="0" presId="urn:microsoft.com/office/officeart/2005/8/layout/hierarchy2"/>
    <dgm:cxn modelId="{C4BD26A0-F4E9-3C47-99F8-3AF267796F50}" type="presParOf" srcId="{FC0012DC-4453-5543-8E67-E72894B12DD3}" destId="{BF7BCFDA-2794-6449-9CBC-38B4F1846E67}" srcOrd="1" destOrd="0" presId="urn:microsoft.com/office/officeart/2005/8/layout/hierarchy2"/>
    <dgm:cxn modelId="{01C6081E-C0AE-9E45-A25D-CA2C0F8F3EBC}" type="presParOf" srcId="{695972D7-4204-CE4C-9466-9CFCAD4E7C1B}" destId="{DE93C5AF-426B-F846-8FB9-9C29FE17D055}" srcOrd="2" destOrd="0" presId="urn:microsoft.com/office/officeart/2005/8/layout/hierarchy2"/>
    <dgm:cxn modelId="{0C32A144-B219-DE42-9282-0717646FDD10}" type="presParOf" srcId="{DE93C5AF-426B-F846-8FB9-9C29FE17D055}" destId="{8E1D2721-2925-FD49-A181-F99CD8091223}" srcOrd="0" destOrd="0" presId="urn:microsoft.com/office/officeart/2005/8/layout/hierarchy2"/>
    <dgm:cxn modelId="{FB9656E3-6317-9342-ACB8-21C2C5B07410}" type="presParOf" srcId="{695972D7-4204-CE4C-9466-9CFCAD4E7C1B}" destId="{67AB9E94-7384-3740-B216-0122BC23766C}" srcOrd="3" destOrd="0" presId="urn:microsoft.com/office/officeart/2005/8/layout/hierarchy2"/>
    <dgm:cxn modelId="{B033AD2A-3C19-C54E-8BC3-2D8313D68F6F}" type="presParOf" srcId="{67AB9E94-7384-3740-B216-0122BC23766C}" destId="{F897A965-A325-584C-B771-C277A4DB098E}" srcOrd="0" destOrd="0" presId="urn:microsoft.com/office/officeart/2005/8/layout/hierarchy2"/>
    <dgm:cxn modelId="{56F045DB-2976-3549-BEF3-EA2880509C7D}" type="presParOf" srcId="{67AB9E94-7384-3740-B216-0122BC23766C}" destId="{DBE582C1-44DF-264C-8186-401F081A8FB2}" srcOrd="1" destOrd="0" presId="urn:microsoft.com/office/officeart/2005/8/layout/hierarchy2"/>
    <dgm:cxn modelId="{2D075C15-7887-1C47-B5A8-6DD02A0CFED1}" type="presParOf" srcId="{DBE582C1-44DF-264C-8186-401F081A8FB2}" destId="{06362BAA-527B-594A-BFE1-B4702FD6B401}" srcOrd="0" destOrd="0" presId="urn:microsoft.com/office/officeart/2005/8/layout/hierarchy2"/>
    <dgm:cxn modelId="{FBDEAA5F-680A-954F-84B9-A0D78AFBC836}" type="presParOf" srcId="{06362BAA-527B-594A-BFE1-B4702FD6B401}" destId="{77B3F32E-59E7-FC41-A3CA-D3F708F6926F}" srcOrd="0" destOrd="0" presId="urn:microsoft.com/office/officeart/2005/8/layout/hierarchy2"/>
    <dgm:cxn modelId="{6BCD9B75-7421-B54A-B49F-E55749E88280}" type="presParOf" srcId="{DBE582C1-44DF-264C-8186-401F081A8FB2}" destId="{2FF235BC-E28F-8147-9E46-E76F66AD3CDE}" srcOrd="1" destOrd="0" presId="urn:microsoft.com/office/officeart/2005/8/layout/hierarchy2"/>
    <dgm:cxn modelId="{046C4511-55EA-C446-9751-493203B4483E}" type="presParOf" srcId="{2FF235BC-E28F-8147-9E46-E76F66AD3CDE}" destId="{82D53561-D5B5-074C-8931-CDA03C97EC8D}" srcOrd="0" destOrd="0" presId="urn:microsoft.com/office/officeart/2005/8/layout/hierarchy2"/>
    <dgm:cxn modelId="{F748C8E4-D963-F241-88BC-C023F4671DD3}" type="presParOf" srcId="{2FF235BC-E28F-8147-9E46-E76F66AD3CDE}" destId="{E8855951-9F7F-FE4F-8420-65638335D8A5}" srcOrd="1" destOrd="0" presId="urn:microsoft.com/office/officeart/2005/8/layout/hierarchy2"/>
    <dgm:cxn modelId="{01BBAB95-BBB2-DA42-8EBB-A04FA2324E89}" type="presParOf" srcId="{985348CF-94B3-E048-8CEA-9B30B4C4A6C3}" destId="{5514C4E3-D5B8-EE40-B520-F151F582B943}" srcOrd="1" destOrd="0" presId="urn:microsoft.com/office/officeart/2005/8/layout/hierarchy2"/>
    <dgm:cxn modelId="{08C31860-7657-A443-A400-0D7BB04AF3F5}" type="presParOf" srcId="{5514C4E3-D5B8-EE40-B520-F151F582B943}" destId="{007F7241-48D2-A447-9D63-981BE941FBD6}" srcOrd="0" destOrd="0" presId="urn:microsoft.com/office/officeart/2005/8/layout/hierarchy2"/>
    <dgm:cxn modelId="{A30B87C3-A422-BB46-9D78-796E7055BBD0}" type="presParOf" srcId="{5514C4E3-D5B8-EE40-B520-F151F582B943}" destId="{C7F005EA-98D3-3F48-AA17-2DD2D81DADC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25540A-4658-49AA-828A-10EFB6FED88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889400D-C0B1-471C-80A9-A76F0469F542}">
      <dgm:prSet/>
      <dgm:spPr/>
      <dgm:t>
        <a:bodyPr/>
        <a:lstStyle/>
        <a:p>
          <a:r>
            <a:rPr lang="en-US"/>
            <a:t>Visually, results are disappointing</a:t>
          </a:r>
        </a:p>
      </dgm:t>
    </dgm:pt>
    <dgm:pt modelId="{38ACD53A-FB63-4E50-86EC-C084E90D7348}" type="parTrans" cxnId="{C0FAE4E4-4483-4395-BE92-04C12B10CE61}">
      <dgm:prSet/>
      <dgm:spPr/>
      <dgm:t>
        <a:bodyPr/>
        <a:lstStyle/>
        <a:p>
          <a:endParaRPr lang="en-US"/>
        </a:p>
      </dgm:t>
    </dgm:pt>
    <dgm:pt modelId="{48EED0AB-DC33-4027-889A-E1993FC0C1CF}" type="sibTrans" cxnId="{C0FAE4E4-4483-4395-BE92-04C12B10CE61}">
      <dgm:prSet/>
      <dgm:spPr/>
      <dgm:t>
        <a:bodyPr/>
        <a:lstStyle/>
        <a:p>
          <a:endParaRPr lang="en-US"/>
        </a:p>
      </dgm:t>
    </dgm:pt>
    <dgm:pt modelId="{7E14B595-8917-4C13-B407-0FAABCE6288C}">
      <dgm:prSet/>
      <dgm:spPr/>
      <dgm:t>
        <a:bodyPr/>
        <a:lstStyle/>
        <a:p>
          <a:r>
            <a:rPr lang="en-US"/>
            <a:t>Easy to tell what is real and what is fake (for the most part) visually</a:t>
          </a:r>
        </a:p>
      </dgm:t>
    </dgm:pt>
    <dgm:pt modelId="{F879AF7F-E868-4316-9B43-EBC31AC6AD0E}" type="parTrans" cxnId="{937B0C30-1C9B-4C7C-ABD6-E7BBC213828C}">
      <dgm:prSet/>
      <dgm:spPr/>
      <dgm:t>
        <a:bodyPr/>
        <a:lstStyle/>
        <a:p>
          <a:endParaRPr lang="en-US"/>
        </a:p>
      </dgm:t>
    </dgm:pt>
    <dgm:pt modelId="{74B83BB3-4DF0-4F40-9B8D-8ACF5412BB69}" type="sibTrans" cxnId="{937B0C30-1C9B-4C7C-ABD6-E7BBC213828C}">
      <dgm:prSet/>
      <dgm:spPr/>
      <dgm:t>
        <a:bodyPr/>
        <a:lstStyle/>
        <a:p>
          <a:endParaRPr lang="en-US"/>
        </a:p>
      </dgm:t>
    </dgm:pt>
    <dgm:pt modelId="{FBD5850D-8FD3-4938-BCA6-D7CADDFD9293}">
      <dgm:prSet/>
      <dgm:spPr/>
      <dgm:t>
        <a:bodyPr/>
        <a:lstStyle/>
        <a:p>
          <a:r>
            <a:rPr lang="en-US"/>
            <a:t>Now, compare to baseline, use LightGBM</a:t>
          </a:r>
        </a:p>
      </dgm:t>
    </dgm:pt>
    <dgm:pt modelId="{6036C711-3923-4927-B2D8-E52A037D0E2C}" type="parTrans" cxnId="{D5A568F6-B8BC-4BA2-97A2-BEACF90DDF8E}">
      <dgm:prSet/>
      <dgm:spPr/>
      <dgm:t>
        <a:bodyPr/>
        <a:lstStyle/>
        <a:p>
          <a:endParaRPr lang="en-US"/>
        </a:p>
      </dgm:t>
    </dgm:pt>
    <dgm:pt modelId="{6378BACB-BEA1-49AD-8E21-3C182BF86AA4}" type="sibTrans" cxnId="{D5A568F6-B8BC-4BA2-97A2-BEACF90DDF8E}">
      <dgm:prSet/>
      <dgm:spPr/>
      <dgm:t>
        <a:bodyPr/>
        <a:lstStyle/>
        <a:p>
          <a:endParaRPr lang="en-US"/>
        </a:p>
      </dgm:t>
    </dgm:pt>
    <dgm:pt modelId="{9CFDEB25-251E-3A44-8E0B-0D192501B9FF}" type="pres">
      <dgm:prSet presAssocID="{C525540A-4658-49AA-828A-10EFB6FED8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BC3825-91A3-DE45-A0AA-BD42CDCC8E09}" type="pres">
      <dgm:prSet presAssocID="{D889400D-C0B1-471C-80A9-A76F0469F542}" presName="hierRoot1" presStyleCnt="0"/>
      <dgm:spPr/>
    </dgm:pt>
    <dgm:pt modelId="{F0E910A4-EBFA-6B43-B5FF-9186B93C51B2}" type="pres">
      <dgm:prSet presAssocID="{D889400D-C0B1-471C-80A9-A76F0469F542}" presName="composite" presStyleCnt="0"/>
      <dgm:spPr/>
    </dgm:pt>
    <dgm:pt modelId="{9094D59F-B4F9-E04B-B017-E8854FC70093}" type="pres">
      <dgm:prSet presAssocID="{D889400D-C0B1-471C-80A9-A76F0469F542}" presName="background" presStyleLbl="node0" presStyleIdx="0" presStyleCnt="3"/>
      <dgm:spPr/>
    </dgm:pt>
    <dgm:pt modelId="{588BBE24-5CC9-9C4D-8BF0-C9373B95071B}" type="pres">
      <dgm:prSet presAssocID="{D889400D-C0B1-471C-80A9-A76F0469F542}" presName="text" presStyleLbl="fgAcc0" presStyleIdx="0" presStyleCnt="3">
        <dgm:presLayoutVars>
          <dgm:chPref val="3"/>
        </dgm:presLayoutVars>
      </dgm:prSet>
      <dgm:spPr/>
    </dgm:pt>
    <dgm:pt modelId="{62291C88-D95E-3D4E-B433-928186E29820}" type="pres">
      <dgm:prSet presAssocID="{D889400D-C0B1-471C-80A9-A76F0469F542}" presName="hierChild2" presStyleCnt="0"/>
      <dgm:spPr/>
    </dgm:pt>
    <dgm:pt modelId="{F241EA2C-815D-4542-BE7B-61D809B77504}" type="pres">
      <dgm:prSet presAssocID="{7E14B595-8917-4C13-B407-0FAABCE6288C}" presName="hierRoot1" presStyleCnt="0"/>
      <dgm:spPr/>
    </dgm:pt>
    <dgm:pt modelId="{185266D6-CA4A-7243-993D-044027E55CF3}" type="pres">
      <dgm:prSet presAssocID="{7E14B595-8917-4C13-B407-0FAABCE6288C}" presName="composite" presStyleCnt="0"/>
      <dgm:spPr/>
    </dgm:pt>
    <dgm:pt modelId="{D00953D8-A66B-444E-81FD-34B7652F1346}" type="pres">
      <dgm:prSet presAssocID="{7E14B595-8917-4C13-B407-0FAABCE6288C}" presName="background" presStyleLbl="node0" presStyleIdx="1" presStyleCnt="3"/>
      <dgm:spPr/>
    </dgm:pt>
    <dgm:pt modelId="{E94BDCC1-723C-8A49-9DEA-E1412997A018}" type="pres">
      <dgm:prSet presAssocID="{7E14B595-8917-4C13-B407-0FAABCE6288C}" presName="text" presStyleLbl="fgAcc0" presStyleIdx="1" presStyleCnt="3">
        <dgm:presLayoutVars>
          <dgm:chPref val="3"/>
        </dgm:presLayoutVars>
      </dgm:prSet>
      <dgm:spPr/>
    </dgm:pt>
    <dgm:pt modelId="{E6353D94-1ACE-CD46-8705-89CDEB21D571}" type="pres">
      <dgm:prSet presAssocID="{7E14B595-8917-4C13-B407-0FAABCE6288C}" presName="hierChild2" presStyleCnt="0"/>
      <dgm:spPr/>
    </dgm:pt>
    <dgm:pt modelId="{8CEB6C2B-F161-144C-B773-52164C4C2AEC}" type="pres">
      <dgm:prSet presAssocID="{FBD5850D-8FD3-4938-BCA6-D7CADDFD9293}" presName="hierRoot1" presStyleCnt="0"/>
      <dgm:spPr/>
    </dgm:pt>
    <dgm:pt modelId="{EF91E552-E8CC-2440-BDB9-3CFD21BEB236}" type="pres">
      <dgm:prSet presAssocID="{FBD5850D-8FD3-4938-BCA6-D7CADDFD9293}" presName="composite" presStyleCnt="0"/>
      <dgm:spPr/>
    </dgm:pt>
    <dgm:pt modelId="{8E36AB1A-67B5-7848-9DE2-C11B35F8D8B6}" type="pres">
      <dgm:prSet presAssocID="{FBD5850D-8FD3-4938-BCA6-D7CADDFD9293}" presName="background" presStyleLbl="node0" presStyleIdx="2" presStyleCnt="3"/>
      <dgm:spPr/>
    </dgm:pt>
    <dgm:pt modelId="{1DB831AE-57C2-1E49-B3DE-C3B30422A557}" type="pres">
      <dgm:prSet presAssocID="{FBD5850D-8FD3-4938-BCA6-D7CADDFD9293}" presName="text" presStyleLbl="fgAcc0" presStyleIdx="2" presStyleCnt="3">
        <dgm:presLayoutVars>
          <dgm:chPref val="3"/>
        </dgm:presLayoutVars>
      </dgm:prSet>
      <dgm:spPr/>
    </dgm:pt>
    <dgm:pt modelId="{704FEAFC-21C2-4443-99D0-33C937FFE76C}" type="pres">
      <dgm:prSet presAssocID="{FBD5850D-8FD3-4938-BCA6-D7CADDFD9293}" presName="hierChild2" presStyleCnt="0"/>
      <dgm:spPr/>
    </dgm:pt>
  </dgm:ptLst>
  <dgm:cxnLst>
    <dgm:cxn modelId="{9D693D0B-2FB3-AA41-98EB-03662791C2B1}" type="presOf" srcId="{FBD5850D-8FD3-4938-BCA6-D7CADDFD9293}" destId="{1DB831AE-57C2-1E49-B3DE-C3B30422A557}" srcOrd="0" destOrd="0" presId="urn:microsoft.com/office/officeart/2005/8/layout/hierarchy1"/>
    <dgm:cxn modelId="{C880570E-A866-3344-AED9-2BF2A254C539}" type="presOf" srcId="{C525540A-4658-49AA-828A-10EFB6FED881}" destId="{9CFDEB25-251E-3A44-8E0B-0D192501B9FF}" srcOrd="0" destOrd="0" presId="urn:microsoft.com/office/officeart/2005/8/layout/hierarchy1"/>
    <dgm:cxn modelId="{937B0C30-1C9B-4C7C-ABD6-E7BBC213828C}" srcId="{C525540A-4658-49AA-828A-10EFB6FED881}" destId="{7E14B595-8917-4C13-B407-0FAABCE6288C}" srcOrd="1" destOrd="0" parTransId="{F879AF7F-E868-4316-9B43-EBC31AC6AD0E}" sibTransId="{74B83BB3-4DF0-4F40-9B8D-8ACF5412BB69}"/>
    <dgm:cxn modelId="{53BB2C52-DF20-AC49-8FBF-76B7A51E160C}" type="presOf" srcId="{7E14B595-8917-4C13-B407-0FAABCE6288C}" destId="{E94BDCC1-723C-8A49-9DEA-E1412997A018}" srcOrd="0" destOrd="0" presId="urn:microsoft.com/office/officeart/2005/8/layout/hierarchy1"/>
    <dgm:cxn modelId="{C0FAE4E4-4483-4395-BE92-04C12B10CE61}" srcId="{C525540A-4658-49AA-828A-10EFB6FED881}" destId="{D889400D-C0B1-471C-80A9-A76F0469F542}" srcOrd="0" destOrd="0" parTransId="{38ACD53A-FB63-4E50-86EC-C084E90D7348}" sibTransId="{48EED0AB-DC33-4027-889A-E1993FC0C1CF}"/>
    <dgm:cxn modelId="{B143EBE4-0126-8A44-B595-36C5419605DF}" type="presOf" srcId="{D889400D-C0B1-471C-80A9-A76F0469F542}" destId="{588BBE24-5CC9-9C4D-8BF0-C9373B95071B}" srcOrd="0" destOrd="0" presId="urn:microsoft.com/office/officeart/2005/8/layout/hierarchy1"/>
    <dgm:cxn modelId="{D5A568F6-B8BC-4BA2-97A2-BEACF90DDF8E}" srcId="{C525540A-4658-49AA-828A-10EFB6FED881}" destId="{FBD5850D-8FD3-4938-BCA6-D7CADDFD9293}" srcOrd="2" destOrd="0" parTransId="{6036C711-3923-4927-B2D8-E52A037D0E2C}" sibTransId="{6378BACB-BEA1-49AD-8E21-3C182BF86AA4}"/>
    <dgm:cxn modelId="{2727BF85-90DE-E047-903A-16834BA380C6}" type="presParOf" srcId="{9CFDEB25-251E-3A44-8E0B-0D192501B9FF}" destId="{81BC3825-91A3-DE45-A0AA-BD42CDCC8E09}" srcOrd="0" destOrd="0" presId="urn:microsoft.com/office/officeart/2005/8/layout/hierarchy1"/>
    <dgm:cxn modelId="{91EC24A6-F56E-4746-B273-2A68DD0898F2}" type="presParOf" srcId="{81BC3825-91A3-DE45-A0AA-BD42CDCC8E09}" destId="{F0E910A4-EBFA-6B43-B5FF-9186B93C51B2}" srcOrd="0" destOrd="0" presId="urn:microsoft.com/office/officeart/2005/8/layout/hierarchy1"/>
    <dgm:cxn modelId="{03DE6327-9641-5940-8725-1EAEB275A008}" type="presParOf" srcId="{F0E910A4-EBFA-6B43-B5FF-9186B93C51B2}" destId="{9094D59F-B4F9-E04B-B017-E8854FC70093}" srcOrd="0" destOrd="0" presId="urn:microsoft.com/office/officeart/2005/8/layout/hierarchy1"/>
    <dgm:cxn modelId="{10EFC18B-0742-6E41-9EC4-AFB6F721B9DE}" type="presParOf" srcId="{F0E910A4-EBFA-6B43-B5FF-9186B93C51B2}" destId="{588BBE24-5CC9-9C4D-8BF0-C9373B95071B}" srcOrd="1" destOrd="0" presId="urn:microsoft.com/office/officeart/2005/8/layout/hierarchy1"/>
    <dgm:cxn modelId="{DB406AAA-3ADB-2B43-BA85-3A236B82C56C}" type="presParOf" srcId="{81BC3825-91A3-DE45-A0AA-BD42CDCC8E09}" destId="{62291C88-D95E-3D4E-B433-928186E29820}" srcOrd="1" destOrd="0" presId="urn:microsoft.com/office/officeart/2005/8/layout/hierarchy1"/>
    <dgm:cxn modelId="{BBA7ED5D-9AD1-1F4B-8CC4-E7357AF5FE04}" type="presParOf" srcId="{9CFDEB25-251E-3A44-8E0B-0D192501B9FF}" destId="{F241EA2C-815D-4542-BE7B-61D809B77504}" srcOrd="1" destOrd="0" presId="urn:microsoft.com/office/officeart/2005/8/layout/hierarchy1"/>
    <dgm:cxn modelId="{51C7E228-1D9F-7D42-95DB-AD246DD56685}" type="presParOf" srcId="{F241EA2C-815D-4542-BE7B-61D809B77504}" destId="{185266D6-CA4A-7243-993D-044027E55CF3}" srcOrd="0" destOrd="0" presId="urn:microsoft.com/office/officeart/2005/8/layout/hierarchy1"/>
    <dgm:cxn modelId="{A5BA6ADF-1C24-7045-9811-E2BA40B5DFE4}" type="presParOf" srcId="{185266D6-CA4A-7243-993D-044027E55CF3}" destId="{D00953D8-A66B-444E-81FD-34B7652F1346}" srcOrd="0" destOrd="0" presId="urn:microsoft.com/office/officeart/2005/8/layout/hierarchy1"/>
    <dgm:cxn modelId="{31F9CC50-9468-644A-BC10-ADA315E175F3}" type="presParOf" srcId="{185266D6-CA4A-7243-993D-044027E55CF3}" destId="{E94BDCC1-723C-8A49-9DEA-E1412997A018}" srcOrd="1" destOrd="0" presId="urn:microsoft.com/office/officeart/2005/8/layout/hierarchy1"/>
    <dgm:cxn modelId="{A6FD1AD0-DBD5-D549-A80A-50A2A53AEAC1}" type="presParOf" srcId="{F241EA2C-815D-4542-BE7B-61D809B77504}" destId="{E6353D94-1ACE-CD46-8705-89CDEB21D571}" srcOrd="1" destOrd="0" presId="urn:microsoft.com/office/officeart/2005/8/layout/hierarchy1"/>
    <dgm:cxn modelId="{5BF1FC08-4895-6045-BB67-E1EA642AAA04}" type="presParOf" srcId="{9CFDEB25-251E-3A44-8E0B-0D192501B9FF}" destId="{8CEB6C2B-F161-144C-B773-52164C4C2AEC}" srcOrd="2" destOrd="0" presId="urn:microsoft.com/office/officeart/2005/8/layout/hierarchy1"/>
    <dgm:cxn modelId="{D8C73BB3-57D3-4E45-83D0-62A0487C70F5}" type="presParOf" srcId="{8CEB6C2B-F161-144C-B773-52164C4C2AEC}" destId="{EF91E552-E8CC-2440-BDB9-3CFD21BEB236}" srcOrd="0" destOrd="0" presId="urn:microsoft.com/office/officeart/2005/8/layout/hierarchy1"/>
    <dgm:cxn modelId="{39A2711B-0CA6-5346-8E0F-66ABBF34253B}" type="presParOf" srcId="{EF91E552-E8CC-2440-BDB9-3CFD21BEB236}" destId="{8E36AB1A-67B5-7848-9DE2-C11B35F8D8B6}" srcOrd="0" destOrd="0" presId="urn:microsoft.com/office/officeart/2005/8/layout/hierarchy1"/>
    <dgm:cxn modelId="{1B8D48A0-1002-6D43-9254-F761CD975EC7}" type="presParOf" srcId="{EF91E552-E8CC-2440-BDB9-3CFD21BEB236}" destId="{1DB831AE-57C2-1E49-B3DE-C3B30422A557}" srcOrd="1" destOrd="0" presId="urn:microsoft.com/office/officeart/2005/8/layout/hierarchy1"/>
    <dgm:cxn modelId="{D7697CDE-5977-9C41-8702-F34CBDFC5CE5}" type="presParOf" srcId="{8CEB6C2B-F161-144C-B773-52164C4C2AEC}" destId="{704FEAFC-21C2-4443-99D0-33C937FFE76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688913-D54A-4847-81A5-493D8B4D2643}" type="doc">
      <dgm:prSet loTypeId="urn:microsoft.com/office/officeart/2005/8/layout/hList7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15A406-586C-4A42-99BC-3C7C58B9CB7E}">
      <dgm:prSet/>
      <dgm:spPr/>
      <dgm:t>
        <a:bodyPr/>
        <a:lstStyle/>
        <a:p>
          <a:pPr>
            <a:defRPr b="1"/>
          </a:pPr>
          <a:r>
            <a:rPr lang="en-US" dirty="0"/>
            <a:t>Change structure with stronger regularization techniques</a:t>
          </a:r>
        </a:p>
      </dgm:t>
    </dgm:pt>
    <dgm:pt modelId="{241A3E99-7BDF-4CBC-B7DB-386C79B4C776}" type="parTrans" cxnId="{F96AF938-4323-433A-8598-4D890A3C7613}">
      <dgm:prSet/>
      <dgm:spPr/>
      <dgm:t>
        <a:bodyPr/>
        <a:lstStyle/>
        <a:p>
          <a:endParaRPr lang="en-US"/>
        </a:p>
      </dgm:t>
    </dgm:pt>
    <dgm:pt modelId="{CEE1FD7D-F265-4FA0-8EFB-66DC15712781}" type="sibTrans" cxnId="{F96AF938-4323-433A-8598-4D890A3C7613}">
      <dgm:prSet/>
      <dgm:spPr/>
      <dgm:t>
        <a:bodyPr/>
        <a:lstStyle/>
        <a:p>
          <a:endParaRPr lang="en-US"/>
        </a:p>
      </dgm:t>
    </dgm:pt>
    <dgm:pt modelId="{1376C1AF-D52F-4193-AE09-4FB0EAA11191}">
      <dgm:prSet/>
      <dgm:spPr/>
      <dgm:t>
        <a:bodyPr/>
        <a:lstStyle/>
        <a:p>
          <a:r>
            <a:rPr lang="en-US"/>
            <a:t>More aggressive dropout layers</a:t>
          </a:r>
        </a:p>
      </dgm:t>
    </dgm:pt>
    <dgm:pt modelId="{18167A3D-71C1-4276-8AB7-83FC9DD82FA2}" type="parTrans" cxnId="{AC75E8B1-0D6E-4C4C-A16E-B034F2CD9D13}">
      <dgm:prSet/>
      <dgm:spPr/>
      <dgm:t>
        <a:bodyPr/>
        <a:lstStyle/>
        <a:p>
          <a:endParaRPr lang="en-US"/>
        </a:p>
      </dgm:t>
    </dgm:pt>
    <dgm:pt modelId="{21B9AFEE-7108-42D7-9AC8-379DEABE5C5C}" type="sibTrans" cxnId="{AC75E8B1-0D6E-4C4C-A16E-B034F2CD9D13}">
      <dgm:prSet/>
      <dgm:spPr/>
      <dgm:t>
        <a:bodyPr/>
        <a:lstStyle/>
        <a:p>
          <a:endParaRPr lang="en-US"/>
        </a:p>
      </dgm:t>
    </dgm:pt>
    <dgm:pt modelId="{F164381D-CED1-4E64-B874-39640D611284}">
      <dgm:prSet/>
      <dgm:spPr/>
      <dgm:t>
        <a:bodyPr/>
        <a:lstStyle/>
        <a:p>
          <a:r>
            <a:rPr lang="en-US"/>
            <a:t>Implement early stopping</a:t>
          </a:r>
        </a:p>
      </dgm:t>
    </dgm:pt>
    <dgm:pt modelId="{64B15743-8383-451F-B44B-1BC999E893F2}" type="parTrans" cxnId="{6E34EF49-D325-484D-83C4-E9B0C511AE33}">
      <dgm:prSet/>
      <dgm:spPr/>
      <dgm:t>
        <a:bodyPr/>
        <a:lstStyle/>
        <a:p>
          <a:endParaRPr lang="en-US"/>
        </a:p>
      </dgm:t>
    </dgm:pt>
    <dgm:pt modelId="{1E6F02A4-A4E5-4F57-8527-D14695CA7659}" type="sibTrans" cxnId="{6E34EF49-D325-484D-83C4-E9B0C511AE33}">
      <dgm:prSet/>
      <dgm:spPr/>
      <dgm:t>
        <a:bodyPr/>
        <a:lstStyle/>
        <a:p>
          <a:endParaRPr lang="en-US"/>
        </a:p>
      </dgm:t>
    </dgm:pt>
    <dgm:pt modelId="{6DA211AF-A40D-4E9B-B394-A20AE29D77B4}">
      <dgm:prSet/>
      <dgm:spPr/>
      <dgm:t>
        <a:bodyPr/>
        <a:lstStyle/>
        <a:p>
          <a:r>
            <a:rPr lang="en-US" dirty="0"/>
            <a:t>Simplify the model</a:t>
          </a:r>
        </a:p>
      </dgm:t>
    </dgm:pt>
    <dgm:pt modelId="{592D6134-C4CB-4F91-A2C2-30FEA2420EAB}" type="parTrans" cxnId="{F1B15B2B-D1E3-4F13-80F0-03E5CF1C2127}">
      <dgm:prSet/>
      <dgm:spPr/>
      <dgm:t>
        <a:bodyPr/>
        <a:lstStyle/>
        <a:p>
          <a:endParaRPr lang="en-US"/>
        </a:p>
      </dgm:t>
    </dgm:pt>
    <dgm:pt modelId="{ACC9A9A7-7338-45BA-BA53-537F50C81899}" type="sibTrans" cxnId="{F1B15B2B-D1E3-4F13-80F0-03E5CF1C2127}">
      <dgm:prSet/>
      <dgm:spPr/>
      <dgm:t>
        <a:bodyPr/>
        <a:lstStyle/>
        <a:p>
          <a:endParaRPr lang="en-US"/>
        </a:p>
      </dgm:t>
    </dgm:pt>
    <dgm:pt modelId="{8A276CA2-1787-49FE-A313-BD2380C2727B}">
      <dgm:prSet/>
      <dgm:spPr/>
      <dgm:t>
        <a:bodyPr/>
        <a:lstStyle/>
        <a:p>
          <a:pPr>
            <a:defRPr b="1"/>
          </a:pPr>
          <a:r>
            <a:rPr lang="en-US" dirty="0"/>
            <a:t>Pick ONE stock, not all in the S&amp;P 500</a:t>
          </a:r>
        </a:p>
      </dgm:t>
    </dgm:pt>
    <dgm:pt modelId="{BAAF1D55-61BC-4321-A093-9456D2617F1D}" type="parTrans" cxnId="{CD869D19-E3A7-4C15-A17F-C8243D11552A}">
      <dgm:prSet/>
      <dgm:spPr/>
      <dgm:t>
        <a:bodyPr/>
        <a:lstStyle/>
        <a:p>
          <a:endParaRPr lang="en-US"/>
        </a:p>
      </dgm:t>
    </dgm:pt>
    <dgm:pt modelId="{F60E0B2F-C4E5-42AB-B031-9EA5CA918D4B}" type="sibTrans" cxnId="{CD869D19-E3A7-4C15-A17F-C8243D11552A}">
      <dgm:prSet/>
      <dgm:spPr/>
      <dgm:t>
        <a:bodyPr/>
        <a:lstStyle/>
        <a:p>
          <a:endParaRPr lang="en-US"/>
        </a:p>
      </dgm:t>
    </dgm:pt>
    <dgm:pt modelId="{1114D06A-4263-4D92-8F85-40FFD9EBDA3A}">
      <dgm:prSet/>
      <dgm:spPr/>
      <dgm:t>
        <a:bodyPr/>
        <a:lstStyle/>
        <a:p>
          <a:r>
            <a:rPr lang="en-US"/>
            <a:t>Lead to fewer local minimums on the gradient</a:t>
          </a:r>
        </a:p>
      </dgm:t>
    </dgm:pt>
    <dgm:pt modelId="{077F07EC-D64C-46C1-B88E-4AF347C77D31}" type="parTrans" cxnId="{90509D19-63E4-41F5-B6C6-413D83489750}">
      <dgm:prSet/>
      <dgm:spPr/>
      <dgm:t>
        <a:bodyPr/>
        <a:lstStyle/>
        <a:p>
          <a:endParaRPr lang="en-US"/>
        </a:p>
      </dgm:t>
    </dgm:pt>
    <dgm:pt modelId="{E3360AB1-4CDE-4A05-A22B-A03C359EE8D4}" type="sibTrans" cxnId="{90509D19-63E4-41F5-B6C6-413D83489750}">
      <dgm:prSet/>
      <dgm:spPr/>
      <dgm:t>
        <a:bodyPr/>
        <a:lstStyle/>
        <a:p>
          <a:endParaRPr lang="en-US"/>
        </a:p>
      </dgm:t>
    </dgm:pt>
    <dgm:pt modelId="{5E78276D-7149-481C-A186-18C515E44AE2}">
      <dgm:prSet/>
      <dgm:spPr/>
      <dgm:t>
        <a:bodyPr/>
        <a:lstStyle/>
        <a:p>
          <a:pPr>
            <a:defRPr b="1"/>
          </a:pPr>
          <a:r>
            <a:rPr lang="en-US" dirty="0"/>
            <a:t>Pick a different type of Neural Network</a:t>
          </a:r>
        </a:p>
      </dgm:t>
    </dgm:pt>
    <dgm:pt modelId="{116E83B0-5538-4BA6-A7C7-86F2DAD04A40}" type="parTrans" cxnId="{7CE91FBA-8D6B-472A-B93C-5F4691B69E61}">
      <dgm:prSet/>
      <dgm:spPr/>
      <dgm:t>
        <a:bodyPr/>
        <a:lstStyle/>
        <a:p>
          <a:endParaRPr lang="en-US"/>
        </a:p>
      </dgm:t>
    </dgm:pt>
    <dgm:pt modelId="{3549F016-5876-4169-AB3D-F47B2713F047}" type="sibTrans" cxnId="{7CE91FBA-8D6B-472A-B93C-5F4691B69E61}">
      <dgm:prSet/>
      <dgm:spPr/>
      <dgm:t>
        <a:bodyPr/>
        <a:lstStyle/>
        <a:p>
          <a:endParaRPr lang="en-US"/>
        </a:p>
      </dgm:t>
    </dgm:pt>
    <dgm:pt modelId="{43A69157-2057-4F74-8513-206A2E3F9FD8}">
      <dgm:prSet/>
      <dgm:spPr/>
      <dgm:t>
        <a:bodyPr/>
        <a:lstStyle/>
        <a:p>
          <a:r>
            <a:rPr lang="en-US"/>
            <a:t>Convolutional Neural Networks</a:t>
          </a:r>
        </a:p>
      </dgm:t>
    </dgm:pt>
    <dgm:pt modelId="{2F32E9FB-5F0F-46ED-B0D5-CA3A33027E8E}" type="parTrans" cxnId="{697BE351-530C-4498-85E3-56AAF63E77C3}">
      <dgm:prSet/>
      <dgm:spPr/>
      <dgm:t>
        <a:bodyPr/>
        <a:lstStyle/>
        <a:p>
          <a:endParaRPr lang="en-US"/>
        </a:p>
      </dgm:t>
    </dgm:pt>
    <dgm:pt modelId="{6F01E504-58B3-4999-81F5-C3D248C24F35}" type="sibTrans" cxnId="{697BE351-530C-4498-85E3-56AAF63E77C3}">
      <dgm:prSet/>
      <dgm:spPr/>
      <dgm:t>
        <a:bodyPr/>
        <a:lstStyle/>
        <a:p>
          <a:endParaRPr lang="en-US"/>
        </a:p>
      </dgm:t>
    </dgm:pt>
    <dgm:pt modelId="{1B7EBE41-4A78-4A9A-8636-25B0DC8D8670}">
      <dgm:prSet/>
      <dgm:spPr/>
      <dgm:t>
        <a:bodyPr/>
        <a:lstStyle/>
        <a:p>
          <a:r>
            <a:rPr lang="en-US" dirty="0"/>
            <a:t>Recurrent Neural Networks</a:t>
          </a:r>
        </a:p>
      </dgm:t>
    </dgm:pt>
    <dgm:pt modelId="{12C362EE-FF08-44DF-AC79-23355D90B71C}" type="parTrans" cxnId="{EA3DDDB4-C99C-4086-96BF-221D50F04312}">
      <dgm:prSet/>
      <dgm:spPr/>
      <dgm:t>
        <a:bodyPr/>
        <a:lstStyle/>
        <a:p>
          <a:endParaRPr lang="en-US"/>
        </a:p>
      </dgm:t>
    </dgm:pt>
    <dgm:pt modelId="{94063642-22EB-4C62-8F1E-6AC66A12CC7C}" type="sibTrans" cxnId="{EA3DDDB4-C99C-4086-96BF-221D50F04312}">
      <dgm:prSet/>
      <dgm:spPr/>
      <dgm:t>
        <a:bodyPr/>
        <a:lstStyle/>
        <a:p>
          <a:endParaRPr lang="en-US"/>
        </a:p>
      </dgm:t>
    </dgm:pt>
    <dgm:pt modelId="{C61509AA-0BD1-B94F-850B-F52E022FEA70}" type="pres">
      <dgm:prSet presAssocID="{81688913-D54A-4847-81A5-493D8B4D2643}" presName="Name0" presStyleCnt="0">
        <dgm:presLayoutVars>
          <dgm:dir/>
          <dgm:resizeHandles val="exact"/>
        </dgm:presLayoutVars>
      </dgm:prSet>
      <dgm:spPr/>
    </dgm:pt>
    <dgm:pt modelId="{FD352511-90A9-F042-8319-70BF070515BB}" type="pres">
      <dgm:prSet presAssocID="{81688913-D54A-4847-81A5-493D8B4D2643}" presName="fgShape" presStyleLbl="fgShp" presStyleIdx="0" presStyleCnt="1"/>
      <dgm:spPr/>
    </dgm:pt>
    <dgm:pt modelId="{436483D4-91EE-9048-BDA7-1702F438DA8B}" type="pres">
      <dgm:prSet presAssocID="{81688913-D54A-4847-81A5-493D8B4D2643}" presName="linComp" presStyleCnt="0"/>
      <dgm:spPr/>
    </dgm:pt>
    <dgm:pt modelId="{F47881D4-87D4-4645-AC78-123BFF111768}" type="pres">
      <dgm:prSet presAssocID="{C815A406-586C-4A42-99BC-3C7C58B9CB7E}" presName="compNode" presStyleCnt="0"/>
      <dgm:spPr/>
    </dgm:pt>
    <dgm:pt modelId="{B053A034-41B0-C842-821A-35785CDBAD71}" type="pres">
      <dgm:prSet presAssocID="{C815A406-586C-4A42-99BC-3C7C58B9CB7E}" presName="bkgdShape" presStyleLbl="node1" presStyleIdx="0" presStyleCnt="3"/>
      <dgm:spPr/>
    </dgm:pt>
    <dgm:pt modelId="{DDE35D0C-C0CA-D64F-9191-82BC97F4A90D}" type="pres">
      <dgm:prSet presAssocID="{C815A406-586C-4A42-99BC-3C7C58B9CB7E}" presName="nodeTx" presStyleLbl="node1" presStyleIdx="0" presStyleCnt="3">
        <dgm:presLayoutVars>
          <dgm:bulletEnabled val="1"/>
        </dgm:presLayoutVars>
      </dgm:prSet>
      <dgm:spPr/>
    </dgm:pt>
    <dgm:pt modelId="{217D9EB9-AF0E-6F43-9040-21A6562DD2AE}" type="pres">
      <dgm:prSet presAssocID="{C815A406-586C-4A42-99BC-3C7C58B9CB7E}" presName="invisiNode" presStyleLbl="node1" presStyleIdx="0" presStyleCnt="3"/>
      <dgm:spPr/>
    </dgm:pt>
    <dgm:pt modelId="{44077815-C2AA-F348-94A8-592199B4B281}" type="pres">
      <dgm:prSet presAssocID="{C815A406-586C-4A42-99BC-3C7C58B9CB7E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 with solid fill"/>
        </a:ext>
      </dgm:extLst>
    </dgm:pt>
    <dgm:pt modelId="{BA3B0861-144E-E347-85EA-07C765A9105F}" type="pres">
      <dgm:prSet presAssocID="{CEE1FD7D-F265-4FA0-8EFB-66DC15712781}" presName="sibTrans" presStyleLbl="sibTrans2D1" presStyleIdx="0" presStyleCnt="0"/>
      <dgm:spPr/>
    </dgm:pt>
    <dgm:pt modelId="{859B601F-D043-7B4F-A910-F0088361DD44}" type="pres">
      <dgm:prSet presAssocID="{8A276CA2-1787-49FE-A313-BD2380C2727B}" presName="compNode" presStyleCnt="0"/>
      <dgm:spPr/>
    </dgm:pt>
    <dgm:pt modelId="{BDB5829B-AF8B-1B48-8B4C-95D3CA85CEED}" type="pres">
      <dgm:prSet presAssocID="{8A276CA2-1787-49FE-A313-BD2380C2727B}" presName="bkgdShape" presStyleLbl="node1" presStyleIdx="1" presStyleCnt="3"/>
      <dgm:spPr/>
    </dgm:pt>
    <dgm:pt modelId="{A8D636A3-7BEE-904A-B5A0-F8CE5F2301E8}" type="pres">
      <dgm:prSet presAssocID="{8A276CA2-1787-49FE-A313-BD2380C2727B}" presName="nodeTx" presStyleLbl="node1" presStyleIdx="1" presStyleCnt="3">
        <dgm:presLayoutVars>
          <dgm:bulletEnabled val="1"/>
        </dgm:presLayoutVars>
      </dgm:prSet>
      <dgm:spPr/>
    </dgm:pt>
    <dgm:pt modelId="{8F497E3F-522C-324C-BCBF-9AA712EAFA27}" type="pres">
      <dgm:prSet presAssocID="{8A276CA2-1787-49FE-A313-BD2380C2727B}" presName="invisiNode" presStyleLbl="node1" presStyleIdx="1" presStyleCnt="3"/>
      <dgm:spPr/>
    </dgm:pt>
    <dgm:pt modelId="{17535F3A-10D4-A947-9BD4-FBFB08E5D32D}" type="pres">
      <dgm:prSet presAssocID="{8A276CA2-1787-49FE-A313-BD2380C2727B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91766306-924D-0644-8557-BCF30463129F}" type="pres">
      <dgm:prSet presAssocID="{F60E0B2F-C4E5-42AB-B031-9EA5CA918D4B}" presName="sibTrans" presStyleLbl="sibTrans2D1" presStyleIdx="0" presStyleCnt="0"/>
      <dgm:spPr/>
    </dgm:pt>
    <dgm:pt modelId="{485F2384-6DF1-5D44-BDC7-4EA25305DA5C}" type="pres">
      <dgm:prSet presAssocID="{5E78276D-7149-481C-A186-18C515E44AE2}" presName="compNode" presStyleCnt="0"/>
      <dgm:spPr/>
    </dgm:pt>
    <dgm:pt modelId="{34FDC04B-0FA7-084C-8184-697CD088EAD8}" type="pres">
      <dgm:prSet presAssocID="{5E78276D-7149-481C-A186-18C515E44AE2}" presName="bkgdShape" presStyleLbl="node1" presStyleIdx="2" presStyleCnt="3"/>
      <dgm:spPr/>
    </dgm:pt>
    <dgm:pt modelId="{F55F29A4-24A4-624A-861A-10C93BFC2EBE}" type="pres">
      <dgm:prSet presAssocID="{5E78276D-7149-481C-A186-18C515E44AE2}" presName="nodeTx" presStyleLbl="node1" presStyleIdx="2" presStyleCnt="3">
        <dgm:presLayoutVars>
          <dgm:bulletEnabled val="1"/>
        </dgm:presLayoutVars>
      </dgm:prSet>
      <dgm:spPr/>
    </dgm:pt>
    <dgm:pt modelId="{89C326AA-947B-3244-90EE-E25494B5CEE0}" type="pres">
      <dgm:prSet presAssocID="{5E78276D-7149-481C-A186-18C515E44AE2}" presName="invisiNode" presStyleLbl="node1" presStyleIdx="2" presStyleCnt="3"/>
      <dgm:spPr/>
    </dgm:pt>
    <dgm:pt modelId="{406E1678-8912-1244-BDBB-4920AB757C36}" type="pres">
      <dgm:prSet presAssocID="{5E78276D-7149-481C-A186-18C515E44AE2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</dgm:ptLst>
  <dgm:cxnLst>
    <dgm:cxn modelId="{E19D2406-D64B-CD4C-9B75-F05D87062CF8}" type="presOf" srcId="{43A69157-2057-4F74-8513-206A2E3F9FD8}" destId="{34FDC04B-0FA7-084C-8184-697CD088EAD8}" srcOrd="0" destOrd="1" presId="urn:microsoft.com/office/officeart/2005/8/layout/hList7"/>
    <dgm:cxn modelId="{97564C06-7990-8C40-A078-D2322DEB7BE8}" type="presOf" srcId="{1376C1AF-D52F-4193-AE09-4FB0EAA11191}" destId="{B053A034-41B0-C842-821A-35785CDBAD71}" srcOrd="0" destOrd="1" presId="urn:microsoft.com/office/officeart/2005/8/layout/hList7"/>
    <dgm:cxn modelId="{457B1715-0E05-2343-8424-12A06206929B}" type="presOf" srcId="{F164381D-CED1-4E64-B874-39640D611284}" destId="{B053A034-41B0-C842-821A-35785CDBAD71}" srcOrd="0" destOrd="2" presId="urn:microsoft.com/office/officeart/2005/8/layout/hList7"/>
    <dgm:cxn modelId="{D3CEBC17-96F9-2F4E-B751-8E7602D2D0C2}" type="presOf" srcId="{8A276CA2-1787-49FE-A313-BD2380C2727B}" destId="{A8D636A3-7BEE-904A-B5A0-F8CE5F2301E8}" srcOrd="1" destOrd="0" presId="urn:microsoft.com/office/officeart/2005/8/layout/hList7"/>
    <dgm:cxn modelId="{90509D19-63E4-41F5-B6C6-413D83489750}" srcId="{8A276CA2-1787-49FE-A313-BD2380C2727B}" destId="{1114D06A-4263-4D92-8F85-40FFD9EBDA3A}" srcOrd="0" destOrd="0" parTransId="{077F07EC-D64C-46C1-B88E-4AF347C77D31}" sibTransId="{E3360AB1-4CDE-4A05-A22B-A03C359EE8D4}"/>
    <dgm:cxn modelId="{CD869D19-E3A7-4C15-A17F-C8243D11552A}" srcId="{81688913-D54A-4847-81A5-493D8B4D2643}" destId="{8A276CA2-1787-49FE-A313-BD2380C2727B}" srcOrd="1" destOrd="0" parTransId="{BAAF1D55-61BC-4321-A093-9456D2617F1D}" sibTransId="{F60E0B2F-C4E5-42AB-B031-9EA5CA918D4B}"/>
    <dgm:cxn modelId="{258AD81D-7E2A-A840-B6AF-646C5B76936C}" type="presOf" srcId="{C815A406-586C-4A42-99BC-3C7C58B9CB7E}" destId="{DDE35D0C-C0CA-D64F-9191-82BC97F4A90D}" srcOrd="1" destOrd="0" presId="urn:microsoft.com/office/officeart/2005/8/layout/hList7"/>
    <dgm:cxn modelId="{FAAE3724-B02E-284E-B730-FE6DC9A2B5A0}" type="presOf" srcId="{1114D06A-4263-4D92-8F85-40FFD9EBDA3A}" destId="{A8D636A3-7BEE-904A-B5A0-F8CE5F2301E8}" srcOrd="1" destOrd="1" presId="urn:microsoft.com/office/officeart/2005/8/layout/hList7"/>
    <dgm:cxn modelId="{F7459826-1330-3140-9CAD-4793F225F6DC}" type="presOf" srcId="{F164381D-CED1-4E64-B874-39640D611284}" destId="{DDE35D0C-C0CA-D64F-9191-82BC97F4A90D}" srcOrd="1" destOrd="2" presId="urn:microsoft.com/office/officeart/2005/8/layout/hList7"/>
    <dgm:cxn modelId="{F1B15B2B-D1E3-4F13-80F0-03E5CF1C2127}" srcId="{C815A406-586C-4A42-99BC-3C7C58B9CB7E}" destId="{6DA211AF-A40D-4E9B-B394-A20AE29D77B4}" srcOrd="2" destOrd="0" parTransId="{592D6134-C4CB-4F91-A2C2-30FEA2420EAB}" sibTransId="{ACC9A9A7-7338-45BA-BA53-537F50C81899}"/>
    <dgm:cxn modelId="{FF9A0A31-A2DA-C64B-A260-4AA17139CF71}" type="presOf" srcId="{6DA211AF-A40D-4E9B-B394-A20AE29D77B4}" destId="{DDE35D0C-C0CA-D64F-9191-82BC97F4A90D}" srcOrd="1" destOrd="3" presId="urn:microsoft.com/office/officeart/2005/8/layout/hList7"/>
    <dgm:cxn modelId="{F96AF938-4323-433A-8598-4D890A3C7613}" srcId="{81688913-D54A-4847-81A5-493D8B4D2643}" destId="{C815A406-586C-4A42-99BC-3C7C58B9CB7E}" srcOrd="0" destOrd="0" parTransId="{241A3E99-7BDF-4CBC-B7DB-386C79B4C776}" sibTransId="{CEE1FD7D-F265-4FA0-8EFB-66DC15712781}"/>
    <dgm:cxn modelId="{6E34EF49-D325-484D-83C4-E9B0C511AE33}" srcId="{C815A406-586C-4A42-99BC-3C7C58B9CB7E}" destId="{F164381D-CED1-4E64-B874-39640D611284}" srcOrd="1" destOrd="0" parTransId="{64B15743-8383-451F-B44B-1BC999E893F2}" sibTransId="{1E6F02A4-A4E5-4F57-8527-D14695CA7659}"/>
    <dgm:cxn modelId="{697BE351-530C-4498-85E3-56AAF63E77C3}" srcId="{5E78276D-7149-481C-A186-18C515E44AE2}" destId="{43A69157-2057-4F74-8513-206A2E3F9FD8}" srcOrd="0" destOrd="0" parTransId="{2F32E9FB-5F0F-46ED-B0D5-CA3A33027E8E}" sibTransId="{6F01E504-58B3-4999-81F5-C3D248C24F35}"/>
    <dgm:cxn modelId="{D50C8C54-2A3D-274C-951B-47EA29B92110}" type="presOf" srcId="{C815A406-586C-4A42-99BC-3C7C58B9CB7E}" destId="{B053A034-41B0-C842-821A-35785CDBAD71}" srcOrd="0" destOrd="0" presId="urn:microsoft.com/office/officeart/2005/8/layout/hList7"/>
    <dgm:cxn modelId="{B2CC9F54-7CFD-4940-B02D-2B91B948A9E5}" type="presOf" srcId="{5E78276D-7149-481C-A186-18C515E44AE2}" destId="{F55F29A4-24A4-624A-861A-10C93BFC2EBE}" srcOrd="1" destOrd="0" presId="urn:microsoft.com/office/officeart/2005/8/layout/hList7"/>
    <dgm:cxn modelId="{6D4A715F-69F6-BA4A-B72F-2EB55D1C9EEB}" type="presOf" srcId="{6DA211AF-A40D-4E9B-B394-A20AE29D77B4}" destId="{B053A034-41B0-C842-821A-35785CDBAD71}" srcOrd="0" destOrd="3" presId="urn:microsoft.com/office/officeart/2005/8/layout/hList7"/>
    <dgm:cxn modelId="{0EC0BC60-25FB-564D-BCB6-D04E4AB6AFE1}" type="presOf" srcId="{8A276CA2-1787-49FE-A313-BD2380C2727B}" destId="{BDB5829B-AF8B-1B48-8B4C-95D3CA85CEED}" srcOrd="0" destOrd="0" presId="urn:microsoft.com/office/officeart/2005/8/layout/hList7"/>
    <dgm:cxn modelId="{1B58196B-63A4-ED42-BE49-93B018056DEA}" type="presOf" srcId="{CEE1FD7D-F265-4FA0-8EFB-66DC15712781}" destId="{BA3B0861-144E-E347-85EA-07C765A9105F}" srcOrd="0" destOrd="0" presId="urn:microsoft.com/office/officeart/2005/8/layout/hList7"/>
    <dgm:cxn modelId="{6B37386D-9F9B-5048-B9C2-F35F68977271}" type="presOf" srcId="{43A69157-2057-4F74-8513-206A2E3F9FD8}" destId="{F55F29A4-24A4-624A-861A-10C93BFC2EBE}" srcOrd="1" destOrd="1" presId="urn:microsoft.com/office/officeart/2005/8/layout/hList7"/>
    <dgm:cxn modelId="{6F752578-56F9-D143-8370-BF7D090D2019}" type="presOf" srcId="{1B7EBE41-4A78-4A9A-8636-25B0DC8D8670}" destId="{F55F29A4-24A4-624A-861A-10C93BFC2EBE}" srcOrd="1" destOrd="2" presId="urn:microsoft.com/office/officeart/2005/8/layout/hList7"/>
    <dgm:cxn modelId="{37C3F37E-EF02-5E4F-B4B7-F1F18E4BB654}" type="presOf" srcId="{1376C1AF-D52F-4193-AE09-4FB0EAA11191}" destId="{DDE35D0C-C0CA-D64F-9191-82BC97F4A90D}" srcOrd="1" destOrd="1" presId="urn:microsoft.com/office/officeart/2005/8/layout/hList7"/>
    <dgm:cxn modelId="{B559FB93-7B26-4D4B-BA2D-A5D8A41A2044}" type="presOf" srcId="{1114D06A-4263-4D92-8F85-40FFD9EBDA3A}" destId="{BDB5829B-AF8B-1B48-8B4C-95D3CA85CEED}" srcOrd="0" destOrd="1" presId="urn:microsoft.com/office/officeart/2005/8/layout/hList7"/>
    <dgm:cxn modelId="{61F7AEA7-1749-C64D-BF60-41F6491C1EE8}" type="presOf" srcId="{F60E0B2F-C4E5-42AB-B031-9EA5CA918D4B}" destId="{91766306-924D-0644-8557-BCF30463129F}" srcOrd="0" destOrd="0" presId="urn:microsoft.com/office/officeart/2005/8/layout/hList7"/>
    <dgm:cxn modelId="{AC75E8B1-0D6E-4C4C-A16E-B034F2CD9D13}" srcId="{C815A406-586C-4A42-99BC-3C7C58B9CB7E}" destId="{1376C1AF-D52F-4193-AE09-4FB0EAA11191}" srcOrd="0" destOrd="0" parTransId="{18167A3D-71C1-4276-8AB7-83FC9DD82FA2}" sibTransId="{21B9AFEE-7108-42D7-9AC8-379DEABE5C5C}"/>
    <dgm:cxn modelId="{EA3DDDB4-C99C-4086-96BF-221D50F04312}" srcId="{5E78276D-7149-481C-A186-18C515E44AE2}" destId="{1B7EBE41-4A78-4A9A-8636-25B0DC8D8670}" srcOrd="1" destOrd="0" parTransId="{12C362EE-FF08-44DF-AC79-23355D90B71C}" sibTransId="{94063642-22EB-4C62-8F1E-6AC66A12CC7C}"/>
    <dgm:cxn modelId="{7CE91FBA-8D6B-472A-B93C-5F4691B69E61}" srcId="{81688913-D54A-4847-81A5-493D8B4D2643}" destId="{5E78276D-7149-481C-A186-18C515E44AE2}" srcOrd="2" destOrd="0" parTransId="{116E83B0-5538-4BA6-A7C7-86F2DAD04A40}" sibTransId="{3549F016-5876-4169-AB3D-F47B2713F047}"/>
    <dgm:cxn modelId="{D42287C5-F5A8-3E48-BF50-90020E24AA78}" type="presOf" srcId="{5E78276D-7149-481C-A186-18C515E44AE2}" destId="{34FDC04B-0FA7-084C-8184-697CD088EAD8}" srcOrd="0" destOrd="0" presId="urn:microsoft.com/office/officeart/2005/8/layout/hList7"/>
    <dgm:cxn modelId="{2A8510D9-6BD0-5D49-979D-B135D6EDB8F9}" type="presOf" srcId="{1B7EBE41-4A78-4A9A-8636-25B0DC8D8670}" destId="{34FDC04B-0FA7-084C-8184-697CD088EAD8}" srcOrd="0" destOrd="2" presId="urn:microsoft.com/office/officeart/2005/8/layout/hList7"/>
    <dgm:cxn modelId="{6F5605FB-051E-B240-8C02-7CD873366F66}" type="presOf" srcId="{81688913-D54A-4847-81A5-493D8B4D2643}" destId="{C61509AA-0BD1-B94F-850B-F52E022FEA70}" srcOrd="0" destOrd="0" presId="urn:microsoft.com/office/officeart/2005/8/layout/hList7"/>
    <dgm:cxn modelId="{818ED084-7B93-B94A-B2D9-99F282DACF68}" type="presParOf" srcId="{C61509AA-0BD1-B94F-850B-F52E022FEA70}" destId="{FD352511-90A9-F042-8319-70BF070515BB}" srcOrd="0" destOrd="0" presId="urn:microsoft.com/office/officeart/2005/8/layout/hList7"/>
    <dgm:cxn modelId="{23890BB5-B174-EA45-97D4-E6A356D71965}" type="presParOf" srcId="{C61509AA-0BD1-B94F-850B-F52E022FEA70}" destId="{436483D4-91EE-9048-BDA7-1702F438DA8B}" srcOrd="1" destOrd="0" presId="urn:microsoft.com/office/officeart/2005/8/layout/hList7"/>
    <dgm:cxn modelId="{9FD28C01-235F-2049-A401-7A2EB3A3F16C}" type="presParOf" srcId="{436483D4-91EE-9048-BDA7-1702F438DA8B}" destId="{F47881D4-87D4-4645-AC78-123BFF111768}" srcOrd="0" destOrd="0" presId="urn:microsoft.com/office/officeart/2005/8/layout/hList7"/>
    <dgm:cxn modelId="{027C9D5A-CB05-8D49-A5E5-E819DDA799E3}" type="presParOf" srcId="{F47881D4-87D4-4645-AC78-123BFF111768}" destId="{B053A034-41B0-C842-821A-35785CDBAD71}" srcOrd="0" destOrd="0" presId="urn:microsoft.com/office/officeart/2005/8/layout/hList7"/>
    <dgm:cxn modelId="{90FDD555-785E-164B-9D92-62B86D2239EA}" type="presParOf" srcId="{F47881D4-87D4-4645-AC78-123BFF111768}" destId="{DDE35D0C-C0CA-D64F-9191-82BC97F4A90D}" srcOrd="1" destOrd="0" presId="urn:microsoft.com/office/officeart/2005/8/layout/hList7"/>
    <dgm:cxn modelId="{AE0758AE-3421-3248-A695-4D36C40C72E4}" type="presParOf" srcId="{F47881D4-87D4-4645-AC78-123BFF111768}" destId="{217D9EB9-AF0E-6F43-9040-21A6562DD2AE}" srcOrd="2" destOrd="0" presId="urn:microsoft.com/office/officeart/2005/8/layout/hList7"/>
    <dgm:cxn modelId="{71D927A4-10C2-484F-B0F1-4EB4B6823B50}" type="presParOf" srcId="{F47881D4-87D4-4645-AC78-123BFF111768}" destId="{44077815-C2AA-F348-94A8-592199B4B281}" srcOrd="3" destOrd="0" presId="urn:microsoft.com/office/officeart/2005/8/layout/hList7"/>
    <dgm:cxn modelId="{E4AB9F00-BD2C-AB41-948B-B43A90F3AB0A}" type="presParOf" srcId="{436483D4-91EE-9048-BDA7-1702F438DA8B}" destId="{BA3B0861-144E-E347-85EA-07C765A9105F}" srcOrd="1" destOrd="0" presId="urn:microsoft.com/office/officeart/2005/8/layout/hList7"/>
    <dgm:cxn modelId="{B4BB6CA3-80AF-184D-90BC-A7E7D57A29DB}" type="presParOf" srcId="{436483D4-91EE-9048-BDA7-1702F438DA8B}" destId="{859B601F-D043-7B4F-A910-F0088361DD44}" srcOrd="2" destOrd="0" presId="urn:microsoft.com/office/officeart/2005/8/layout/hList7"/>
    <dgm:cxn modelId="{452C91EF-1733-2C44-B73D-582093814BAD}" type="presParOf" srcId="{859B601F-D043-7B4F-A910-F0088361DD44}" destId="{BDB5829B-AF8B-1B48-8B4C-95D3CA85CEED}" srcOrd="0" destOrd="0" presId="urn:microsoft.com/office/officeart/2005/8/layout/hList7"/>
    <dgm:cxn modelId="{06194625-5500-E749-A52B-990C96C9BD66}" type="presParOf" srcId="{859B601F-D043-7B4F-A910-F0088361DD44}" destId="{A8D636A3-7BEE-904A-B5A0-F8CE5F2301E8}" srcOrd="1" destOrd="0" presId="urn:microsoft.com/office/officeart/2005/8/layout/hList7"/>
    <dgm:cxn modelId="{2C8F3B6B-B5DC-394E-823B-601928C1B0BE}" type="presParOf" srcId="{859B601F-D043-7B4F-A910-F0088361DD44}" destId="{8F497E3F-522C-324C-BCBF-9AA712EAFA27}" srcOrd="2" destOrd="0" presId="urn:microsoft.com/office/officeart/2005/8/layout/hList7"/>
    <dgm:cxn modelId="{E3BBA4C7-6F70-C043-B20D-307CB9DA66F7}" type="presParOf" srcId="{859B601F-D043-7B4F-A910-F0088361DD44}" destId="{17535F3A-10D4-A947-9BD4-FBFB08E5D32D}" srcOrd="3" destOrd="0" presId="urn:microsoft.com/office/officeart/2005/8/layout/hList7"/>
    <dgm:cxn modelId="{07D207A3-2E38-324A-A80F-970576D8A5B8}" type="presParOf" srcId="{436483D4-91EE-9048-BDA7-1702F438DA8B}" destId="{91766306-924D-0644-8557-BCF30463129F}" srcOrd="3" destOrd="0" presId="urn:microsoft.com/office/officeart/2005/8/layout/hList7"/>
    <dgm:cxn modelId="{7F695C09-87BC-3B46-AD2E-20EF5573AD98}" type="presParOf" srcId="{436483D4-91EE-9048-BDA7-1702F438DA8B}" destId="{485F2384-6DF1-5D44-BDC7-4EA25305DA5C}" srcOrd="4" destOrd="0" presId="urn:microsoft.com/office/officeart/2005/8/layout/hList7"/>
    <dgm:cxn modelId="{29074818-6078-FF41-8DD3-E1A43351B5EA}" type="presParOf" srcId="{485F2384-6DF1-5D44-BDC7-4EA25305DA5C}" destId="{34FDC04B-0FA7-084C-8184-697CD088EAD8}" srcOrd="0" destOrd="0" presId="urn:microsoft.com/office/officeart/2005/8/layout/hList7"/>
    <dgm:cxn modelId="{8EECC23F-B55B-B34A-A5E3-D4B81B4D0BD1}" type="presParOf" srcId="{485F2384-6DF1-5D44-BDC7-4EA25305DA5C}" destId="{F55F29A4-24A4-624A-861A-10C93BFC2EBE}" srcOrd="1" destOrd="0" presId="urn:microsoft.com/office/officeart/2005/8/layout/hList7"/>
    <dgm:cxn modelId="{1ECF5AA2-C1D7-534B-8288-C6A8C919F6A6}" type="presParOf" srcId="{485F2384-6DF1-5D44-BDC7-4EA25305DA5C}" destId="{89C326AA-947B-3244-90EE-E25494B5CEE0}" srcOrd="2" destOrd="0" presId="urn:microsoft.com/office/officeart/2005/8/layout/hList7"/>
    <dgm:cxn modelId="{D76E1025-523F-234A-8832-BFBE143D295F}" type="presParOf" srcId="{485F2384-6DF1-5D44-BDC7-4EA25305DA5C}" destId="{406E1678-8912-1244-BDBB-4920AB757C3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E6005A-4207-498F-BD07-666BC75A69B7}" type="doc">
      <dgm:prSet loTypeId="urn:microsoft.com/office/officeart/2005/8/layout/hList1" loCatId="list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BE5115-8868-4ECF-9BE1-5C31092E0E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more inputs</a:t>
          </a:r>
        </a:p>
      </dgm:t>
    </dgm:pt>
    <dgm:pt modelId="{CB9B25FB-4BA7-4AFE-9C58-7CD167D079D3}" type="parTrans" cxnId="{8BB60D0B-10A2-4528-A745-7D67B9EDA1E7}">
      <dgm:prSet/>
      <dgm:spPr/>
      <dgm:t>
        <a:bodyPr/>
        <a:lstStyle/>
        <a:p>
          <a:endParaRPr lang="en-US"/>
        </a:p>
      </dgm:t>
    </dgm:pt>
    <dgm:pt modelId="{4EAF55D7-8514-45B1-9918-440DB72E5B0C}" type="sibTrans" cxnId="{8BB60D0B-10A2-4528-A745-7D67B9EDA1E7}">
      <dgm:prSet/>
      <dgm:spPr/>
      <dgm:t>
        <a:bodyPr/>
        <a:lstStyle/>
        <a:p>
          <a:endParaRPr lang="en-US"/>
        </a:p>
      </dgm:t>
    </dgm:pt>
    <dgm:pt modelId="{596A843A-3C91-4128-AD0E-8E1FBD4F4C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– Close</a:t>
          </a:r>
        </a:p>
      </dgm:t>
    </dgm:pt>
    <dgm:pt modelId="{B0391198-BCB0-43CA-8EFF-3CCBCECD5CA8}" type="parTrans" cxnId="{DCB9E94C-059C-475C-8F83-1D55192B6D6A}">
      <dgm:prSet/>
      <dgm:spPr/>
      <dgm:t>
        <a:bodyPr/>
        <a:lstStyle/>
        <a:p>
          <a:endParaRPr lang="en-US"/>
        </a:p>
      </dgm:t>
    </dgm:pt>
    <dgm:pt modelId="{6F162C1C-2590-439A-9B10-172904A3CCB3}" type="sibTrans" cxnId="{DCB9E94C-059C-475C-8F83-1D55192B6D6A}">
      <dgm:prSet/>
      <dgm:spPr/>
      <dgm:t>
        <a:bodyPr/>
        <a:lstStyle/>
        <a:p>
          <a:endParaRPr lang="en-US"/>
        </a:p>
      </dgm:t>
    </dgm:pt>
    <dgm:pt modelId="{FC13A9CA-41CA-4274-964A-2BA614C6F6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Volume</a:t>
          </a:r>
        </a:p>
      </dgm:t>
    </dgm:pt>
    <dgm:pt modelId="{8B64DA64-155A-408D-8E21-C1A38A2E706B}" type="parTrans" cxnId="{3439CA62-61A9-4247-8ED2-2EB4385EF7AE}">
      <dgm:prSet/>
      <dgm:spPr/>
      <dgm:t>
        <a:bodyPr/>
        <a:lstStyle/>
        <a:p>
          <a:endParaRPr lang="en-US"/>
        </a:p>
      </dgm:t>
    </dgm:pt>
    <dgm:pt modelId="{3C563C8A-85C1-4C9D-9018-77A85B954006}" type="sibTrans" cxnId="{3439CA62-61A9-4247-8ED2-2EB4385EF7AE}">
      <dgm:prSet/>
      <dgm:spPr/>
      <dgm:t>
        <a:bodyPr/>
        <a:lstStyle/>
        <a:p>
          <a:endParaRPr lang="en-US"/>
        </a:p>
      </dgm:t>
    </dgm:pt>
    <dgm:pt modelId="{FBD6E791-2154-4B22-8700-AF283DE06C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efficient Hyperparameter Tuning</a:t>
          </a:r>
        </a:p>
      </dgm:t>
    </dgm:pt>
    <dgm:pt modelId="{C3E0281E-6987-45F2-BB43-97AF91950D25}" type="parTrans" cxnId="{CFFB1566-E636-4E60-96EC-160F35EFDA05}">
      <dgm:prSet/>
      <dgm:spPr/>
      <dgm:t>
        <a:bodyPr/>
        <a:lstStyle/>
        <a:p>
          <a:endParaRPr lang="en-US"/>
        </a:p>
      </dgm:t>
    </dgm:pt>
    <dgm:pt modelId="{EA1142F7-9FE0-45C0-82EE-0561E4C59AAF}" type="sibTrans" cxnId="{CFFB1566-E636-4E60-96EC-160F35EFDA05}">
      <dgm:prSet/>
      <dgm:spPr/>
      <dgm:t>
        <a:bodyPr/>
        <a:lstStyle/>
        <a:p>
          <a:endParaRPr lang="en-US"/>
        </a:p>
      </dgm:t>
    </dgm:pt>
    <dgm:pt modelId="{5298CEEF-43E2-4791-BF8F-83C517EC8F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Bayesian Optimization</a:t>
          </a:r>
        </a:p>
      </dgm:t>
    </dgm:pt>
    <dgm:pt modelId="{9570ED3F-40CF-4D34-A468-F86A3FD3E2CE}" type="parTrans" cxnId="{F04C6D6F-5D7C-4E87-8E7E-4570DE499830}">
      <dgm:prSet/>
      <dgm:spPr/>
      <dgm:t>
        <a:bodyPr/>
        <a:lstStyle/>
        <a:p>
          <a:endParaRPr lang="en-US"/>
        </a:p>
      </dgm:t>
    </dgm:pt>
    <dgm:pt modelId="{F6B14945-EE16-4AF7-B2D4-F1F9986329E1}" type="sibTrans" cxnId="{F04C6D6F-5D7C-4E87-8E7E-4570DE499830}">
      <dgm:prSet/>
      <dgm:spPr/>
      <dgm:t>
        <a:bodyPr/>
        <a:lstStyle/>
        <a:p>
          <a:endParaRPr lang="en-US"/>
        </a:p>
      </dgm:t>
    </dgm:pt>
    <dgm:pt modelId="{37D6F22E-D0E5-41C7-A56C-ABEF3DCCEB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Run current model more, possible to get a better model</a:t>
          </a:r>
          <a:endParaRPr lang="en-US" dirty="0"/>
        </a:p>
      </dgm:t>
    </dgm:pt>
    <dgm:pt modelId="{23382491-6875-4198-85EB-0C6C2409B7E4}" type="parTrans" cxnId="{CC06B83C-2764-43DF-9BD2-007ACDCC0E09}">
      <dgm:prSet/>
      <dgm:spPr/>
      <dgm:t>
        <a:bodyPr/>
        <a:lstStyle/>
        <a:p>
          <a:endParaRPr lang="en-US"/>
        </a:p>
      </dgm:t>
    </dgm:pt>
    <dgm:pt modelId="{86DD4398-96FE-4D4B-B5AE-EA8B9D73566E}" type="sibTrans" cxnId="{CC06B83C-2764-43DF-9BD2-007ACDCC0E09}">
      <dgm:prSet/>
      <dgm:spPr/>
      <dgm:t>
        <a:bodyPr/>
        <a:lstStyle/>
        <a:p>
          <a:endParaRPr lang="en-US"/>
        </a:p>
      </dgm:t>
    </dgm:pt>
    <dgm:pt modelId="{220D31C7-2093-477E-84B5-F0CBB4A1FE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GAN 8 had CV accuracy of 0.925</a:t>
          </a:r>
          <a:endParaRPr lang="en-US" dirty="0"/>
        </a:p>
      </dgm:t>
    </dgm:pt>
    <dgm:pt modelId="{F0B64758-6AF8-4199-B893-2AB3CBAA3854}" type="parTrans" cxnId="{29AAA9EF-1642-418D-A146-E0EAB6BE7499}">
      <dgm:prSet/>
      <dgm:spPr/>
      <dgm:t>
        <a:bodyPr/>
        <a:lstStyle/>
        <a:p>
          <a:endParaRPr lang="en-US"/>
        </a:p>
      </dgm:t>
    </dgm:pt>
    <dgm:pt modelId="{39DD318D-2AD2-4B74-8FA3-ADC6FF3548BB}" type="sibTrans" cxnId="{29AAA9EF-1642-418D-A146-E0EAB6BE7499}">
      <dgm:prSet/>
      <dgm:spPr/>
      <dgm:t>
        <a:bodyPr/>
        <a:lstStyle/>
        <a:p>
          <a:endParaRPr lang="en-US"/>
        </a:p>
      </dgm:t>
    </dgm:pt>
    <dgm:pt modelId="{8CDCE6E2-8305-1442-9C07-0022530823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Possible to beat GBM benchmark of 0.779 with luck </a:t>
          </a:r>
        </a:p>
      </dgm:t>
    </dgm:pt>
    <dgm:pt modelId="{E7484107-2396-274E-AF86-EF4DF260442C}" type="parTrans" cxnId="{E1148CE2-A925-0A4B-904F-CEFD5835B462}">
      <dgm:prSet/>
      <dgm:spPr/>
      <dgm:t>
        <a:bodyPr/>
        <a:lstStyle/>
        <a:p>
          <a:endParaRPr lang="en-US"/>
        </a:p>
      </dgm:t>
    </dgm:pt>
    <dgm:pt modelId="{7C028AFE-B98A-2F43-B327-BEA76CBB3090}" type="sibTrans" cxnId="{E1148CE2-A925-0A4B-904F-CEFD5835B462}">
      <dgm:prSet/>
      <dgm:spPr/>
      <dgm:t>
        <a:bodyPr/>
        <a:lstStyle/>
        <a:p>
          <a:endParaRPr lang="en-US"/>
        </a:p>
      </dgm:t>
    </dgm:pt>
    <dgm:pt modelId="{80BA29BF-EE93-9B43-AFC3-C8ED4B5E2166}" type="pres">
      <dgm:prSet presAssocID="{9DE6005A-4207-498F-BD07-666BC75A69B7}" presName="Name0" presStyleCnt="0">
        <dgm:presLayoutVars>
          <dgm:dir/>
          <dgm:animLvl val="lvl"/>
          <dgm:resizeHandles val="exact"/>
        </dgm:presLayoutVars>
      </dgm:prSet>
      <dgm:spPr/>
    </dgm:pt>
    <dgm:pt modelId="{35B8DFC7-BC26-124F-8DE4-C1505F3D0193}" type="pres">
      <dgm:prSet presAssocID="{CEBE5115-8868-4ECF-9BE1-5C31092E0EAE}" presName="composite" presStyleCnt="0"/>
      <dgm:spPr/>
    </dgm:pt>
    <dgm:pt modelId="{841F4EA8-ED88-3F42-BF7A-042E5317EFC7}" type="pres">
      <dgm:prSet presAssocID="{CEBE5115-8868-4ECF-9BE1-5C31092E0EA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77E711E-515F-CF40-ACC4-987CF3E2EA5F}" type="pres">
      <dgm:prSet presAssocID="{CEBE5115-8868-4ECF-9BE1-5C31092E0EAE}" presName="desTx" presStyleLbl="alignAccFollowNode1" presStyleIdx="0" presStyleCnt="3">
        <dgm:presLayoutVars>
          <dgm:bulletEnabled val="1"/>
        </dgm:presLayoutVars>
      </dgm:prSet>
      <dgm:spPr/>
    </dgm:pt>
    <dgm:pt modelId="{BC2518E4-93AD-9946-BD61-B94451900CC6}" type="pres">
      <dgm:prSet presAssocID="{4EAF55D7-8514-45B1-9918-440DB72E5B0C}" presName="space" presStyleCnt="0"/>
      <dgm:spPr/>
    </dgm:pt>
    <dgm:pt modelId="{05B39A87-C74D-6344-BFE5-DF2E8B40DEF3}" type="pres">
      <dgm:prSet presAssocID="{FBD6E791-2154-4B22-8700-AF283DE06CAD}" presName="composite" presStyleCnt="0"/>
      <dgm:spPr/>
    </dgm:pt>
    <dgm:pt modelId="{94318ADB-B615-5041-BECD-7969E8F4814B}" type="pres">
      <dgm:prSet presAssocID="{FBD6E791-2154-4B22-8700-AF283DE06CA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5E61A17-A650-DD4B-87B9-0F0B276A3AF5}" type="pres">
      <dgm:prSet presAssocID="{FBD6E791-2154-4B22-8700-AF283DE06CAD}" presName="desTx" presStyleLbl="alignAccFollowNode1" presStyleIdx="1" presStyleCnt="3">
        <dgm:presLayoutVars>
          <dgm:bulletEnabled val="1"/>
        </dgm:presLayoutVars>
      </dgm:prSet>
      <dgm:spPr/>
    </dgm:pt>
    <dgm:pt modelId="{14D6F45A-8A80-754B-8B72-20E0D4FD3224}" type="pres">
      <dgm:prSet presAssocID="{EA1142F7-9FE0-45C0-82EE-0561E4C59AAF}" presName="space" presStyleCnt="0"/>
      <dgm:spPr/>
    </dgm:pt>
    <dgm:pt modelId="{1B0D6F48-A9E8-A648-BCFD-D279C0F43D1C}" type="pres">
      <dgm:prSet presAssocID="{37D6F22E-D0E5-41C7-A56C-ABEF3DCCEB53}" presName="composite" presStyleCnt="0"/>
      <dgm:spPr/>
    </dgm:pt>
    <dgm:pt modelId="{5B762890-CF45-A94E-811C-B1B54D42F84C}" type="pres">
      <dgm:prSet presAssocID="{37D6F22E-D0E5-41C7-A56C-ABEF3DCCEB5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1B55EA6-FB18-7A42-956D-389D7DF69666}" type="pres">
      <dgm:prSet presAssocID="{37D6F22E-D0E5-41C7-A56C-ABEF3DCCEB5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F5C020A-F8F0-8545-83C5-A322F3285064}" type="presOf" srcId="{FC13A9CA-41CA-4274-964A-2BA614C6F695}" destId="{777E711E-515F-CF40-ACC4-987CF3E2EA5F}" srcOrd="0" destOrd="1" presId="urn:microsoft.com/office/officeart/2005/8/layout/hList1"/>
    <dgm:cxn modelId="{8BB60D0B-10A2-4528-A745-7D67B9EDA1E7}" srcId="{9DE6005A-4207-498F-BD07-666BC75A69B7}" destId="{CEBE5115-8868-4ECF-9BE1-5C31092E0EAE}" srcOrd="0" destOrd="0" parTransId="{CB9B25FB-4BA7-4AFE-9C58-7CD167D079D3}" sibTransId="{4EAF55D7-8514-45B1-9918-440DB72E5B0C}"/>
    <dgm:cxn modelId="{B7AB6B12-36BA-3841-B57E-A71B43EA04BE}" type="presOf" srcId="{37D6F22E-D0E5-41C7-A56C-ABEF3DCCEB53}" destId="{5B762890-CF45-A94E-811C-B1B54D42F84C}" srcOrd="0" destOrd="0" presId="urn:microsoft.com/office/officeart/2005/8/layout/hList1"/>
    <dgm:cxn modelId="{CC06B83C-2764-43DF-9BD2-007ACDCC0E09}" srcId="{9DE6005A-4207-498F-BD07-666BC75A69B7}" destId="{37D6F22E-D0E5-41C7-A56C-ABEF3DCCEB53}" srcOrd="2" destOrd="0" parTransId="{23382491-6875-4198-85EB-0C6C2409B7E4}" sibTransId="{86DD4398-96FE-4D4B-B5AE-EA8B9D73566E}"/>
    <dgm:cxn modelId="{DCB9E94C-059C-475C-8F83-1D55192B6D6A}" srcId="{CEBE5115-8868-4ECF-9BE1-5C31092E0EAE}" destId="{596A843A-3C91-4128-AD0E-8E1FBD4F4CA6}" srcOrd="0" destOrd="0" parTransId="{B0391198-BCB0-43CA-8EFF-3CCBCECD5CA8}" sibTransId="{6F162C1C-2590-439A-9B10-172904A3CCB3}"/>
    <dgm:cxn modelId="{8FAD8958-56D2-674E-B280-BECF887CE85E}" type="presOf" srcId="{596A843A-3C91-4128-AD0E-8E1FBD4F4CA6}" destId="{777E711E-515F-CF40-ACC4-987CF3E2EA5F}" srcOrd="0" destOrd="0" presId="urn:microsoft.com/office/officeart/2005/8/layout/hList1"/>
    <dgm:cxn modelId="{BB1DB559-9723-F741-8D2C-DB678677D6B7}" type="presOf" srcId="{5298CEEF-43E2-4791-BF8F-83C517EC8F7A}" destId="{95E61A17-A650-DD4B-87B9-0F0B276A3AF5}" srcOrd="0" destOrd="0" presId="urn:microsoft.com/office/officeart/2005/8/layout/hList1"/>
    <dgm:cxn modelId="{C1FAEF5F-37C3-6C40-AEED-B2FD0325FE26}" type="presOf" srcId="{220D31C7-2093-477E-84B5-F0CBB4A1FE65}" destId="{31B55EA6-FB18-7A42-956D-389D7DF69666}" srcOrd="0" destOrd="0" presId="urn:microsoft.com/office/officeart/2005/8/layout/hList1"/>
    <dgm:cxn modelId="{3439CA62-61A9-4247-8ED2-2EB4385EF7AE}" srcId="{CEBE5115-8868-4ECF-9BE1-5C31092E0EAE}" destId="{FC13A9CA-41CA-4274-964A-2BA614C6F695}" srcOrd="1" destOrd="0" parTransId="{8B64DA64-155A-408D-8E21-C1A38A2E706B}" sibTransId="{3C563C8A-85C1-4C9D-9018-77A85B954006}"/>
    <dgm:cxn modelId="{CFFB1566-E636-4E60-96EC-160F35EFDA05}" srcId="{9DE6005A-4207-498F-BD07-666BC75A69B7}" destId="{FBD6E791-2154-4B22-8700-AF283DE06CAD}" srcOrd="1" destOrd="0" parTransId="{C3E0281E-6987-45F2-BB43-97AF91950D25}" sibTransId="{EA1142F7-9FE0-45C0-82EE-0561E4C59AAF}"/>
    <dgm:cxn modelId="{F04C6D6F-5D7C-4E87-8E7E-4570DE499830}" srcId="{FBD6E791-2154-4B22-8700-AF283DE06CAD}" destId="{5298CEEF-43E2-4791-BF8F-83C517EC8F7A}" srcOrd="0" destOrd="0" parTransId="{9570ED3F-40CF-4D34-A468-F86A3FD3E2CE}" sibTransId="{F6B14945-EE16-4AF7-B2D4-F1F9986329E1}"/>
    <dgm:cxn modelId="{F63320A8-1A7E-AB4A-BE0D-BDB4BC95F93D}" type="presOf" srcId="{8CDCE6E2-8305-1442-9C07-0022530823E9}" destId="{31B55EA6-FB18-7A42-956D-389D7DF69666}" srcOrd="0" destOrd="1" presId="urn:microsoft.com/office/officeart/2005/8/layout/hList1"/>
    <dgm:cxn modelId="{735F2BE0-E9F5-5B4E-92B8-470D5AEF57F8}" type="presOf" srcId="{FBD6E791-2154-4B22-8700-AF283DE06CAD}" destId="{94318ADB-B615-5041-BECD-7969E8F4814B}" srcOrd="0" destOrd="0" presId="urn:microsoft.com/office/officeart/2005/8/layout/hList1"/>
    <dgm:cxn modelId="{E1148CE2-A925-0A4B-904F-CEFD5835B462}" srcId="{37D6F22E-D0E5-41C7-A56C-ABEF3DCCEB53}" destId="{8CDCE6E2-8305-1442-9C07-0022530823E9}" srcOrd="1" destOrd="0" parTransId="{E7484107-2396-274E-AF86-EF4DF260442C}" sibTransId="{7C028AFE-B98A-2F43-B327-BEA76CBB3090}"/>
    <dgm:cxn modelId="{97DACCE7-3D93-3446-AE8F-10C5B7193884}" type="presOf" srcId="{9DE6005A-4207-498F-BD07-666BC75A69B7}" destId="{80BA29BF-EE93-9B43-AFC3-C8ED4B5E2166}" srcOrd="0" destOrd="0" presId="urn:microsoft.com/office/officeart/2005/8/layout/hList1"/>
    <dgm:cxn modelId="{34CD59E9-1E2B-D143-84E6-0ACDA2A71085}" type="presOf" srcId="{CEBE5115-8868-4ECF-9BE1-5C31092E0EAE}" destId="{841F4EA8-ED88-3F42-BF7A-042E5317EFC7}" srcOrd="0" destOrd="0" presId="urn:microsoft.com/office/officeart/2005/8/layout/hList1"/>
    <dgm:cxn modelId="{29AAA9EF-1642-418D-A146-E0EAB6BE7499}" srcId="{37D6F22E-D0E5-41C7-A56C-ABEF3DCCEB53}" destId="{220D31C7-2093-477E-84B5-F0CBB4A1FE65}" srcOrd="0" destOrd="0" parTransId="{F0B64758-6AF8-4199-B893-2AB3CBAA3854}" sibTransId="{39DD318D-2AD2-4B74-8FA3-ADC6FF3548BB}"/>
    <dgm:cxn modelId="{DEC7E18F-5F51-BC44-847F-F8E75D5BAAA0}" type="presParOf" srcId="{80BA29BF-EE93-9B43-AFC3-C8ED4B5E2166}" destId="{35B8DFC7-BC26-124F-8DE4-C1505F3D0193}" srcOrd="0" destOrd="0" presId="urn:microsoft.com/office/officeart/2005/8/layout/hList1"/>
    <dgm:cxn modelId="{C462BE39-E248-EA40-9CB0-B79732547013}" type="presParOf" srcId="{35B8DFC7-BC26-124F-8DE4-C1505F3D0193}" destId="{841F4EA8-ED88-3F42-BF7A-042E5317EFC7}" srcOrd="0" destOrd="0" presId="urn:microsoft.com/office/officeart/2005/8/layout/hList1"/>
    <dgm:cxn modelId="{E96E045C-E159-7441-8FA2-93878CB84A6D}" type="presParOf" srcId="{35B8DFC7-BC26-124F-8DE4-C1505F3D0193}" destId="{777E711E-515F-CF40-ACC4-987CF3E2EA5F}" srcOrd="1" destOrd="0" presId="urn:microsoft.com/office/officeart/2005/8/layout/hList1"/>
    <dgm:cxn modelId="{E3FBB36E-E68F-2745-90C1-F1E99F73AAC9}" type="presParOf" srcId="{80BA29BF-EE93-9B43-AFC3-C8ED4B5E2166}" destId="{BC2518E4-93AD-9946-BD61-B94451900CC6}" srcOrd="1" destOrd="0" presId="urn:microsoft.com/office/officeart/2005/8/layout/hList1"/>
    <dgm:cxn modelId="{B9FDC857-2415-2444-9957-B3A84FE5DB30}" type="presParOf" srcId="{80BA29BF-EE93-9B43-AFC3-C8ED4B5E2166}" destId="{05B39A87-C74D-6344-BFE5-DF2E8B40DEF3}" srcOrd="2" destOrd="0" presId="urn:microsoft.com/office/officeart/2005/8/layout/hList1"/>
    <dgm:cxn modelId="{426D36A1-33FE-8844-BC1F-5A365AAEFDF9}" type="presParOf" srcId="{05B39A87-C74D-6344-BFE5-DF2E8B40DEF3}" destId="{94318ADB-B615-5041-BECD-7969E8F4814B}" srcOrd="0" destOrd="0" presId="urn:microsoft.com/office/officeart/2005/8/layout/hList1"/>
    <dgm:cxn modelId="{24908C87-D058-2449-95F6-D1D6CB2E0A7A}" type="presParOf" srcId="{05B39A87-C74D-6344-BFE5-DF2E8B40DEF3}" destId="{95E61A17-A650-DD4B-87B9-0F0B276A3AF5}" srcOrd="1" destOrd="0" presId="urn:microsoft.com/office/officeart/2005/8/layout/hList1"/>
    <dgm:cxn modelId="{3F444CFC-F701-3A4A-8125-5628F3716B18}" type="presParOf" srcId="{80BA29BF-EE93-9B43-AFC3-C8ED4B5E2166}" destId="{14D6F45A-8A80-754B-8B72-20E0D4FD3224}" srcOrd="3" destOrd="0" presId="urn:microsoft.com/office/officeart/2005/8/layout/hList1"/>
    <dgm:cxn modelId="{CF75A56C-F879-7F42-80A9-6212634D636A}" type="presParOf" srcId="{80BA29BF-EE93-9B43-AFC3-C8ED4B5E2166}" destId="{1B0D6F48-A9E8-A648-BCFD-D279C0F43D1C}" srcOrd="4" destOrd="0" presId="urn:microsoft.com/office/officeart/2005/8/layout/hList1"/>
    <dgm:cxn modelId="{E30320C4-BF71-484F-9772-61B6DA8D1EA4}" type="presParOf" srcId="{1B0D6F48-A9E8-A648-BCFD-D279C0F43D1C}" destId="{5B762890-CF45-A94E-811C-B1B54D42F84C}" srcOrd="0" destOrd="0" presId="urn:microsoft.com/office/officeart/2005/8/layout/hList1"/>
    <dgm:cxn modelId="{B291F1CB-266F-024A-AC5C-6455CDC5785A}" type="presParOf" srcId="{1B0D6F48-A9E8-A648-BCFD-D279C0F43D1C}" destId="{31B55EA6-FB18-7A42-956D-389D7DF696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EF3D2A-1E39-417A-A328-371F6C76F454}" type="doc">
      <dgm:prSet loTypeId="urn:microsoft.com/office/officeart/2005/8/layout/hierarchy3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4DF568-3D38-47D3-B056-EF3DAB31816E}">
      <dgm:prSet/>
      <dgm:spPr/>
      <dgm:t>
        <a:bodyPr/>
        <a:lstStyle/>
        <a:p>
          <a:r>
            <a:rPr lang="en-US" dirty="0">
              <a:solidFill>
                <a:schemeClr val="tx1">
                  <a:lumMod val="8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Source code</a:t>
          </a:r>
          <a:endParaRPr lang="en-US" dirty="0">
            <a:solidFill>
              <a:schemeClr val="tx1">
                <a:lumMod val="85000"/>
              </a:schemeClr>
            </a:solidFill>
          </a:endParaRPr>
        </a:p>
      </dgm:t>
    </dgm:pt>
    <dgm:pt modelId="{B6EE6F88-5781-4279-A513-7566FAAF4B4F}" type="parTrans" cxnId="{F9583C6D-B1D3-4DBA-921A-71B67FF5D512}">
      <dgm:prSet/>
      <dgm:spPr/>
      <dgm:t>
        <a:bodyPr/>
        <a:lstStyle/>
        <a:p>
          <a:endParaRPr lang="en-US"/>
        </a:p>
      </dgm:t>
    </dgm:pt>
    <dgm:pt modelId="{BA941012-EAE1-429A-BF58-F1FA94949085}" type="sibTrans" cxnId="{F9583C6D-B1D3-4DBA-921A-71B67FF5D512}">
      <dgm:prSet/>
      <dgm:spPr/>
      <dgm:t>
        <a:bodyPr/>
        <a:lstStyle/>
        <a:p>
          <a:endParaRPr lang="en-US"/>
        </a:p>
      </dgm:t>
    </dgm:pt>
    <dgm:pt modelId="{C82A30BF-AAD6-4983-97F3-3C7005D17016}">
      <dgm:prSet/>
      <dgm:spPr/>
      <dgm:t>
        <a:bodyPr/>
        <a:lstStyle/>
        <a:p>
          <a:r>
            <a:rPr lang="en-US"/>
            <a:t>Questions?</a:t>
          </a:r>
        </a:p>
      </dgm:t>
    </dgm:pt>
    <dgm:pt modelId="{9C507ABE-B72F-4DDE-9E50-C675377053FD}" type="parTrans" cxnId="{1D8F36F1-BF8B-4FC4-85E0-D5591721BA80}">
      <dgm:prSet/>
      <dgm:spPr/>
      <dgm:t>
        <a:bodyPr/>
        <a:lstStyle/>
        <a:p>
          <a:endParaRPr lang="en-US"/>
        </a:p>
      </dgm:t>
    </dgm:pt>
    <dgm:pt modelId="{D5BA7692-38FA-4744-912A-2909AB087352}" type="sibTrans" cxnId="{1D8F36F1-BF8B-4FC4-85E0-D5591721BA80}">
      <dgm:prSet/>
      <dgm:spPr/>
      <dgm:t>
        <a:bodyPr/>
        <a:lstStyle/>
        <a:p>
          <a:endParaRPr lang="en-US"/>
        </a:p>
      </dgm:t>
    </dgm:pt>
    <dgm:pt modelId="{B6B4CFA8-FE07-EE46-AD4F-BB33CB3369B4}" type="pres">
      <dgm:prSet presAssocID="{17EF3D2A-1E39-417A-A328-371F6C76F45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6ADA64-1970-4347-80F6-EF5A9CE53EBE}" type="pres">
      <dgm:prSet presAssocID="{A24DF568-3D38-47D3-B056-EF3DAB31816E}" presName="root" presStyleCnt="0"/>
      <dgm:spPr/>
    </dgm:pt>
    <dgm:pt modelId="{9D1DAD2D-A6ED-7C4F-A55B-D480F068E0B1}" type="pres">
      <dgm:prSet presAssocID="{A24DF568-3D38-47D3-B056-EF3DAB31816E}" presName="rootComposite" presStyleCnt="0"/>
      <dgm:spPr/>
    </dgm:pt>
    <dgm:pt modelId="{78F67BA0-C827-B149-91FE-9BB0B1289677}" type="pres">
      <dgm:prSet presAssocID="{A24DF568-3D38-47D3-B056-EF3DAB31816E}" presName="rootText" presStyleLbl="node1" presStyleIdx="0" presStyleCnt="2"/>
      <dgm:spPr/>
    </dgm:pt>
    <dgm:pt modelId="{D7EF7B62-D502-5D45-9BD3-B0560205DD04}" type="pres">
      <dgm:prSet presAssocID="{A24DF568-3D38-47D3-B056-EF3DAB31816E}" presName="rootConnector" presStyleLbl="node1" presStyleIdx="0" presStyleCnt="2"/>
      <dgm:spPr/>
    </dgm:pt>
    <dgm:pt modelId="{16594193-45B6-A44E-AD21-79C89AA9F1D2}" type="pres">
      <dgm:prSet presAssocID="{A24DF568-3D38-47D3-B056-EF3DAB31816E}" presName="childShape" presStyleCnt="0"/>
      <dgm:spPr/>
    </dgm:pt>
    <dgm:pt modelId="{B91443F0-37CC-2345-9AA1-DFE357E735EA}" type="pres">
      <dgm:prSet presAssocID="{C82A30BF-AAD6-4983-97F3-3C7005D17016}" presName="root" presStyleCnt="0"/>
      <dgm:spPr/>
    </dgm:pt>
    <dgm:pt modelId="{1A6438A8-FB5F-8340-AEC4-E2F5413A9D66}" type="pres">
      <dgm:prSet presAssocID="{C82A30BF-AAD6-4983-97F3-3C7005D17016}" presName="rootComposite" presStyleCnt="0"/>
      <dgm:spPr/>
    </dgm:pt>
    <dgm:pt modelId="{886C39CA-EB49-DA48-97BC-65E367411DCE}" type="pres">
      <dgm:prSet presAssocID="{C82A30BF-AAD6-4983-97F3-3C7005D17016}" presName="rootText" presStyleLbl="node1" presStyleIdx="1" presStyleCnt="2"/>
      <dgm:spPr/>
    </dgm:pt>
    <dgm:pt modelId="{C873F75B-C6C2-8D44-A79A-6FF5F4CBFC69}" type="pres">
      <dgm:prSet presAssocID="{C82A30BF-AAD6-4983-97F3-3C7005D17016}" presName="rootConnector" presStyleLbl="node1" presStyleIdx="1" presStyleCnt="2"/>
      <dgm:spPr/>
    </dgm:pt>
    <dgm:pt modelId="{6D6419A0-B641-A242-BAE6-4F66586719A3}" type="pres">
      <dgm:prSet presAssocID="{C82A30BF-AAD6-4983-97F3-3C7005D17016}" presName="childShape" presStyleCnt="0"/>
      <dgm:spPr/>
    </dgm:pt>
  </dgm:ptLst>
  <dgm:cxnLst>
    <dgm:cxn modelId="{1445BF07-329F-BB49-8A38-AE26F54B677C}" type="presOf" srcId="{C82A30BF-AAD6-4983-97F3-3C7005D17016}" destId="{886C39CA-EB49-DA48-97BC-65E367411DCE}" srcOrd="0" destOrd="0" presId="urn:microsoft.com/office/officeart/2005/8/layout/hierarchy3"/>
    <dgm:cxn modelId="{25B8B348-6B53-8A4E-B8F0-EAF636537C67}" type="presOf" srcId="{17EF3D2A-1E39-417A-A328-371F6C76F454}" destId="{B6B4CFA8-FE07-EE46-AD4F-BB33CB3369B4}" srcOrd="0" destOrd="0" presId="urn:microsoft.com/office/officeart/2005/8/layout/hierarchy3"/>
    <dgm:cxn modelId="{B289295F-FC38-2141-99EE-AF2BB47506B7}" type="presOf" srcId="{A24DF568-3D38-47D3-B056-EF3DAB31816E}" destId="{78F67BA0-C827-B149-91FE-9BB0B1289677}" srcOrd="0" destOrd="0" presId="urn:microsoft.com/office/officeart/2005/8/layout/hierarchy3"/>
    <dgm:cxn modelId="{F9583C6D-B1D3-4DBA-921A-71B67FF5D512}" srcId="{17EF3D2A-1E39-417A-A328-371F6C76F454}" destId="{A24DF568-3D38-47D3-B056-EF3DAB31816E}" srcOrd="0" destOrd="0" parTransId="{B6EE6F88-5781-4279-A513-7566FAAF4B4F}" sibTransId="{BA941012-EAE1-429A-BF58-F1FA94949085}"/>
    <dgm:cxn modelId="{A86AA66E-0D88-6C49-8B78-06CBE450EE40}" type="presOf" srcId="{A24DF568-3D38-47D3-B056-EF3DAB31816E}" destId="{D7EF7B62-D502-5D45-9BD3-B0560205DD04}" srcOrd="1" destOrd="0" presId="urn:microsoft.com/office/officeart/2005/8/layout/hierarchy3"/>
    <dgm:cxn modelId="{1D8F36F1-BF8B-4FC4-85E0-D5591721BA80}" srcId="{17EF3D2A-1E39-417A-A328-371F6C76F454}" destId="{C82A30BF-AAD6-4983-97F3-3C7005D17016}" srcOrd="1" destOrd="0" parTransId="{9C507ABE-B72F-4DDE-9E50-C675377053FD}" sibTransId="{D5BA7692-38FA-4744-912A-2909AB087352}"/>
    <dgm:cxn modelId="{48CF92FC-E86F-414A-8822-6C21E6E784AC}" type="presOf" srcId="{C82A30BF-AAD6-4983-97F3-3C7005D17016}" destId="{C873F75B-C6C2-8D44-A79A-6FF5F4CBFC69}" srcOrd="1" destOrd="0" presId="urn:microsoft.com/office/officeart/2005/8/layout/hierarchy3"/>
    <dgm:cxn modelId="{26CD3939-602F-5441-A56E-3B0CA59B4577}" type="presParOf" srcId="{B6B4CFA8-FE07-EE46-AD4F-BB33CB3369B4}" destId="{D16ADA64-1970-4347-80F6-EF5A9CE53EBE}" srcOrd="0" destOrd="0" presId="urn:microsoft.com/office/officeart/2005/8/layout/hierarchy3"/>
    <dgm:cxn modelId="{B97C1B09-8AAA-CF47-ABDC-6435DC010C71}" type="presParOf" srcId="{D16ADA64-1970-4347-80F6-EF5A9CE53EBE}" destId="{9D1DAD2D-A6ED-7C4F-A55B-D480F068E0B1}" srcOrd="0" destOrd="0" presId="urn:microsoft.com/office/officeart/2005/8/layout/hierarchy3"/>
    <dgm:cxn modelId="{D4BBB333-2C08-6240-8F03-3EB29B991951}" type="presParOf" srcId="{9D1DAD2D-A6ED-7C4F-A55B-D480F068E0B1}" destId="{78F67BA0-C827-B149-91FE-9BB0B1289677}" srcOrd="0" destOrd="0" presId="urn:microsoft.com/office/officeart/2005/8/layout/hierarchy3"/>
    <dgm:cxn modelId="{9A403E28-665E-C840-B9D7-1CDBB4428F07}" type="presParOf" srcId="{9D1DAD2D-A6ED-7C4F-A55B-D480F068E0B1}" destId="{D7EF7B62-D502-5D45-9BD3-B0560205DD04}" srcOrd="1" destOrd="0" presId="urn:microsoft.com/office/officeart/2005/8/layout/hierarchy3"/>
    <dgm:cxn modelId="{7E800666-2668-924A-9C03-78D845B7960F}" type="presParOf" srcId="{D16ADA64-1970-4347-80F6-EF5A9CE53EBE}" destId="{16594193-45B6-A44E-AD21-79C89AA9F1D2}" srcOrd="1" destOrd="0" presId="urn:microsoft.com/office/officeart/2005/8/layout/hierarchy3"/>
    <dgm:cxn modelId="{91FC8A08-5205-0F47-AC1F-595B6041D790}" type="presParOf" srcId="{B6B4CFA8-FE07-EE46-AD4F-BB33CB3369B4}" destId="{B91443F0-37CC-2345-9AA1-DFE357E735EA}" srcOrd="1" destOrd="0" presId="urn:microsoft.com/office/officeart/2005/8/layout/hierarchy3"/>
    <dgm:cxn modelId="{E8E9E1CB-E4E3-9448-A8F5-97B4A5F4C679}" type="presParOf" srcId="{B91443F0-37CC-2345-9AA1-DFE357E735EA}" destId="{1A6438A8-FB5F-8340-AEC4-E2F5413A9D66}" srcOrd="0" destOrd="0" presId="urn:microsoft.com/office/officeart/2005/8/layout/hierarchy3"/>
    <dgm:cxn modelId="{F87FE5FB-36E4-4842-8A2D-38EC4574A9CF}" type="presParOf" srcId="{1A6438A8-FB5F-8340-AEC4-E2F5413A9D66}" destId="{886C39CA-EB49-DA48-97BC-65E367411DCE}" srcOrd="0" destOrd="0" presId="urn:microsoft.com/office/officeart/2005/8/layout/hierarchy3"/>
    <dgm:cxn modelId="{B72A0E71-A9BF-EF44-9F7D-2DDF8B8AFB80}" type="presParOf" srcId="{1A6438A8-FB5F-8340-AEC4-E2F5413A9D66}" destId="{C873F75B-C6C2-8D44-A79A-6FF5F4CBFC69}" srcOrd="1" destOrd="0" presId="urn:microsoft.com/office/officeart/2005/8/layout/hierarchy3"/>
    <dgm:cxn modelId="{F2549AEF-548F-FE4C-8E5E-67C39FAA09E0}" type="presParOf" srcId="{B91443F0-37CC-2345-9AA1-DFE357E735EA}" destId="{6D6419A0-B641-A242-BAE6-4F66586719A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9F109-E4E2-7D46-BDDB-09AD1FEF7BE0}">
      <dsp:nvSpPr>
        <dsp:cNvPr id="0" name=""/>
        <dsp:cNvSpPr/>
      </dsp:nvSpPr>
      <dsp:spPr>
        <a:xfrm>
          <a:off x="0" y="957010"/>
          <a:ext cx="2679914" cy="17017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30837E-8AED-DF43-83F4-0CD93E52524D}">
      <dsp:nvSpPr>
        <dsp:cNvPr id="0" name=""/>
        <dsp:cNvSpPr/>
      </dsp:nvSpPr>
      <dsp:spPr>
        <a:xfrm>
          <a:off x="297768" y="1239890"/>
          <a:ext cx="2679914" cy="1701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Most commonly use Geometric Brownian Motions (GBMs) in a Monte Carlo (MC) simulation</a:t>
          </a:r>
        </a:p>
      </dsp:txBody>
      <dsp:txXfrm>
        <a:off x="347610" y="1289732"/>
        <a:ext cx="2580230" cy="1602061"/>
      </dsp:txXfrm>
    </dsp:sp>
    <dsp:sp modelId="{6150F4E3-84B1-1C48-9651-41E88D39DC06}">
      <dsp:nvSpPr>
        <dsp:cNvPr id="0" name=""/>
        <dsp:cNvSpPr/>
      </dsp:nvSpPr>
      <dsp:spPr>
        <a:xfrm>
          <a:off x="3275450" y="957010"/>
          <a:ext cx="2679914" cy="17017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1D0074-74AD-F74C-AA05-1DA0139E830D}">
      <dsp:nvSpPr>
        <dsp:cNvPr id="0" name=""/>
        <dsp:cNvSpPr/>
      </dsp:nvSpPr>
      <dsp:spPr>
        <a:xfrm>
          <a:off x="3573219" y="1239890"/>
          <a:ext cx="2679914" cy="1701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Pro: Model the stochastic component well</a:t>
          </a:r>
        </a:p>
      </dsp:txBody>
      <dsp:txXfrm>
        <a:off x="3623061" y="1289732"/>
        <a:ext cx="2580230" cy="1602061"/>
      </dsp:txXfrm>
    </dsp:sp>
    <dsp:sp modelId="{F221A738-DCC4-CE4A-A420-E538D02F08E6}">
      <dsp:nvSpPr>
        <dsp:cNvPr id="0" name=""/>
        <dsp:cNvSpPr/>
      </dsp:nvSpPr>
      <dsp:spPr>
        <a:xfrm>
          <a:off x="6550901" y="957010"/>
          <a:ext cx="2679914" cy="17017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5205FD-B9F5-5144-A1EE-6B82BE9833A3}">
      <dsp:nvSpPr>
        <dsp:cNvPr id="0" name=""/>
        <dsp:cNvSpPr/>
      </dsp:nvSpPr>
      <dsp:spPr>
        <a:xfrm>
          <a:off x="6848669" y="1239890"/>
          <a:ext cx="2679914" cy="1701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Con: High bias regarding stock return structure</a:t>
          </a:r>
        </a:p>
      </dsp:txBody>
      <dsp:txXfrm>
        <a:off x="6898511" y="1289732"/>
        <a:ext cx="2580230" cy="16020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265F8-D130-48EB-9B01-EAAF67905DB0}">
      <dsp:nvSpPr>
        <dsp:cNvPr id="0" name=""/>
        <dsp:cNvSpPr/>
      </dsp:nvSpPr>
      <dsp:spPr>
        <a:xfrm>
          <a:off x="0" y="687"/>
          <a:ext cx="6034656" cy="16088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296E7-CF02-4646-9AC2-19AE3F01A3FF}">
      <dsp:nvSpPr>
        <dsp:cNvPr id="0" name=""/>
        <dsp:cNvSpPr/>
      </dsp:nvSpPr>
      <dsp:spPr>
        <a:xfrm>
          <a:off x="486668" y="362672"/>
          <a:ext cx="884852" cy="884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BD6A9-B6F5-4DFA-9B7F-D20D20FCEDD8}">
      <dsp:nvSpPr>
        <dsp:cNvPr id="0" name=""/>
        <dsp:cNvSpPr/>
      </dsp:nvSpPr>
      <dsp:spPr>
        <a:xfrm>
          <a:off x="1858190" y="687"/>
          <a:ext cx="4176465" cy="160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67" tIns="170267" rIns="170267" bIns="17026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model would learn the underlying structure of the model and have that in its synthesis</a:t>
          </a:r>
        </a:p>
      </dsp:txBody>
      <dsp:txXfrm>
        <a:off x="1858190" y="687"/>
        <a:ext cx="4176465" cy="1608822"/>
      </dsp:txXfrm>
    </dsp:sp>
    <dsp:sp modelId="{8C15C5BF-847E-45D9-9A5F-EB1216C08E1F}">
      <dsp:nvSpPr>
        <dsp:cNvPr id="0" name=""/>
        <dsp:cNvSpPr/>
      </dsp:nvSpPr>
      <dsp:spPr>
        <a:xfrm>
          <a:off x="0" y="2011715"/>
          <a:ext cx="6034656" cy="16088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2F31F-C448-4FBA-8E9F-395D47BEB88D}">
      <dsp:nvSpPr>
        <dsp:cNvPr id="0" name=""/>
        <dsp:cNvSpPr/>
      </dsp:nvSpPr>
      <dsp:spPr>
        <a:xfrm>
          <a:off x="486668" y="2373700"/>
          <a:ext cx="884852" cy="884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04C4C-BE09-4AE5-B413-2AAB6EBFF7A9}">
      <dsp:nvSpPr>
        <dsp:cNvPr id="0" name=""/>
        <dsp:cNvSpPr/>
      </dsp:nvSpPr>
      <dsp:spPr>
        <a:xfrm>
          <a:off x="1858190" y="2011715"/>
          <a:ext cx="4176465" cy="160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67" tIns="170267" rIns="170267" bIns="17026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 allow for better approximations of Conditional Value-at-Risk (CVaR) and other important risk metrics</a:t>
          </a:r>
        </a:p>
      </dsp:txBody>
      <dsp:txXfrm>
        <a:off x="1858190" y="2011715"/>
        <a:ext cx="4176465" cy="1608822"/>
      </dsp:txXfrm>
    </dsp:sp>
    <dsp:sp modelId="{E4E37E06-4003-4E28-832A-D70C57CB15FF}">
      <dsp:nvSpPr>
        <dsp:cNvPr id="0" name=""/>
        <dsp:cNvSpPr/>
      </dsp:nvSpPr>
      <dsp:spPr>
        <a:xfrm>
          <a:off x="0" y="4022743"/>
          <a:ext cx="6034656" cy="16088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7F58C-BBB9-463D-B435-99C1BF48A8DF}">
      <dsp:nvSpPr>
        <dsp:cNvPr id="0" name=""/>
        <dsp:cNvSpPr/>
      </dsp:nvSpPr>
      <dsp:spPr>
        <a:xfrm>
          <a:off x="486668" y="4384728"/>
          <a:ext cx="884852" cy="884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7254C-7209-4A18-A84B-113C636EAE5A}">
      <dsp:nvSpPr>
        <dsp:cNvPr id="0" name=""/>
        <dsp:cNvSpPr/>
      </dsp:nvSpPr>
      <dsp:spPr>
        <a:xfrm>
          <a:off x="1858190" y="4022743"/>
          <a:ext cx="4176465" cy="160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67" tIns="170267" rIns="170267" bIns="17026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Generate insights on the underlying structure of returns</a:t>
          </a:r>
        </a:p>
      </dsp:txBody>
      <dsp:txXfrm>
        <a:off x="1858190" y="4022743"/>
        <a:ext cx="4176465" cy="1608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90464-0017-914C-9BF7-2E2AF3C2D310}">
      <dsp:nvSpPr>
        <dsp:cNvPr id="0" name=""/>
        <dsp:cNvSpPr/>
      </dsp:nvSpPr>
      <dsp:spPr>
        <a:xfrm>
          <a:off x="186" y="600991"/>
          <a:ext cx="2247219" cy="26966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975" tIns="0" rIns="22197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python’s ‘</a:t>
          </a:r>
          <a:r>
            <a:rPr lang="en-US" sz="1600" kern="1200" dirty="0" err="1"/>
            <a:t>yfinance</a:t>
          </a:r>
          <a:r>
            <a:rPr lang="en-US" sz="1600" kern="1200" dirty="0"/>
            <a:t>’ package to scrape data from every stock in the S&amp;P 500</a:t>
          </a:r>
        </a:p>
      </dsp:txBody>
      <dsp:txXfrm>
        <a:off x="186" y="1679657"/>
        <a:ext cx="2247219" cy="1617998"/>
      </dsp:txXfrm>
    </dsp:sp>
    <dsp:sp modelId="{31608485-1110-6A46-A8E4-255EBF9E478A}">
      <dsp:nvSpPr>
        <dsp:cNvPr id="0" name=""/>
        <dsp:cNvSpPr/>
      </dsp:nvSpPr>
      <dsp:spPr>
        <a:xfrm>
          <a:off x="186" y="600991"/>
          <a:ext cx="2247219" cy="1078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975" tIns="165100" rIns="221975" bIns="16510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01</a:t>
          </a:r>
        </a:p>
      </dsp:txBody>
      <dsp:txXfrm>
        <a:off x="186" y="600991"/>
        <a:ext cx="2247219" cy="1078665"/>
      </dsp:txXfrm>
    </dsp:sp>
    <dsp:sp modelId="{F9271E09-3006-D146-BB09-34EDCB76E6CD}">
      <dsp:nvSpPr>
        <dsp:cNvPr id="0" name=""/>
        <dsp:cNvSpPr/>
      </dsp:nvSpPr>
      <dsp:spPr>
        <a:xfrm>
          <a:off x="2427183" y="600991"/>
          <a:ext cx="2247219" cy="269666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975" tIns="0" rIns="22197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Convert to log returns</a:t>
          </a:r>
        </a:p>
      </dsp:txBody>
      <dsp:txXfrm>
        <a:off x="2427183" y="1679657"/>
        <a:ext cx="2247219" cy="1617998"/>
      </dsp:txXfrm>
    </dsp:sp>
    <dsp:sp modelId="{0D66F936-8DAA-994D-904B-C2446A110F99}">
      <dsp:nvSpPr>
        <dsp:cNvPr id="0" name=""/>
        <dsp:cNvSpPr/>
      </dsp:nvSpPr>
      <dsp:spPr>
        <a:xfrm>
          <a:off x="2427183" y="600991"/>
          <a:ext cx="2247219" cy="1078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975" tIns="165100" rIns="221975" bIns="16510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02</a:t>
          </a:r>
        </a:p>
      </dsp:txBody>
      <dsp:txXfrm>
        <a:off x="2427183" y="600991"/>
        <a:ext cx="2247219" cy="1078665"/>
      </dsp:txXfrm>
    </dsp:sp>
    <dsp:sp modelId="{2BE9B985-5AE3-194D-8F91-2A7D2B243240}">
      <dsp:nvSpPr>
        <dsp:cNvPr id="0" name=""/>
        <dsp:cNvSpPr/>
      </dsp:nvSpPr>
      <dsp:spPr>
        <a:xfrm>
          <a:off x="4854180" y="600991"/>
          <a:ext cx="2247219" cy="269666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975" tIns="0" rIns="22197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Sample 5 consecutive days randomly 100 times for each stock</a:t>
          </a:r>
        </a:p>
      </dsp:txBody>
      <dsp:txXfrm>
        <a:off x="4854180" y="1679657"/>
        <a:ext cx="2247219" cy="1617998"/>
      </dsp:txXfrm>
    </dsp:sp>
    <dsp:sp modelId="{E50B6502-7DDA-3D44-886B-A4DA6807F137}">
      <dsp:nvSpPr>
        <dsp:cNvPr id="0" name=""/>
        <dsp:cNvSpPr/>
      </dsp:nvSpPr>
      <dsp:spPr>
        <a:xfrm>
          <a:off x="4854180" y="600991"/>
          <a:ext cx="2247219" cy="1078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975" tIns="165100" rIns="221975" bIns="16510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03</a:t>
          </a:r>
        </a:p>
      </dsp:txBody>
      <dsp:txXfrm>
        <a:off x="4854180" y="600991"/>
        <a:ext cx="2247219" cy="1078665"/>
      </dsp:txXfrm>
    </dsp:sp>
    <dsp:sp modelId="{78FEB717-2F88-8141-9DB9-0D9B9298E3B1}">
      <dsp:nvSpPr>
        <dsp:cNvPr id="0" name=""/>
        <dsp:cNvSpPr/>
      </dsp:nvSpPr>
      <dsp:spPr>
        <a:xfrm>
          <a:off x="7281178" y="600991"/>
          <a:ext cx="2247219" cy="26966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975" tIns="0" rIns="22197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allows for ~50,000 5 day samples of real log returns</a:t>
          </a:r>
        </a:p>
      </dsp:txBody>
      <dsp:txXfrm>
        <a:off x="7281178" y="1679657"/>
        <a:ext cx="2247219" cy="1617998"/>
      </dsp:txXfrm>
    </dsp:sp>
    <dsp:sp modelId="{A586343C-CDA3-7E48-9F34-B40E99CEADA2}">
      <dsp:nvSpPr>
        <dsp:cNvPr id="0" name=""/>
        <dsp:cNvSpPr/>
      </dsp:nvSpPr>
      <dsp:spPr>
        <a:xfrm>
          <a:off x="7281178" y="600991"/>
          <a:ext cx="2247219" cy="1078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975" tIns="165100" rIns="221975" bIns="16510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04</a:t>
          </a:r>
        </a:p>
      </dsp:txBody>
      <dsp:txXfrm>
        <a:off x="7281178" y="600991"/>
        <a:ext cx="2247219" cy="1078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FB206-4CC0-B647-A1E3-956B5A6CB7D2}">
      <dsp:nvSpPr>
        <dsp:cNvPr id="0" name=""/>
        <dsp:cNvSpPr/>
      </dsp:nvSpPr>
      <dsp:spPr>
        <a:xfrm>
          <a:off x="4439" y="962906"/>
          <a:ext cx="2505185" cy="12525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 Neural Networks</a:t>
          </a:r>
        </a:p>
      </dsp:txBody>
      <dsp:txXfrm>
        <a:off x="41126" y="999593"/>
        <a:ext cx="2431811" cy="1179218"/>
      </dsp:txXfrm>
    </dsp:sp>
    <dsp:sp modelId="{52C3453F-A95A-2B44-B8C8-CA0E9BF79C12}">
      <dsp:nvSpPr>
        <dsp:cNvPr id="0" name=""/>
        <dsp:cNvSpPr/>
      </dsp:nvSpPr>
      <dsp:spPr>
        <a:xfrm rot="19457599">
          <a:off x="2393633" y="1200166"/>
          <a:ext cx="1234058" cy="57832"/>
        </a:xfrm>
        <a:custGeom>
          <a:avLst/>
          <a:gdLst/>
          <a:ahLst/>
          <a:cxnLst/>
          <a:rect l="0" t="0" r="0" b="0"/>
          <a:pathLst>
            <a:path>
              <a:moveTo>
                <a:pt x="0" y="28916"/>
              </a:moveTo>
              <a:lnTo>
                <a:pt x="1234058" y="28916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9810" y="1198231"/>
        <a:ext cx="61702" cy="61702"/>
      </dsp:txXfrm>
    </dsp:sp>
    <dsp:sp modelId="{561D95B6-3BFB-EB46-A3D2-585A7C84028B}">
      <dsp:nvSpPr>
        <dsp:cNvPr id="0" name=""/>
        <dsp:cNvSpPr/>
      </dsp:nvSpPr>
      <dsp:spPr>
        <a:xfrm>
          <a:off x="3511699" y="242666"/>
          <a:ext cx="2505185" cy="12525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Generator: creates synthetic data with the same structure of the real data</a:t>
          </a:r>
        </a:p>
      </dsp:txBody>
      <dsp:txXfrm>
        <a:off x="3548386" y="279353"/>
        <a:ext cx="2431811" cy="1179218"/>
      </dsp:txXfrm>
    </dsp:sp>
    <dsp:sp modelId="{841BF1D5-8291-2A4B-A04C-56659A824F58}">
      <dsp:nvSpPr>
        <dsp:cNvPr id="0" name=""/>
        <dsp:cNvSpPr/>
      </dsp:nvSpPr>
      <dsp:spPr>
        <a:xfrm>
          <a:off x="6016884" y="840046"/>
          <a:ext cx="1002074" cy="57832"/>
        </a:xfrm>
        <a:custGeom>
          <a:avLst/>
          <a:gdLst/>
          <a:ahLst/>
          <a:cxnLst/>
          <a:rect l="0" t="0" r="0" b="0"/>
          <a:pathLst>
            <a:path>
              <a:moveTo>
                <a:pt x="0" y="28916"/>
              </a:moveTo>
              <a:lnTo>
                <a:pt x="1002074" y="2891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92869" y="843910"/>
        <a:ext cx="50103" cy="50103"/>
      </dsp:txXfrm>
    </dsp:sp>
    <dsp:sp modelId="{494DEB2F-453A-AF4A-9AC0-7FB6276C3A45}">
      <dsp:nvSpPr>
        <dsp:cNvPr id="0" name=""/>
        <dsp:cNvSpPr/>
      </dsp:nvSpPr>
      <dsp:spPr>
        <a:xfrm>
          <a:off x="7018958" y="242666"/>
          <a:ext cx="2505185" cy="12525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Attempts to trick the other network into believing fake data is real, real is fake</a:t>
          </a:r>
        </a:p>
      </dsp:txBody>
      <dsp:txXfrm>
        <a:off x="7055645" y="279353"/>
        <a:ext cx="2431811" cy="1179218"/>
      </dsp:txXfrm>
    </dsp:sp>
    <dsp:sp modelId="{DE93C5AF-426B-F846-8FB9-9C29FE17D055}">
      <dsp:nvSpPr>
        <dsp:cNvPr id="0" name=""/>
        <dsp:cNvSpPr/>
      </dsp:nvSpPr>
      <dsp:spPr>
        <a:xfrm rot="2142401">
          <a:off x="2393633" y="1920407"/>
          <a:ext cx="1234058" cy="57832"/>
        </a:xfrm>
        <a:custGeom>
          <a:avLst/>
          <a:gdLst/>
          <a:ahLst/>
          <a:cxnLst/>
          <a:rect l="0" t="0" r="0" b="0"/>
          <a:pathLst>
            <a:path>
              <a:moveTo>
                <a:pt x="0" y="28916"/>
              </a:moveTo>
              <a:lnTo>
                <a:pt x="1234058" y="28916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9810" y="1918472"/>
        <a:ext cx="61702" cy="61702"/>
      </dsp:txXfrm>
    </dsp:sp>
    <dsp:sp modelId="{F897A965-A325-584C-B771-C277A4DB098E}">
      <dsp:nvSpPr>
        <dsp:cNvPr id="0" name=""/>
        <dsp:cNvSpPr/>
      </dsp:nvSpPr>
      <dsp:spPr>
        <a:xfrm>
          <a:off x="3511699" y="1683147"/>
          <a:ext cx="2505185" cy="12525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Discriminator: discriminate between fake data and real</a:t>
          </a:r>
        </a:p>
      </dsp:txBody>
      <dsp:txXfrm>
        <a:off x="3548386" y="1719834"/>
        <a:ext cx="2431811" cy="1179218"/>
      </dsp:txXfrm>
    </dsp:sp>
    <dsp:sp modelId="{06362BAA-527B-594A-BFE1-B4702FD6B401}">
      <dsp:nvSpPr>
        <dsp:cNvPr id="0" name=""/>
        <dsp:cNvSpPr/>
      </dsp:nvSpPr>
      <dsp:spPr>
        <a:xfrm>
          <a:off x="6016884" y="2280527"/>
          <a:ext cx="1002074" cy="57832"/>
        </a:xfrm>
        <a:custGeom>
          <a:avLst/>
          <a:gdLst/>
          <a:ahLst/>
          <a:cxnLst/>
          <a:rect l="0" t="0" r="0" b="0"/>
          <a:pathLst>
            <a:path>
              <a:moveTo>
                <a:pt x="0" y="28916"/>
              </a:moveTo>
              <a:lnTo>
                <a:pt x="1002074" y="2891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92869" y="2284392"/>
        <a:ext cx="50103" cy="50103"/>
      </dsp:txXfrm>
    </dsp:sp>
    <dsp:sp modelId="{82D53561-D5B5-074C-8931-CDA03C97EC8D}">
      <dsp:nvSpPr>
        <dsp:cNvPr id="0" name=""/>
        <dsp:cNvSpPr/>
      </dsp:nvSpPr>
      <dsp:spPr>
        <a:xfrm>
          <a:off x="7018958" y="1683147"/>
          <a:ext cx="2505185" cy="12525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Easy to tell in the beginning but gets harder as the generator learns</a:t>
          </a:r>
        </a:p>
      </dsp:txBody>
      <dsp:txXfrm>
        <a:off x="7055645" y="1719834"/>
        <a:ext cx="2431811" cy="1179218"/>
      </dsp:txXfrm>
    </dsp:sp>
    <dsp:sp modelId="{007F7241-48D2-A447-9D63-981BE941FBD6}">
      <dsp:nvSpPr>
        <dsp:cNvPr id="0" name=""/>
        <dsp:cNvSpPr/>
      </dsp:nvSpPr>
      <dsp:spPr>
        <a:xfrm>
          <a:off x="4439" y="2403388"/>
          <a:ext cx="2505185" cy="12525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two networks work against each other, leading to more accurate data synthesis</a:t>
          </a:r>
        </a:p>
      </dsp:txBody>
      <dsp:txXfrm>
        <a:off x="41126" y="2440075"/>
        <a:ext cx="2431811" cy="11792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4D59F-B4F9-E04B-B017-E8854FC70093}">
      <dsp:nvSpPr>
        <dsp:cNvPr id="0" name=""/>
        <dsp:cNvSpPr/>
      </dsp:nvSpPr>
      <dsp:spPr>
        <a:xfrm>
          <a:off x="0" y="957010"/>
          <a:ext cx="2679914" cy="17017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8BBE24-5CC9-9C4D-8BF0-C9373B95071B}">
      <dsp:nvSpPr>
        <dsp:cNvPr id="0" name=""/>
        <dsp:cNvSpPr/>
      </dsp:nvSpPr>
      <dsp:spPr>
        <a:xfrm>
          <a:off x="297768" y="1239890"/>
          <a:ext cx="2679914" cy="1701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Visually, results are disappointing</a:t>
          </a:r>
        </a:p>
      </dsp:txBody>
      <dsp:txXfrm>
        <a:off x="347610" y="1289732"/>
        <a:ext cx="2580230" cy="1602061"/>
      </dsp:txXfrm>
    </dsp:sp>
    <dsp:sp modelId="{D00953D8-A66B-444E-81FD-34B7652F1346}">
      <dsp:nvSpPr>
        <dsp:cNvPr id="0" name=""/>
        <dsp:cNvSpPr/>
      </dsp:nvSpPr>
      <dsp:spPr>
        <a:xfrm>
          <a:off x="3275450" y="957010"/>
          <a:ext cx="2679914" cy="17017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4BDCC1-723C-8A49-9DEA-E1412997A018}">
      <dsp:nvSpPr>
        <dsp:cNvPr id="0" name=""/>
        <dsp:cNvSpPr/>
      </dsp:nvSpPr>
      <dsp:spPr>
        <a:xfrm>
          <a:off x="3573219" y="1239890"/>
          <a:ext cx="2679914" cy="1701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Easy to tell what is real and what is fake (for the most part) visually</a:t>
          </a:r>
        </a:p>
      </dsp:txBody>
      <dsp:txXfrm>
        <a:off x="3623061" y="1289732"/>
        <a:ext cx="2580230" cy="1602061"/>
      </dsp:txXfrm>
    </dsp:sp>
    <dsp:sp modelId="{8E36AB1A-67B5-7848-9DE2-C11B35F8D8B6}">
      <dsp:nvSpPr>
        <dsp:cNvPr id="0" name=""/>
        <dsp:cNvSpPr/>
      </dsp:nvSpPr>
      <dsp:spPr>
        <a:xfrm>
          <a:off x="6550901" y="957010"/>
          <a:ext cx="2679914" cy="17017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B831AE-57C2-1E49-B3DE-C3B30422A557}">
      <dsp:nvSpPr>
        <dsp:cNvPr id="0" name=""/>
        <dsp:cNvSpPr/>
      </dsp:nvSpPr>
      <dsp:spPr>
        <a:xfrm>
          <a:off x="6848669" y="1239890"/>
          <a:ext cx="2679914" cy="1701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Now, compare to baseline, use LightGBM</a:t>
          </a:r>
        </a:p>
      </dsp:txBody>
      <dsp:txXfrm>
        <a:off x="6898511" y="1289732"/>
        <a:ext cx="2580230" cy="16020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3A034-41B0-C842-821A-35785CDBAD71}">
      <dsp:nvSpPr>
        <dsp:cNvPr id="0" name=""/>
        <dsp:cNvSpPr/>
      </dsp:nvSpPr>
      <dsp:spPr>
        <a:xfrm>
          <a:off x="1991" y="0"/>
          <a:ext cx="3098992" cy="46068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Change structure with stronger regularization techniques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More aggressive dropout layers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Implement early stopping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Simplify the model</a:t>
          </a:r>
        </a:p>
      </dsp:txBody>
      <dsp:txXfrm>
        <a:off x="1991" y="1842724"/>
        <a:ext cx="3098992" cy="1842724"/>
      </dsp:txXfrm>
    </dsp:sp>
    <dsp:sp modelId="{44077815-C2AA-F348-94A8-592199B4B281}">
      <dsp:nvSpPr>
        <dsp:cNvPr id="0" name=""/>
        <dsp:cNvSpPr/>
      </dsp:nvSpPr>
      <dsp:spPr>
        <a:xfrm>
          <a:off x="784454" y="276408"/>
          <a:ext cx="1534067" cy="15340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5829B-AF8B-1B48-8B4C-95D3CA85CEED}">
      <dsp:nvSpPr>
        <dsp:cNvPr id="0" name=""/>
        <dsp:cNvSpPr/>
      </dsp:nvSpPr>
      <dsp:spPr>
        <a:xfrm>
          <a:off x="3193953" y="0"/>
          <a:ext cx="3098992" cy="46068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Pick ONE stock, not all in the S&amp;P 500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Lead to fewer local minimums on the gradient</a:t>
          </a:r>
        </a:p>
      </dsp:txBody>
      <dsp:txXfrm>
        <a:off x="3193953" y="1842724"/>
        <a:ext cx="3098992" cy="1842724"/>
      </dsp:txXfrm>
    </dsp:sp>
    <dsp:sp modelId="{17535F3A-10D4-A947-9BD4-FBFB08E5D32D}">
      <dsp:nvSpPr>
        <dsp:cNvPr id="0" name=""/>
        <dsp:cNvSpPr/>
      </dsp:nvSpPr>
      <dsp:spPr>
        <a:xfrm>
          <a:off x="3976416" y="276408"/>
          <a:ext cx="1534067" cy="153406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DC04B-0FA7-084C-8184-697CD088EAD8}">
      <dsp:nvSpPr>
        <dsp:cNvPr id="0" name=""/>
        <dsp:cNvSpPr/>
      </dsp:nvSpPr>
      <dsp:spPr>
        <a:xfrm>
          <a:off x="6385915" y="0"/>
          <a:ext cx="3098992" cy="46068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Pick a different type of Neural Network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Convolutional Neural Networks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Recurrent Neural Networks</a:t>
          </a:r>
        </a:p>
      </dsp:txBody>
      <dsp:txXfrm>
        <a:off x="6385915" y="1842724"/>
        <a:ext cx="3098992" cy="1842724"/>
      </dsp:txXfrm>
    </dsp:sp>
    <dsp:sp modelId="{406E1678-8912-1244-BDBB-4920AB757C36}">
      <dsp:nvSpPr>
        <dsp:cNvPr id="0" name=""/>
        <dsp:cNvSpPr/>
      </dsp:nvSpPr>
      <dsp:spPr>
        <a:xfrm>
          <a:off x="7168378" y="276408"/>
          <a:ext cx="1534067" cy="153406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52511-90A9-F042-8319-70BF070515BB}">
      <dsp:nvSpPr>
        <dsp:cNvPr id="0" name=""/>
        <dsp:cNvSpPr/>
      </dsp:nvSpPr>
      <dsp:spPr>
        <a:xfrm>
          <a:off x="379475" y="3685448"/>
          <a:ext cx="8727948" cy="691021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F4EA8-ED88-3F42-BF7A-042E5317EFC7}">
      <dsp:nvSpPr>
        <dsp:cNvPr id="0" name=""/>
        <dsp:cNvSpPr/>
      </dsp:nvSpPr>
      <dsp:spPr>
        <a:xfrm>
          <a:off x="2614" y="1672069"/>
          <a:ext cx="2549087" cy="9883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more inputs</a:t>
          </a:r>
        </a:p>
      </dsp:txBody>
      <dsp:txXfrm>
        <a:off x="2614" y="1672069"/>
        <a:ext cx="2549087" cy="988307"/>
      </dsp:txXfrm>
    </dsp:sp>
    <dsp:sp modelId="{777E711E-515F-CF40-ACC4-987CF3E2EA5F}">
      <dsp:nvSpPr>
        <dsp:cNvPr id="0" name=""/>
        <dsp:cNvSpPr/>
      </dsp:nvSpPr>
      <dsp:spPr>
        <a:xfrm>
          <a:off x="2614" y="2660377"/>
          <a:ext cx="2549087" cy="170232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Open – Close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Volume</a:t>
          </a:r>
        </a:p>
      </dsp:txBody>
      <dsp:txXfrm>
        <a:off x="2614" y="2660377"/>
        <a:ext cx="2549087" cy="1702328"/>
      </dsp:txXfrm>
    </dsp:sp>
    <dsp:sp modelId="{94318ADB-B615-5041-BECD-7969E8F4814B}">
      <dsp:nvSpPr>
        <dsp:cNvPr id="0" name=""/>
        <dsp:cNvSpPr/>
      </dsp:nvSpPr>
      <dsp:spPr>
        <a:xfrm>
          <a:off x="2908573" y="1672069"/>
          <a:ext cx="2549087" cy="9883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More efficient Hyperparameter Tuning</a:t>
          </a:r>
        </a:p>
      </dsp:txBody>
      <dsp:txXfrm>
        <a:off x="2908573" y="1672069"/>
        <a:ext cx="2549087" cy="988307"/>
      </dsp:txXfrm>
    </dsp:sp>
    <dsp:sp modelId="{95E61A17-A650-DD4B-87B9-0F0B276A3AF5}">
      <dsp:nvSpPr>
        <dsp:cNvPr id="0" name=""/>
        <dsp:cNvSpPr/>
      </dsp:nvSpPr>
      <dsp:spPr>
        <a:xfrm>
          <a:off x="2908573" y="2660377"/>
          <a:ext cx="2549087" cy="170232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Bayesian Optimization</a:t>
          </a:r>
        </a:p>
      </dsp:txBody>
      <dsp:txXfrm>
        <a:off x="2908573" y="2660377"/>
        <a:ext cx="2549087" cy="1702328"/>
      </dsp:txXfrm>
    </dsp:sp>
    <dsp:sp modelId="{5B762890-CF45-A94E-811C-B1B54D42F84C}">
      <dsp:nvSpPr>
        <dsp:cNvPr id="0" name=""/>
        <dsp:cNvSpPr/>
      </dsp:nvSpPr>
      <dsp:spPr>
        <a:xfrm>
          <a:off x="5814533" y="1672069"/>
          <a:ext cx="2549087" cy="9883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Run current model more, possible to get a better model</a:t>
          </a:r>
          <a:endParaRPr lang="en-US" sz="1800" kern="1200" dirty="0"/>
        </a:p>
      </dsp:txBody>
      <dsp:txXfrm>
        <a:off x="5814533" y="1672069"/>
        <a:ext cx="2549087" cy="988307"/>
      </dsp:txXfrm>
    </dsp:sp>
    <dsp:sp modelId="{31B55EA6-FB18-7A42-956D-389D7DF69666}">
      <dsp:nvSpPr>
        <dsp:cNvPr id="0" name=""/>
        <dsp:cNvSpPr/>
      </dsp:nvSpPr>
      <dsp:spPr>
        <a:xfrm>
          <a:off x="5814533" y="2660377"/>
          <a:ext cx="2549087" cy="170232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GAN 8 had CV accuracy of 0.925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Possible to beat GBM benchmark of 0.779 with luck </a:t>
          </a:r>
        </a:p>
      </dsp:txBody>
      <dsp:txXfrm>
        <a:off x="5814533" y="2660377"/>
        <a:ext cx="2549087" cy="17023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67BA0-C827-B149-91FE-9BB0B1289677}">
      <dsp:nvSpPr>
        <dsp:cNvPr id="0" name=""/>
        <dsp:cNvSpPr/>
      </dsp:nvSpPr>
      <dsp:spPr>
        <a:xfrm>
          <a:off x="957" y="1094497"/>
          <a:ext cx="3486482" cy="1743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solidFill>
                <a:schemeClr val="tx1">
                  <a:lumMod val="8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Source code</a:t>
          </a:r>
          <a:endParaRPr lang="en-US" sz="4700" kern="1200" dirty="0">
            <a:solidFill>
              <a:schemeClr val="tx1">
                <a:lumMod val="85000"/>
              </a:schemeClr>
            </a:solidFill>
          </a:endParaRPr>
        </a:p>
      </dsp:txBody>
      <dsp:txXfrm>
        <a:off x="52015" y="1145555"/>
        <a:ext cx="3384366" cy="1641125"/>
      </dsp:txXfrm>
    </dsp:sp>
    <dsp:sp modelId="{886C39CA-EB49-DA48-97BC-65E367411DCE}">
      <dsp:nvSpPr>
        <dsp:cNvPr id="0" name=""/>
        <dsp:cNvSpPr/>
      </dsp:nvSpPr>
      <dsp:spPr>
        <a:xfrm>
          <a:off x="4359060" y="1094497"/>
          <a:ext cx="3486482" cy="1743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Questions?</a:t>
          </a:r>
        </a:p>
      </dsp:txBody>
      <dsp:txXfrm>
        <a:off x="4410118" y="1145555"/>
        <a:ext cx="3384366" cy="1641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2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0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4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6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8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7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8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2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4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1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2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4F1EB-DF46-3A4F-8B65-EFDDC0B8E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5657899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Enhancing Stock Market Modeling by Using GANs for Synthetic Data Creation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569D6-8F32-0E40-B79B-72C287C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5657899" cy="1268984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Ryan Shea</a:t>
            </a:r>
            <a:endParaRPr lang="en-US" dirty="0"/>
          </a:p>
        </p:txBody>
      </p:sp>
      <p:pic>
        <p:nvPicPr>
          <p:cNvPr id="15" name="Picture 3" descr="Hand on a tablet with digital signs">
            <a:extLst>
              <a:ext uri="{FF2B5EF4-FFF2-40B4-BE49-F238E27FC236}">
                <a16:creationId xmlns:a16="http://schemas.microsoft.com/office/drawing/2014/main" id="{2D713BE1-3018-AD0E-E28B-933C4B32A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1" r="3412" b="-1"/>
          <a:stretch/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6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87AD-6A3B-8E49-9226-E393707D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866" y="1579410"/>
            <a:ext cx="3853829" cy="184958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AB90-B9CE-4D4F-8D94-1ECBFAD3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5" y="1579410"/>
            <a:ext cx="5264729" cy="1883335"/>
          </a:xfrm>
        </p:spPr>
        <p:txBody>
          <a:bodyPr>
            <a:normAutofit/>
          </a:bodyPr>
          <a:lstStyle/>
          <a:p>
            <a:r>
              <a:rPr lang="en-US" dirty="0"/>
              <a:t>13 different GANs total</a:t>
            </a:r>
          </a:p>
          <a:p>
            <a:pPr lvl="1"/>
            <a:r>
              <a:rPr lang="en-US" dirty="0"/>
              <a:t>Some have massive overfitting issues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E5F348-E481-EE4B-A523-AF2914DDF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495" y="3636761"/>
            <a:ext cx="9643112" cy="267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89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B26D-E14E-8B49-B779-EE85D841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18219" cy="1550419"/>
          </a:xfrm>
        </p:spPr>
        <p:txBody>
          <a:bodyPr>
            <a:normAutofit/>
          </a:bodyPr>
          <a:lstStyle/>
          <a:p>
            <a:r>
              <a:rPr lang="en-US" dirty="0"/>
              <a:t>All Different Outputs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AA8F997-A73F-9F4C-BAD7-CC648EF655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453" y="3278127"/>
            <a:ext cx="4259475" cy="329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14CAB1B-C6BC-CF47-9DFC-75DB7D99E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4" b="-3"/>
          <a:stretch/>
        </p:blipFill>
        <p:spPr bwMode="auto">
          <a:xfrm>
            <a:off x="6038059" y="565150"/>
            <a:ext cx="5588782" cy="572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1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54B34A-3C54-E3A6-B757-F536B7728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541186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7482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7AC8-E998-F44A-87FD-745F4D90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871190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dirty="0"/>
              <a:t>Cross Validation Accuracy Score</a:t>
            </a:r>
            <a:br>
              <a:rPr lang="en-US" sz="3800" dirty="0"/>
            </a:br>
            <a:r>
              <a:rPr lang="en-US" sz="3800" dirty="0"/>
              <a:t>(20-fold CV)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C7DDA2-7E4A-424F-8A4A-4FBF17FB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321" y="5455664"/>
            <a:ext cx="9677834" cy="6139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sz="2400"/>
              <a:t>All perform significantly worse than GBM (0.779 accuracy)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EAF23A4-4255-7F49-A89F-C739EFF8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61939"/>
              </p:ext>
            </p:extLst>
          </p:nvPr>
        </p:nvGraphicFramePr>
        <p:xfrm>
          <a:off x="1777317" y="2533233"/>
          <a:ext cx="9677837" cy="275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642">
                  <a:extLst>
                    <a:ext uri="{9D8B030D-6E8A-4147-A177-3AD203B41FA5}">
                      <a16:colId xmlns:a16="http://schemas.microsoft.com/office/drawing/2014/main" val="4134804351"/>
                    </a:ext>
                  </a:extLst>
                </a:gridCol>
                <a:gridCol w="1155433">
                  <a:extLst>
                    <a:ext uri="{9D8B030D-6E8A-4147-A177-3AD203B41FA5}">
                      <a16:colId xmlns:a16="http://schemas.microsoft.com/office/drawing/2014/main" val="980739495"/>
                    </a:ext>
                  </a:extLst>
                </a:gridCol>
                <a:gridCol w="1155433">
                  <a:extLst>
                    <a:ext uri="{9D8B030D-6E8A-4147-A177-3AD203B41FA5}">
                      <a16:colId xmlns:a16="http://schemas.microsoft.com/office/drawing/2014/main" val="1182240097"/>
                    </a:ext>
                  </a:extLst>
                </a:gridCol>
                <a:gridCol w="1300224">
                  <a:extLst>
                    <a:ext uri="{9D8B030D-6E8A-4147-A177-3AD203B41FA5}">
                      <a16:colId xmlns:a16="http://schemas.microsoft.com/office/drawing/2014/main" val="2563505523"/>
                    </a:ext>
                  </a:extLst>
                </a:gridCol>
                <a:gridCol w="1300224">
                  <a:extLst>
                    <a:ext uri="{9D8B030D-6E8A-4147-A177-3AD203B41FA5}">
                      <a16:colId xmlns:a16="http://schemas.microsoft.com/office/drawing/2014/main" val="3929862308"/>
                    </a:ext>
                  </a:extLst>
                </a:gridCol>
                <a:gridCol w="1300224">
                  <a:extLst>
                    <a:ext uri="{9D8B030D-6E8A-4147-A177-3AD203B41FA5}">
                      <a16:colId xmlns:a16="http://schemas.microsoft.com/office/drawing/2014/main" val="668210095"/>
                    </a:ext>
                  </a:extLst>
                </a:gridCol>
                <a:gridCol w="1300224">
                  <a:extLst>
                    <a:ext uri="{9D8B030D-6E8A-4147-A177-3AD203B41FA5}">
                      <a16:colId xmlns:a16="http://schemas.microsoft.com/office/drawing/2014/main" val="1577490005"/>
                    </a:ext>
                  </a:extLst>
                </a:gridCol>
                <a:gridCol w="1155433">
                  <a:extLst>
                    <a:ext uri="{9D8B030D-6E8A-4147-A177-3AD203B41FA5}">
                      <a16:colId xmlns:a16="http://schemas.microsoft.com/office/drawing/2014/main" val="1135464785"/>
                    </a:ext>
                  </a:extLst>
                </a:gridCol>
              </a:tblGrid>
              <a:tr h="458698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GAN 1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GAN 2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GAN 3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GAN 4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GAN 5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GAN 6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GAN 7</a:t>
                      </a:r>
                    </a:p>
                  </a:txBody>
                  <a:tcPr marL="104250" marR="104250" marT="52125" marB="52125"/>
                </a:tc>
                <a:extLst>
                  <a:ext uri="{0D108BD9-81ED-4DB2-BD59-A6C34878D82A}">
                    <a16:rowId xmlns:a16="http://schemas.microsoft.com/office/drawing/2014/main" val="2731583989"/>
                  </a:ext>
                </a:extLst>
              </a:tr>
              <a:tr h="458698">
                <a:tc>
                  <a:txBody>
                    <a:bodyPr/>
                    <a:lstStyle/>
                    <a:p>
                      <a:r>
                        <a:rPr lang="en-US" sz="2100"/>
                        <a:t>mean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0.9995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0.9975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1.0000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0.9900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0.9950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0.9985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1.0000</a:t>
                      </a:r>
                    </a:p>
                  </a:txBody>
                  <a:tcPr marL="104250" marR="104250" marT="52125" marB="52125"/>
                </a:tc>
                <a:extLst>
                  <a:ext uri="{0D108BD9-81ED-4DB2-BD59-A6C34878D82A}">
                    <a16:rowId xmlns:a16="http://schemas.microsoft.com/office/drawing/2014/main" val="1008219386"/>
                  </a:ext>
                </a:extLst>
              </a:tr>
              <a:tr h="458698">
                <a:tc>
                  <a:txBody>
                    <a:bodyPr/>
                    <a:lstStyle/>
                    <a:p>
                      <a:r>
                        <a:rPr lang="en-US" sz="2100"/>
                        <a:t>std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0.0022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0.0054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0.0000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0.0089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0.0022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0.0036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0.0000</a:t>
                      </a:r>
                    </a:p>
                  </a:txBody>
                  <a:tcPr marL="104250" marR="104250" marT="52125" marB="52125"/>
                </a:tc>
                <a:extLst>
                  <a:ext uri="{0D108BD9-81ED-4DB2-BD59-A6C34878D82A}">
                    <a16:rowId xmlns:a16="http://schemas.microsoft.com/office/drawing/2014/main" val="2636929387"/>
                  </a:ext>
                </a:extLst>
              </a:tr>
              <a:tr h="458698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4250" marR="104250" marT="52125" marB="521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/>
                          </a:solidFill>
                        </a:rPr>
                        <a:t>GAN 8</a:t>
                      </a:r>
                    </a:p>
                  </a:txBody>
                  <a:tcPr marL="104250" marR="104250" marT="52125" marB="521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/>
                          </a:solidFill>
                        </a:rPr>
                        <a:t>GAN 9</a:t>
                      </a:r>
                    </a:p>
                  </a:txBody>
                  <a:tcPr marL="104250" marR="104250" marT="52125" marB="521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/>
                          </a:solidFill>
                        </a:rPr>
                        <a:t>GAN 10</a:t>
                      </a:r>
                    </a:p>
                  </a:txBody>
                  <a:tcPr marL="104250" marR="104250" marT="52125" marB="521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/>
                          </a:solidFill>
                        </a:rPr>
                        <a:t>GAN 11</a:t>
                      </a:r>
                    </a:p>
                  </a:txBody>
                  <a:tcPr marL="104250" marR="104250" marT="52125" marB="521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/>
                          </a:solidFill>
                        </a:rPr>
                        <a:t>GAN 12</a:t>
                      </a:r>
                    </a:p>
                  </a:txBody>
                  <a:tcPr marL="104250" marR="104250" marT="52125" marB="521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/>
                          </a:solidFill>
                        </a:rPr>
                        <a:t>GAN 13</a:t>
                      </a:r>
                    </a:p>
                  </a:txBody>
                  <a:tcPr marL="104250" marR="104250" marT="52125" marB="521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4250" marR="104250" marT="52125" marB="521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59990"/>
                  </a:ext>
                </a:extLst>
              </a:tr>
              <a:tr h="458698">
                <a:tc>
                  <a:txBody>
                    <a:bodyPr/>
                    <a:lstStyle/>
                    <a:p>
                      <a:r>
                        <a:rPr lang="en-US" sz="2100"/>
                        <a:t>mean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0.9250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0.9660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0.9975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0.9995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1.0000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0.9865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4250" marR="104250" marT="52125" marB="52125"/>
                </a:tc>
                <a:extLst>
                  <a:ext uri="{0D108BD9-81ED-4DB2-BD59-A6C34878D82A}">
                    <a16:rowId xmlns:a16="http://schemas.microsoft.com/office/drawing/2014/main" val="1554632740"/>
                  </a:ext>
                </a:extLst>
              </a:tr>
              <a:tr h="458698">
                <a:tc>
                  <a:txBody>
                    <a:bodyPr/>
                    <a:lstStyle/>
                    <a:p>
                      <a:r>
                        <a:rPr lang="en-US" sz="2100"/>
                        <a:t>std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0.0309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0.0159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0.0043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0.0022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0.0000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0.0091</a:t>
                      </a:r>
                    </a:p>
                  </a:txBody>
                  <a:tcPr marL="104250" marR="104250" marT="52125" marB="52125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4250" marR="104250" marT="52125" marB="52125"/>
                </a:tc>
                <a:extLst>
                  <a:ext uri="{0D108BD9-81ED-4DB2-BD59-A6C34878D82A}">
                    <a16:rowId xmlns:a16="http://schemas.microsoft.com/office/drawing/2014/main" val="398094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56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C3E1E-2AD5-E94C-994D-DC90B6E0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B20EED-4FAD-D231-A95B-32EF7AB87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199729"/>
              </p:ext>
            </p:extLst>
          </p:nvPr>
        </p:nvGraphicFramePr>
        <p:xfrm>
          <a:off x="1587500" y="1479666"/>
          <a:ext cx="9486900" cy="4606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23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217A6-8AA4-2645-8C1F-5BD3A4C8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US" dirty="0"/>
              <a:t>Next Steps (cont.)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508B17-72C2-739F-5263-FE39EA77D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010449"/>
              </p:ext>
            </p:extLst>
          </p:nvPr>
        </p:nvGraphicFramePr>
        <p:xfrm>
          <a:off x="3489434" y="367862"/>
          <a:ext cx="8366235" cy="603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09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00162-77F9-FB48-AC5A-164AD25D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99" y="455362"/>
            <a:ext cx="7846501" cy="1550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0A742D0-E1C1-321B-7908-58260263E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151442"/>
              </p:ext>
            </p:extLst>
          </p:nvPr>
        </p:nvGraphicFramePr>
        <p:xfrm>
          <a:off x="3227899" y="2160588"/>
          <a:ext cx="7846501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15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A331-5CF2-6041-81BA-9EEBAD4E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Synthetic Data for Financial 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CBDB62-DC8E-3ED2-9204-0DF636703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767235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44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337A-3ABD-7D41-B917-122629FF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Idea: Train a Deep Learning Model to Generate Synthetic Returns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C15D04-C969-DBE8-BBD0-FBF374FAB4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831420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83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F331-9715-984A-AE1C-99BCCCA3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8F8D7F-6616-27FA-0E73-39D5C7BAF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203783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581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19D3E-DD70-A846-9898-0E767A35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462" y="455362"/>
            <a:ext cx="3677491" cy="1550419"/>
          </a:xfrm>
        </p:spPr>
        <p:txBody>
          <a:bodyPr>
            <a:normAutofit/>
          </a:bodyPr>
          <a:lstStyle/>
          <a:p>
            <a:r>
              <a:rPr lang="en-US" sz="4100"/>
              <a:t>Use GBMs as a Baseline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DD78566-6B8D-F3F3-3459-C08616EC5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33" r="6909" b="-1"/>
          <a:stretch/>
        </p:blipFill>
        <p:spPr>
          <a:xfrm>
            <a:off x="20" y="10"/>
            <a:ext cx="7444308" cy="6857990"/>
          </a:xfrm>
          <a:custGeom>
            <a:avLst/>
            <a:gdLst/>
            <a:ahLst/>
            <a:cxnLst/>
            <a:rect l="l" t="t" r="r" b="b"/>
            <a:pathLst>
              <a:path w="7444328" h="6858000">
                <a:moveTo>
                  <a:pt x="0" y="0"/>
                </a:moveTo>
                <a:lnTo>
                  <a:pt x="6874601" y="0"/>
                </a:lnTo>
                <a:lnTo>
                  <a:pt x="6874601" y="565149"/>
                </a:lnTo>
                <a:lnTo>
                  <a:pt x="7444328" y="565149"/>
                </a:lnTo>
                <a:lnTo>
                  <a:pt x="744432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Rectangle 2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047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047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14CD431-A961-424F-92A9-9E9B89995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462" y="2160016"/>
            <a:ext cx="3677491" cy="3926152"/>
          </a:xfrm>
        </p:spPr>
        <p:txBody>
          <a:bodyPr>
            <a:normAutofit/>
          </a:bodyPr>
          <a:lstStyle/>
          <a:p>
            <a:r>
              <a:rPr lang="en-US" sz="2000" dirty="0"/>
              <a:t>Generate 50,000 paths using GBM formula</a:t>
            </a:r>
          </a:p>
          <a:p>
            <a:r>
              <a:rPr lang="en-US" sz="2000" dirty="0"/>
              <a:t>Using a random mean and standard deviation from the real-returns dataset</a:t>
            </a:r>
          </a:p>
          <a:p>
            <a:r>
              <a:rPr lang="en-US" sz="2000" dirty="0"/>
              <a:t>Use a neutral model (</a:t>
            </a:r>
            <a:r>
              <a:rPr lang="en-US" sz="2000" dirty="0" err="1"/>
              <a:t>LightGBM</a:t>
            </a:r>
            <a:r>
              <a:rPr lang="en-US" sz="2000" dirty="0"/>
              <a:t>) as the discriminator</a:t>
            </a:r>
          </a:p>
          <a:p>
            <a:r>
              <a:rPr lang="en-US" sz="2000" dirty="0"/>
              <a:t>Allows for 0.779 accuracy 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764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5953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1146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DF377-A114-D443-A06F-8FA63842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58" y="1247140"/>
            <a:ext cx="3609982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GBM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2FE767-A38C-AE42-A28F-3048A5C5B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75489"/>
            <a:ext cx="6395952" cy="546853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2152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AF14-ECE8-A64D-8E47-AE915D49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Generative Adversarial Networks (GANs)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1D6A62-967C-C80C-D063-540A30226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99459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06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BDED3-67D8-8343-9DCD-5A226044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4" y="455362"/>
            <a:ext cx="6402596" cy="1550419"/>
          </a:xfrm>
        </p:spPr>
        <p:txBody>
          <a:bodyPr>
            <a:normAutofit/>
          </a:bodyPr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74CDD-288D-C047-96BF-C122973C1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4" y="2160016"/>
            <a:ext cx="6402596" cy="3926152"/>
          </a:xfrm>
        </p:spPr>
        <p:txBody>
          <a:bodyPr>
            <a:normAutofit/>
          </a:bodyPr>
          <a:lstStyle/>
          <a:p>
            <a:r>
              <a:rPr lang="en-US" dirty="0"/>
              <a:t>Multi-layer Perceptron neural networks (MLPs) for both models</a:t>
            </a:r>
          </a:p>
          <a:p>
            <a:pPr lvl="1"/>
            <a:r>
              <a:rPr lang="en-US" dirty="0"/>
              <a:t>Serve as the simplest implementation, see for feasibility </a:t>
            </a:r>
          </a:p>
          <a:p>
            <a:r>
              <a:rPr lang="en-US" dirty="0"/>
              <a:t>Dropout layers for regularization, various activation functions and different hyperparameters</a:t>
            </a:r>
          </a:p>
          <a:p>
            <a:r>
              <a:rPr lang="en-US" dirty="0"/>
              <a:t>All implementation done in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86F5DC-0CD1-004C-A297-C6573271018B}"/>
              </a:ext>
            </a:extLst>
          </p:cNvPr>
          <p:cNvGrpSpPr/>
          <p:nvPr/>
        </p:nvGrpSpPr>
        <p:grpSpPr>
          <a:xfrm>
            <a:off x="1622659" y="690868"/>
            <a:ext cx="2302466" cy="3242756"/>
            <a:chOff x="1627318" y="890565"/>
            <a:chExt cx="2302466" cy="324275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6AC84CC-D0CE-7E4F-87CB-D1AF679DB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27318" y="890565"/>
              <a:ext cx="2302466" cy="2790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B9E59E-AD6C-0A4F-A8D2-66437E480538}"/>
                </a:ext>
              </a:extLst>
            </p:cNvPr>
            <p:cNvSpPr txBox="1"/>
            <p:nvPr/>
          </p:nvSpPr>
          <p:spPr>
            <a:xfrm>
              <a:off x="2102545" y="3856322"/>
              <a:ext cx="13581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Source: </a:t>
              </a:r>
              <a:r>
                <a:rPr lang="en-US" sz="1200" dirty="0" err="1">
                  <a:hlinkClick r:id="rId3"/>
                </a:rPr>
                <a:t>PyTorch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924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3AB88-DA13-B447-8BEC-AFAE52E1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US" sz="340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717F-62BE-0846-960C-8DFE7F907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/>
              <a:t>Train size</a:t>
            </a:r>
          </a:p>
          <a:p>
            <a:pPr lvl="1">
              <a:lnSpc>
                <a:spcPct val="100000"/>
              </a:lnSpc>
            </a:pPr>
            <a:r>
              <a:rPr lang="en-US"/>
              <a:t>Number of epochs</a:t>
            </a:r>
          </a:p>
          <a:p>
            <a:pPr lvl="1">
              <a:lnSpc>
                <a:spcPct val="100000"/>
              </a:lnSpc>
            </a:pPr>
            <a:r>
              <a:rPr lang="en-US"/>
              <a:t>Batch size</a:t>
            </a:r>
          </a:p>
          <a:p>
            <a:pPr lvl="1">
              <a:lnSpc>
                <a:spcPct val="100000"/>
              </a:lnSpc>
            </a:pPr>
            <a:r>
              <a:rPr lang="en-US"/>
              <a:t>Learning Rate</a:t>
            </a:r>
          </a:p>
          <a:p>
            <a:pPr lvl="1">
              <a:lnSpc>
                <a:spcPct val="100000"/>
              </a:lnSpc>
            </a:pPr>
            <a:r>
              <a:rPr lang="en-US"/>
              <a:t>Adam optimizer B1 and B2</a:t>
            </a:r>
          </a:p>
          <a:p>
            <a:pPr lvl="1">
              <a:lnSpc>
                <a:spcPct val="100000"/>
              </a:lnSpc>
            </a:pPr>
            <a:r>
              <a:rPr lang="en-US"/>
              <a:t>Clip Value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Implemented using a random search method for hyperparameter 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8FE3E-AD22-9A48-B259-231AA7774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3959"/>
            <a:ext cx="5589751" cy="423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4298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1"/>
      </a:lt2>
      <a:accent1>
        <a:srgbClr val="C34DA5"/>
      </a:accent1>
      <a:accent2>
        <a:srgbClr val="9E3BB1"/>
      </a:accent2>
      <a:accent3>
        <a:srgbClr val="7E4DC3"/>
      </a:accent3>
      <a:accent4>
        <a:srgbClr val="4141B4"/>
      </a:accent4>
      <a:accent5>
        <a:srgbClr val="4D7EC3"/>
      </a:accent5>
      <a:accent6>
        <a:srgbClr val="3B9DB1"/>
      </a:accent6>
      <a:hlink>
        <a:srgbClr val="3F5F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550</Words>
  <Application>Microsoft Macintosh PowerPoint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Neue Haas Grotesk Text Pro</vt:lpstr>
      <vt:lpstr>InterweaveVTI</vt:lpstr>
      <vt:lpstr>Enhancing Stock Market Modeling by Using GANs for Synthetic Data Creation</vt:lpstr>
      <vt:lpstr>Synthetic Data for Financial Applications</vt:lpstr>
      <vt:lpstr>Idea: Train a Deep Learning Model to Generate Synthetic Returns</vt:lpstr>
      <vt:lpstr>Data Collection</vt:lpstr>
      <vt:lpstr>Use GBMs as a Baseline</vt:lpstr>
      <vt:lpstr>GBM Results</vt:lpstr>
      <vt:lpstr>Generative Adversarial Networks (GANs)</vt:lpstr>
      <vt:lpstr>Structure</vt:lpstr>
      <vt:lpstr>Hyperparameters</vt:lpstr>
      <vt:lpstr>Results</vt:lpstr>
      <vt:lpstr>All Different Outputs</vt:lpstr>
      <vt:lpstr>PowerPoint Presentation</vt:lpstr>
      <vt:lpstr>Cross Validation Accuracy Score (20-fold CV)</vt:lpstr>
      <vt:lpstr>Next Steps</vt:lpstr>
      <vt:lpstr>Next Steps (cont.)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Stock Market Modeling by Using GANs for Synthetic Data Creation</dc:title>
  <dc:creator>Microsoft Office User</dc:creator>
  <cp:lastModifiedBy>Microsoft Office User</cp:lastModifiedBy>
  <cp:revision>1</cp:revision>
  <dcterms:created xsi:type="dcterms:W3CDTF">2023-03-02T21:19:18Z</dcterms:created>
  <dcterms:modified xsi:type="dcterms:W3CDTF">2023-03-02T22:32:52Z</dcterms:modified>
</cp:coreProperties>
</file>