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  <p:sldId id="265" r:id="rId6"/>
    <p:sldId id="267" r:id="rId7"/>
    <p:sldId id="266" r:id="rId8"/>
    <p:sldId id="268" r:id="rId9"/>
    <p:sldId id="269" r:id="rId10"/>
    <p:sldId id="270" r:id="rId11"/>
    <p:sldId id="261" r:id="rId12"/>
    <p:sldId id="259" r:id="rId13"/>
    <p:sldId id="26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82983-FAEB-421D-80DC-1DC91F9610B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D6F80D-27EA-4D73-9AED-EAE9915258BA}">
      <dgm:prSet/>
      <dgm:spPr/>
      <dgm:t>
        <a:bodyPr/>
        <a:lstStyle/>
        <a:p>
          <a:r>
            <a:rPr lang="en-US" dirty="0" smtClean="0"/>
            <a:t>WCF / HTTP service</a:t>
          </a:r>
          <a:endParaRPr lang="en-US" dirty="0"/>
        </a:p>
      </dgm:t>
    </dgm:pt>
    <dgm:pt modelId="{4BE29F9A-18EB-4BB7-89C3-9001A40BA203}" type="parTrans" cxnId="{8F7D0857-7CEC-49C8-BB50-EF79ED6BD197}">
      <dgm:prSet/>
      <dgm:spPr/>
      <dgm:t>
        <a:bodyPr/>
        <a:lstStyle/>
        <a:p>
          <a:endParaRPr lang="en-US"/>
        </a:p>
      </dgm:t>
    </dgm:pt>
    <dgm:pt modelId="{FE3AFF4E-D8CB-4126-85FF-CAEFF846281D}" type="sibTrans" cxnId="{8F7D0857-7CEC-49C8-BB50-EF79ED6BD197}">
      <dgm:prSet/>
      <dgm:spPr/>
      <dgm:t>
        <a:bodyPr/>
        <a:lstStyle/>
        <a:p>
          <a:endParaRPr lang="en-US"/>
        </a:p>
      </dgm:t>
    </dgm:pt>
    <dgm:pt modelId="{8EDE7711-73C0-4E70-B542-FB3A21971694}">
      <dgm:prSet phldrT="[Text]"/>
      <dgm:spPr/>
      <dgm:t>
        <a:bodyPr/>
        <a:lstStyle/>
        <a:p>
          <a:r>
            <a:rPr lang="en-US" dirty="0" smtClean="0"/>
            <a:t>C++</a:t>
          </a:r>
          <a:endParaRPr lang="en-US" dirty="0"/>
        </a:p>
      </dgm:t>
    </dgm:pt>
    <dgm:pt modelId="{6C4CD8EC-E17C-4AE6-856F-B0EC659704D6}" type="parTrans" cxnId="{58B1A039-2330-4148-83A9-7E8E9D8F1023}">
      <dgm:prSet/>
      <dgm:spPr/>
      <dgm:t>
        <a:bodyPr/>
        <a:lstStyle/>
        <a:p>
          <a:endParaRPr lang="en-US"/>
        </a:p>
      </dgm:t>
    </dgm:pt>
    <dgm:pt modelId="{1CB23988-673C-440F-A51C-F81ABD88BB2B}" type="sibTrans" cxnId="{58B1A039-2330-4148-83A9-7E8E9D8F1023}">
      <dgm:prSet/>
      <dgm:spPr/>
      <dgm:t>
        <a:bodyPr/>
        <a:lstStyle/>
        <a:p>
          <a:endParaRPr lang="en-US"/>
        </a:p>
      </dgm:t>
    </dgm:pt>
    <dgm:pt modelId="{FDC8645C-AB54-43D3-AEF2-0665FA2B708D}">
      <dgm:prSet phldrT="[Text]"/>
      <dgm:spPr/>
      <dgm:t>
        <a:bodyPr/>
        <a:lstStyle/>
        <a:p>
          <a:r>
            <a:rPr lang="en-US" dirty="0" smtClean="0"/>
            <a:t>CLI/CLR</a:t>
          </a:r>
          <a:endParaRPr lang="en-US" dirty="0"/>
        </a:p>
      </dgm:t>
    </dgm:pt>
    <dgm:pt modelId="{E2085A2A-6D3B-49F5-8108-91ED3F54EAFE}" type="parTrans" cxnId="{E7D92587-6A14-4E05-AEE2-82DA96514335}">
      <dgm:prSet/>
      <dgm:spPr/>
      <dgm:t>
        <a:bodyPr/>
        <a:lstStyle/>
        <a:p>
          <a:endParaRPr lang="en-US"/>
        </a:p>
      </dgm:t>
    </dgm:pt>
    <dgm:pt modelId="{5E41D995-8FF5-466D-9508-EB60F3008C79}" type="sibTrans" cxnId="{E7D92587-6A14-4E05-AEE2-82DA96514335}">
      <dgm:prSet/>
      <dgm:spPr/>
      <dgm:t>
        <a:bodyPr/>
        <a:lstStyle/>
        <a:p>
          <a:endParaRPr lang="en-US"/>
        </a:p>
      </dgm:t>
    </dgm:pt>
    <dgm:pt modelId="{EFE20119-9BB5-4F88-9615-34F1ED1BAEBA}">
      <dgm:prSet phldrT="[Text]"/>
      <dgm:spPr/>
      <dgm:t>
        <a:bodyPr/>
        <a:lstStyle/>
        <a:p>
          <a:r>
            <a:rPr lang="en-US" dirty="0" smtClean="0"/>
            <a:t>Hand-Eye Calibration Wrapper</a:t>
          </a:r>
          <a:endParaRPr lang="en-US" dirty="0"/>
        </a:p>
      </dgm:t>
    </dgm:pt>
    <dgm:pt modelId="{F63A7D8E-E99E-4DFA-A458-E7F8EA74A0D9}" type="parTrans" cxnId="{CCAD85A8-82FE-427E-A97F-AABD3653F00A}">
      <dgm:prSet/>
      <dgm:spPr/>
      <dgm:t>
        <a:bodyPr/>
        <a:lstStyle/>
        <a:p>
          <a:endParaRPr lang="en-US"/>
        </a:p>
      </dgm:t>
    </dgm:pt>
    <dgm:pt modelId="{C1DFC45F-3021-48FB-B5EC-F5E0B8E94B66}" type="sibTrans" cxnId="{CCAD85A8-82FE-427E-A97F-AABD3653F00A}">
      <dgm:prSet/>
      <dgm:spPr/>
      <dgm:t>
        <a:bodyPr/>
        <a:lstStyle/>
        <a:p>
          <a:endParaRPr lang="en-US"/>
        </a:p>
      </dgm:t>
    </dgm:pt>
    <dgm:pt modelId="{A9E83A73-6B14-492D-813F-D2D73921632B}">
      <dgm:prSet phldrT="[Text]"/>
      <dgm:spPr/>
      <dgm:t>
        <a:bodyPr/>
        <a:lstStyle/>
        <a:p>
          <a:r>
            <a:rPr lang="en-US" dirty="0" err="1" smtClean="0"/>
            <a:t>Optotrak</a:t>
          </a:r>
          <a:r>
            <a:rPr lang="en-US" dirty="0" smtClean="0"/>
            <a:t> APIs wrapper</a:t>
          </a:r>
          <a:endParaRPr lang="en-US" dirty="0"/>
        </a:p>
      </dgm:t>
    </dgm:pt>
    <dgm:pt modelId="{DBC2CB59-1D67-4A1D-B24D-11F8111C5E13}" type="parTrans" cxnId="{4BEB9644-2572-4FC0-890D-82129EAB7541}">
      <dgm:prSet/>
      <dgm:spPr/>
      <dgm:t>
        <a:bodyPr/>
        <a:lstStyle/>
        <a:p>
          <a:endParaRPr lang="en-US"/>
        </a:p>
      </dgm:t>
    </dgm:pt>
    <dgm:pt modelId="{8EE9A882-0682-4989-B0F8-5FAD47189A85}" type="sibTrans" cxnId="{4BEB9644-2572-4FC0-890D-82129EAB7541}">
      <dgm:prSet/>
      <dgm:spPr/>
      <dgm:t>
        <a:bodyPr/>
        <a:lstStyle/>
        <a:p>
          <a:endParaRPr lang="en-US"/>
        </a:p>
      </dgm:t>
    </dgm:pt>
    <dgm:pt modelId="{78ABEAD8-920B-4863-86BA-5DD7B9F362B5}">
      <dgm:prSet phldrT="[Text]"/>
      <dgm:spPr/>
      <dgm:t>
        <a:bodyPr/>
        <a:lstStyle/>
        <a:p>
          <a:r>
            <a:rPr lang="en-US" dirty="0" smtClean="0"/>
            <a:t>Optitrack APIs wrapper</a:t>
          </a:r>
          <a:endParaRPr lang="en-US" dirty="0"/>
        </a:p>
      </dgm:t>
    </dgm:pt>
    <dgm:pt modelId="{6363284F-5794-4830-B970-BE1BBAF3F45E}" type="parTrans" cxnId="{E214D23F-118E-4CFB-B0FF-8BD5E573D8A0}">
      <dgm:prSet/>
      <dgm:spPr/>
      <dgm:t>
        <a:bodyPr/>
        <a:lstStyle/>
        <a:p>
          <a:endParaRPr lang="en-US"/>
        </a:p>
      </dgm:t>
    </dgm:pt>
    <dgm:pt modelId="{D1C12A0D-F24B-4E2B-B057-1903329C808D}" type="sibTrans" cxnId="{E214D23F-118E-4CFB-B0FF-8BD5E573D8A0}">
      <dgm:prSet/>
      <dgm:spPr/>
      <dgm:t>
        <a:bodyPr/>
        <a:lstStyle/>
        <a:p>
          <a:endParaRPr lang="en-US"/>
        </a:p>
      </dgm:t>
    </dgm:pt>
    <dgm:pt modelId="{6B55E57B-A600-4AF1-A4B6-5CE28975E5F9}">
      <dgm:prSet phldrT="[Text]"/>
      <dgm:spPr/>
      <dgm:t>
        <a:bodyPr/>
        <a:lstStyle/>
        <a:p>
          <a:r>
            <a:rPr lang="en-US" dirty="0" smtClean="0"/>
            <a:t>Hand-Eye calibration Library</a:t>
          </a:r>
          <a:endParaRPr lang="en-US" dirty="0"/>
        </a:p>
      </dgm:t>
    </dgm:pt>
    <dgm:pt modelId="{8B7B0935-FC4B-4FE6-A91E-FA9D7AD3E9CB}" type="parTrans" cxnId="{1354864E-86F9-4AA2-A431-63F93E0118FF}">
      <dgm:prSet/>
      <dgm:spPr/>
      <dgm:t>
        <a:bodyPr/>
        <a:lstStyle/>
        <a:p>
          <a:endParaRPr lang="en-US"/>
        </a:p>
      </dgm:t>
    </dgm:pt>
    <dgm:pt modelId="{96158379-38CF-4670-84FC-F8397F7806E9}" type="sibTrans" cxnId="{1354864E-86F9-4AA2-A431-63F93E0118FF}">
      <dgm:prSet/>
      <dgm:spPr/>
      <dgm:t>
        <a:bodyPr/>
        <a:lstStyle/>
        <a:p>
          <a:endParaRPr lang="en-US"/>
        </a:p>
      </dgm:t>
    </dgm:pt>
    <dgm:pt modelId="{81F789E4-5909-46C5-B1A6-377C4E1ED136}">
      <dgm:prSet phldrT="[Text]"/>
      <dgm:spPr/>
      <dgm:t>
        <a:bodyPr/>
        <a:lstStyle/>
        <a:p>
          <a:r>
            <a:rPr lang="en-US" dirty="0" err="1" smtClean="0"/>
            <a:t>Optotrak</a:t>
          </a:r>
          <a:r>
            <a:rPr lang="en-US" dirty="0" smtClean="0"/>
            <a:t> Library</a:t>
          </a:r>
          <a:endParaRPr lang="en-US" dirty="0"/>
        </a:p>
      </dgm:t>
    </dgm:pt>
    <dgm:pt modelId="{6D012412-9C62-438E-9556-7F50E5CCAD7C}" type="parTrans" cxnId="{9A046333-A58E-4F5D-83A5-AA6822077658}">
      <dgm:prSet/>
      <dgm:spPr/>
      <dgm:t>
        <a:bodyPr/>
        <a:lstStyle/>
        <a:p>
          <a:endParaRPr lang="en-US"/>
        </a:p>
      </dgm:t>
    </dgm:pt>
    <dgm:pt modelId="{80F70EAF-95F0-4954-A9F7-6C6A63576943}" type="sibTrans" cxnId="{9A046333-A58E-4F5D-83A5-AA6822077658}">
      <dgm:prSet/>
      <dgm:spPr/>
      <dgm:t>
        <a:bodyPr/>
        <a:lstStyle/>
        <a:p>
          <a:endParaRPr lang="en-US"/>
        </a:p>
      </dgm:t>
    </dgm:pt>
    <dgm:pt modelId="{33A9FEB8-EECB-4B12-A887-89AE651956BA}">
      <dgm:prSet phldrT="[Text]"/>
      <dgm:spPr/>
      <dgm:t>
        <a:bodyPr/>
        <a:lstStyle/>
        <a:p>
          <a:r>
            <a:rPr lang="en-US" dirty="0" smtClean="0"/>
            <a:t>Optitrack Library</a:t>
          </a:r>
          <a:endParaRPr lang="en-US" dirty="0"/>
        </a:p>
      </dgm:t>
    </dgm:pt>
    <dgm:pt modelId="{A1EAF8C2-7BC9-47B0-82EC-E826350775D6}" type="parTrans" cxnId="{48BFF115-81A9-4B89-818B-3644DC2F6FA0}">
      <dgm:prSet/>
      <dgm:spPr/>
      <dgm:t>
        <a:bodyPr/>
        <a:lstStyle/>
        <a:p>
          <a:endParaRPr lang="en-US"/>
        </a:p>
      </dgm:t>
    </dgm:pt>
    <dgm:pt modelId="{C6056E05-6A63-4AE3-A00A-2725B596CEFC}" type="sibTrans" cxnId="{48BFF115-81A9-4B89-818B-3644DC2F6FA0}">
      <dgm:prSet/>
      <dgm:spPr/>
      <dgm:t>
        <a:bodyPr/>
        <a:lstStyle/>
        <a:p>
          <a:endParaRPr lang="en-US"/>
        </a:p>
      </dgm:t>
    </dgm:pt>
    <dgm:pt modelId="{A34E6736-E354-4F81-83C5-F0E0E4530954}">
      <dgm:prSet phldrT="[Text]"/>
      <dgm:spPr/>
      <dgm:t>
        <a:bodyPr/>
        <a:lstStyle/>
        <a:p>
          <a:r>
            <a:rPr lang="en-US" dirty="0" smtClean="0"/>
            <a:t>C#</a:t>
          </a:r>
          <a:endParaRPr lang="en-US" dirty="0"/>
        </a:p>
      </dgm:t>
    </dgm:pt>
    <dgm:pt modelId="{71E6994F-6007-4AF9-80E9-2D3C1C51E947}" type="parTrans" cxnId="{963DC30F-C7CA-4BFC-B880-1575C9AFD345}">
      <dgm:prSet/>
      <dgm:spPr/>
      <dgm:t>
        <a:bodyPr/>
        <a:lstStyle/>
        <a:p>
          <a:endParaRPr lang="en-US"/>
        </a:p>
      </dgm:t>
    </dgm:pt>
    <dgm:pt modelId="{E8C7537B-93E5-4C8C-9CDE-80734F5ED633}" type="sibTrans" cxnId="{963DC30F-C7CA-4BFC-B880-1575C9AFD345}">
      <dgm:prSet/>
      <dgm:spPr/>
      <dgm:t>
        <a:bodyPr/>
        <a:lstStyle/>
        <a:p>
          <a:endParaRPr lang="en-US"/>
        </a:p>
      </dgm:t>
    </dgm:pt>
    <dgm:pt modelId="{F5FF4C38-E198-4503-8437-A9A92FA341CB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party</a:t>
          </a:r>
          <a:endParaRPr lang="en-US" dirty="0"/>
        </a:p>
      </dgm:t>
    </dgm:pt>
    <dgm:pt modelId="{A8320DCB-C702-42CF-B9C6-33D1BB68F38F}" type="parTrans" cxnId="{B8FEE3FD-99C2-4AE8-B4E9-6637DA6CCD29}">
      <dgm:prSet/>
      <dgm:spPr/>
      <dgm:t>
        <a:bodyPr/>
        <a:lstStyle/>
        <a:p>
          <a:endParaRPr lang="en-US"/>
        </a:p>
      </dgm:t>
    </dgm:pt>
    <dgm:pt modelId="{3B869FA7-5904-4A95-BC7C-D44C133B7378}" type="sibTrans" cxnId="{B8FEE3FD-99C2-4AE8-B4E9-6637DA6CCD29}">
      <dgm:prSet/>
      <dgm:spPr/>
      <dgm:t>
        <a:bodyPr/>
        <a:lstStyle/>
        <a:p>
          <a:endParaRPr lang="en-US"/>
        </a:p>
      </dgm:t>
    </dgm:pt>
    <dgm:pt modelId="{D7D464B5-2742-44FD-B57A-2951371A788B}">
      <dgm:prSet/>
      <dgm:spPr/>
      <dgm:t>
        <a:bodyPr/>
        <a:lstStyle/>
        <a:p>
          <a:r>
            <a:rPr lang="en-US" dirty="0" err="1" smtClean="0"/>
            <a:t>OpenCV</a:t>
          </a:r>
          <a:endParaRPr lang="en-US" dirty="0"/>
        </a:p>
      </dgm:t>
    </dgm:pt>
    <dgm:pt modelId="{4B97D5EA-2293-48E4-A947-825D217D7A50}" type="parTrans" cxnId="{82631567-23D8-4294-83EF-49F50E182EA9}">
      <dgm:prSet/>
      <dgm:spPr/>
      <dgm:t>
        <a:bodyPr/>
        <a:lstStyle/>
        <a:p>
          <a:endParaRPr lang="en-US"/>
        </a:p>
      </dgm:t>
    </dgm:pt>
    <dgm:pt modelId="{60276580-DAF6-4ADD-8C1C-CAA17292B155}" type="sibTrans" cxnId="{82631567-23D8-4294-83EF-49F50E182EA9}">
      <dgm:prSet/>
      <dgm:spPr/>
      <dgm:t>
        <a:bodyPr/>
        <a:lstStyle/>
        <a:p>
          <a:endParaRPr lang="en-US"/>
        </a:p>
      </dgm:t>
    </dgm:pt>
    <dgm:pt modelId="{01FB9CA1-B450-4B3E-8C07-0633717A2C0B}">
      <dgm:prSet phldrT="[Text]"/>
      <dgm:spPr/>
      <dgm:t>
        <a:bodyPr/>
        <a:lstStyle/>
        <a:p>
          <a:r>
            <a:rPr lang="en-US" dirty="0" smtClean="0"/>
            <a:t>NDI drivers, OAPI, </a:t>
          </a:r>
          <a:r>
            <a:rPr lang="en-US" dirty="0" err="1" smtClean="0"/>
            <a:t>OpenCV</a:t>
          </a:r>
          <a:endParaRPr lang="en-US" dirty="0"/>
        </a:p>
      </dgm:t>
    </dgm:pt>
    <dgm:pt modelId="{331F2202-97CE-418D-8EA9-4F13FCEB84AB}" type="parTrans" cxnId="{2B9DABBA-F4A0-4F7E-B519-7A394216008D}">
      <dgm:prSet/>
      <dgm:spPr/>
      <dgm:t>
        <a:bodyPr/>
        <a:lstStyle/>
        <a:p>
          <a:endParaRPr lang="en-US"/>
        </a:p>
      </dgm:t>
    </dgm:pt>
    <dgm:pt modelId="{4E5D88E6-C761-46BE-B08F-786542105150}" type="sibTrans" cxnId="{2B9DABBA-F4A0-4F7E-B519-7A394216008D}">
      <dgm:prSet/>
      <dgm:spPr/>
      <dgm:t>
        <a:bodyPr/>
        <a:lstStyle/>
        <a:p>
          <a:endParaRPr lang="en-US"/>
        </a:p>
      </dgm:t>
    </dgm:pt>
    <dgm:pt modelId="{EDFEDD11-28C9-4A7E-8EB4-F5B04B46B87F}">
      <dgm:prSet phldrT="[Text]"/>
      <dgm:spPr/>
      <dgm:t>
        <a:bodyPr/>
        <a:lstStyle/>
        <a:p>
          <a:r>
            <a:rPr lang="en-US" dirty="0" err="1" smtClean="0"/>
            <a:t>NatNet</a:t>
          </a:r>
          <a:r>
            <a:rPr lang="en-US" dirty="0" smtClean="0"/>
            <a:t> </a:t>
          </a:r>
          <a:r>
            <a:rPr lang="en-US" dirty="0" err="1" smtClean="0"/>
            <a:t>Utils</a:t>
          </a:r>
          <a:endParaRPr lang="en-US" dirty="0"/>
        </a:p>
      </dgm:t>
    </dgm:pt>
    <dgm:pt modelId="{A34377B0-DD67-4821-93FB-C58893B672F4}" type="parTrans" cxnId="{600BEE13-4932-4869-87AF-ACC60C85B2BA}">
      <dgm:prSet/>
      <dgm:spPr/>
      <dgm:t>
        <a:bodyPr/>
        <a:lstStyle/>
        <a:p>
          <a:endParaRPr lang="en-US"/>
        </a:p>
      </dgm:t>
    </dgm:pt>
    <dgm:pt modelId="{40FDEAB7-DB79-435D-8161-553963026ED0}" type="sibTrans" cxnId="{600BEE13-4932-4869-87AF-ACC60C85B2BA}">
      <dgm:prSet/>
      <dgm:spPr/>
      <dgm:t>
        <a:bodyPr/>
        <a:lstStyle/>
        <a:p>
          <a:endParaRPr lang="en-US"/>
        </a:p>
      </dgm:t>
    </dgm:pt>
    <dgm:pt modelId="{06830142-D5D5-4BF0-B22B-B13C804218A1}" type="pres">
      <dgm:prSet presAssocID="{51882983-FAEB-421D-80DC-1DC91F9610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B60D0A-0EC3-44D0-87EF-E1EEECE078FD}" type="pres">
      <dgm:prSet presAssocID="{51882983-FAEB-421D-80DC-1DC91F9610B3}" presName="hierFlow" presStyleCnt="0"/>
      <dgm:spPr/>
    </dgm:pt>
    <dgm:pt modelId="{1CBC59FC-8D12-4E51-97EE-789731A674EF}" type="pres">
      <dgm:prSet presAssocID="{51882983-FAEB-421D-80DC-1DC91F9610B3}" presName="firstBuf" presStyleCnt="0"/>
      <dgm:spPr/>
    </dgm:pt>
    <dgm:pt modelId="{D9EF24B9-0C38-4F7C-B33C-6BD29169BB8D}" type="pres">
      <dgm:prSet presAssocID="{51882983-FAEB-421D-80DC-1DC91F9610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3311E28-7728-49A5-BBFC-BD66414E97F5}" type="pres">
      <dgm:prSet presAssocID="{F8D6F80D-27EA-4D73-9AED-EAE9915258BA}" presName="Name14" presStyleCnt="0"/>
      <dgm:spPr/>
    </dgm:pt>
    <dgm:pt modelId="{B7047DF8-356B-40C2-A647-32CBAD63166A}" type="pres">
      <dgm:prSet presAssocID="{F8D6F80D-27EA-4D73-9AED-EAE9915258B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93F1E8-76CA-404C-86EC-9B09C48E9051}" type="pres">
      <dgm:prSet presAssocID="{F8D6F80D-27EA-4D73-9AED-EAE9915258BA}" presName="hierChild2" presStyleCnt="0"/>
      <dgm:spPr/>
    </dgm:pt>
    <dgm:pt modelId="{2547EE60-02E0-45CD-B5CD-88429197ECAF}" type="pres">
      <dgm:prSet presAssocID="{F63A7D8E-E99E-4DFA-A458-E7F8EA74A0D9}" presName="Name19" presStyleLbl="parChTrans1D2" presStyleIdx="0" presStyleCnt="3"/>
      <dgm:spPr/>
      <dgm:t>
        <a:bodyPr/>
        <a:lstStyle/>
        <a:p>
          <a:endParaRPr lang="en-US"/>
        </a:p>
      </dgm:t>
    </dgm:pt>
    <dgm:pt modelId="{F6D4A56F-E094-4761-8B2C-80F81C531D0C}" type="pres">
      <dgm:prSet presAssocID="{EFE20119-9BB5-4F88-9615-34F1ED1BAEBA}" presName="Name21" presStyleCnt="0"/>
      <dgm:spPr/>
    </dgm:pt>
    <dgm:pt modelId="{1E75E75A-DFFC-4496-8B58-6F35E8D89F71}" type="pres">
      <dgm:prSet presAssocID="{EFE20119-9BB5-4F88-9615-34F1ED1BAEBA}" presName="level2Shape" presStyleLbl="node2" presStyleIdx="0" presStyleCnt="3"/>
      <dgm:spPr/>
      <dgm:t>
        <a:bodyPr/>
        <a:lstStyle/>
        <a:p>
          <a:endParaRPr lang="en-US"/>
        </a:p>
      </dgm:t>
    </dgm:pt>
    <dgm:pt modelId="{298855EE-21C6-4FCD-A297-02E6C6585D69}" type="pres">
      <dgm:prSet presAssocID="{EFE20119-9BB5-4F88-9615-34F1ED1BAEBA}" presName="hierChild3" presStyleCnt="0"/>
      <dgm:spPr/>
    </dgm:pt>
    <dgm:pt modelId="{150FEAB4-0189-4AAD-9FFC-612F9E55A7CE}" type="pres">
      <dgm:prSet presAssocID="{8B7B0935-FC4B-4FE6-A91E-FA9D7AD3E9CB}" presName="Name19" presStyleLbl="parChTrans1D3" presStyleIdx="0" presStyleCnt="3"/>
      <dgm:spPr/>
      <dgm:t>
        <a:bodyPr/>
        <a:lstStyle/>
        <a:p>
          <a:endParaRPr lang="en-US"/>
        </a:p>
      </dgm:t>
    </dgm:pt>
    <dgm:pt modelId="{3025A8A8-0A84-4C31-BD9C-CB6AF77A70CB}" type="pres">
      <dgm:prSet presAssocID="{6B55E57B-A600-4AF1-A4B6-5CE28975E5F9}" presName="Name21" presStyleCnt="0"/>
      <dgm:spPr/>
    </dgm:pt>
    <dgm:pt modelId="{1ABD705B-2FC6-4F18-A57C-1952C91C3068}" type="pres">
      <dgm:prSet presAssocID="{6B55E57B-A600-4AF1-A4B6-5CE28975E5F9}" presName="level2Shape" presStyleLbl="node3" presStyleIdx="0" presStyleCnt="3"/>
      <dgm:spPr/>
      <dgm:t>
        <a:bodyPr/>
        <a:lstStyle/>
        <a:p>
          <a:endParaRPr lang="en-US"/>
        </a:p>
      </dgm:t>
    </dgm:pt>
    <dgm:pt modelId="{BED5C158-6F87-47C3-B082-54D297B5AE4F}" type="pres">
      <dgm:prSet presAssocID="{6B55E57B-A600-4AF1-A4B6-5CE28975E5F9}" presName="hierChild3" presStyleCnt="0"/>
      <dgm:spPr/>
    </dgm:pt>
    <dgm:pt modelId="{8BA3405F-0F44-4A6D-B7E3-39FD66FC5C3D}" type="pres">
      <dgm:prSet presAssocID="{4B97D5EA-2293-48E4-A947-825D217D7A50}" presName="Name19" presStyleLbl="parChTrans1D4" presStyleIdx="0" presStyleCnt="3"/>
      <dgm:spPr/>
      <dgm:t>
        <a:bodyPr/>
        <a:lstStyle/>
        <a:p>
          <a:endParaRPr lang="en-US"/>
        </a:p>
      </dgm:t>
    </dgm:pt>
    <dgm:pt modelId="{E490F3F1-F2E5-40C4-A409-7FB39BEE7B24}" type="pres">
      <dgm:prSet presAssocID="{D7D464B5-2742-44FD-B57A-2951371A788B}" presName="Name21" presStyleCnt="0"/>
      <dgm:spPr/>
    </dgm:pt>
    <dgm:pt modelId="{4C376538-9A6A-4B5C-A8DA-6491157AC249}" type="pres">
      <dgm:prSet presAssocID="{D7D464B5-2742-44FD-B57A-2951371A788B}" presName="level2Shape" presStyleLbl="node4" presStyleIdx="0" presStyleCnt="3"/>
      <dgm:spPr/>
      <dgm:t>
        <a:bodyPr/>
        <a:lstStyle/>
        <a:p>
          <a:endParaRPr lang="en-US"/>
        </a:p>
      </dgm:t>
    </dgm:pt>
    <dgm:pt modelId="{9A310325-3191-4CE6-8BF9-19DA7B08B474}" type="pres">
      <dgm:prSet presAssocID="{D7D464B5-2742-44FD-B57A-2951371A788B}" presName="hierChild3" presStyleCnt="0"/>
      <dgm:spPr/>
    </dgm:pt>
    <dgm:pt modelId="{520E4713-B4CD-434A-8616-0093BA44C0D4}" type="pres">
      <dgm:prSet presAssocID="{DBC2CB59-1D67-4A1D-B24D-11F8111C5E13}" presName="Name19" presStyleLbl="parChTrans1D2" presStyleIdx="1" presStyleCnt="3"/>
      <dgm:spPr/>
      <dgm:t>
        <a:bodyPr/>
        <a:lstStyle/>
        <a:p>
          <a:endParaRPr lang="en-US"/>
        </a:p>
      </dgm:t>
    </dgm:pt>
    <dgm:pt modelId="{E4170738-586A-4E48-A431-BFE2C5360699}" type="pres">
      <dgm:prSet presAssocID="{A9E83A73-6B14-492D-813F-D2D73921632B}" presName="Name21" presStyleCnt="0"/>
      <dgm:spPr/>
    </dgm:pt>
    <dgm:pt modelId="{25B2B134-414B-40C6-80B7-7CDA084F8E31}" type="pres">
      <dgm:prSet presAssocID="{A9E83A73-6B14-492D-813F-D2D73921632B}" presName="level2Shape" presStyleLbl="node2" presStyleIdx="1" presStyleCnt="3"/>
      <dgm:spPr/>
      <dgm:t>
        <a:bodyPr/>
        <a:lstStyle/>
        <a:p>
          <a:endParaRPr lang="en-US"/>
        </a:p>
      </dgm:t>
    </dgm:pt>
    <dgm:pt modelId="{15FBCAA1-B5CE-4D64-B714-70DE2B1EB200}" type="pres">
      <dgm:prSet presAssocID="{A9E83A73-6B14-492D-813F-D2D73921632B}" presName="hierChild3" presStyleCnt="0"/>
      <dgm:spPr/>
    </dgm:pt>
    <dgm:pt modelId="{A9522E10-827C-4819-9C55-8CBF2F6C42F1}" type="pres">
      <dgm:prSet presAssocID="{6D012412-9C62-438E-9556-7F50E5CCAD7C}" presName="Name19" presStyleLbl="parChTrans1D3" presStyleIdx="1" presStyleCnt="3"/>
      <dgm:spPr/>
      <dgm:t>
        <a:bodyPr/>
        <a:lstStyle/>
        <a:p>
          <a:endParaRPr lang="en-US"/>
        </a:p>
      </dgm:t>
    </dgm:pt>
    <dgm:pt modelId="{FCEBB5B3-E780-4A89-8A35-A9714577FBBC}" type="pres">
      <dgm:prSet presAssocID="{81F789E4-5909-46C5-B1A6-377C4E1ED136}" presName="Name21" presStyleCnt="0"/>
      <dgm:spPr/>
    </dgm:pt>
    <dgm:pt modelId="{3C664949-2B16-4EF6-9F4F-C5804AD02EA3}" type="pres">
      <dgm:prSet presAssocID="{81F789E4-5909-46C5-B1A6-377C4E1ED136}" presName="level2Shape" presStyleLbl="node3" presStyleIdx="1" presStyleCnt="3"/>
      <dgm:spPr/>
      <dgm:t>
        <a:bodyPr/>
        <a:lstStyle/>
        <a:p>
          <a:endParaRPr lang="en-US"/>
        </a:p>
      </dgm:t>
    </dgm:pt>
    <dgm:pt modelId="{0EB03F07-69A2-446B-9843-5C5E0C7EE5B5}" type="pres">
      <dgm:prSet presAssocID="{81F789E4-5909-46C5-B1A6-377C4E1ED136}" presName="hierChild3" presStyleCnt="0"/>
      <dgm:spPr/>
    </dgm:pt>
    <dgm:pt modelId="{E06F6474-F1EC-450D-8099-F808BD07843F}" type="pres">
      <dgm:prSet presAssocID="{331F2202-97CE-418D-8EA9-4F13FCEB84AB}" presName="Name19" presStyleLbl="parChTrans1D4" presStyleIdx="1" presStyleCnt="3"/>
      <dgm:spPr/>
      <dgm:t>
        <a:bodyPr/>
        <a:lstStyle/>
        <a:p>
          <a:endParaRPr lang="en-US"/>
        </a:p>
      </dgm:t>
    </dgm:pt>
    <dgm:pt modelId="{DF2541A2-3DBE-4999-A9FC-79A428D9D4BB}" type="pres">
      <dgm:prSet presAssocID="{01FB9CA1-B450-4B3E-8C07-0633717A2C0B}" presName="Name21" presStyleCnt="0"/>
      <dgm:spPr/>
    </dgm:pt>
    <dgm:pt modelId="{094EC124-84CA-4FE1-B728-839E355CF9D3}" type="pres">
      <dgm:prSet presAssocID="{01FB9CA1-B450-4B3E-8C07-0633717A2C0B}" presName="level2Shape" presStyleLbl="node4" presStyleIdx="1" presStyleCnt="3"/>
      <dgm:spPr/>
      <dgm:t>
        <a:bodyPr/>
        <a:lstStyle/>
        <a:p>
          <a:endParaRPr lang="en-US"/>
        </a:p>
      </dgm:t>
    </dgm:pt>
    <dgm:pt modelId="{779BCA43-9D20-4FE8-B496-E98689B2D98B}" type="pres">
      <dgm:prSet presAssocID="{01FB9CA1-B450-4B3E-8C07-0633717A2C0B}" presName="hierChild3" presStyleCnt="0"/>
      <dgm:spPr/>
    </dgm:pt>
    <dgm:pt modelId="{58EAF1FB-3678-4CBF-AD4C-C3248673E4DF}" type="pres">
      <dgm:prSet presAssocID="{6363284F-5794-4830-B970-BE1BBAF3F45E}" presName="Name19" presStyleLbl="parChTrans1D2" presStyleIdx="2" presStyleCnt="3"/>
      <dgm:spPr/>
      <dgm:t>
        <a:bodyPr/>
        <a:lstStyle/>
        <a:p>
          <a:endParaRPr lang="en-US"/>
        </a:p>
      </dgm:t>
    </dgm:pt>
    <dgm:pt modelId="{BD9A68DE-EAD8-4B08-87FF-040B85AA4AA0}" type="pres">
      <dgm:prSet presAssocID="{78ABEAD8-920B-4863-86BA-5DD7B9F362B5}" presName="Name21" presStyleCnt="0"/>
      <dgm:spPr/>
    </dgm:pt>
    <dgm:pt modelId="{39EA9131-159F-4966-9EFF-C8ED33D746F0}" type="pres">
      <dgm:prSet presAssocID="{78ABEAD8-920B-4863-86BA-5DD7B9F362B5}" presName="level2Shape" presStyleLbl="node2" presStyleIdx="2" presStyleCnt="3"/>
      <dgm:spPr/>
      <dgm:t>
        <a:bodyPr/>
        <a:lstStyle/>
        <a:p>
          <a:endParaRPr lang="en-US"/>
        </a:p>
      </dgm:t>
    </dgm:pt>
    <dgm:pt modelId="{A1F3F88E-776C-4259-857A-41830F0FE036}" type="pres">
      <dgm:prSet presAssocID="{78ABEAD8-920B-4863-86BA-5DD7B9F362B5}" presName="hierChild3" presStyleCnt="0"/>
      <dgm:spPr/>
    </dgm:pt>
    <dgm:pt modelId="{4F9FCA51-9E8B-4BA3-A947-F299372458B3}" type="pres">
      <dgm:prSet presAssocID="{A1EAF8C2-7BC9-47B0-82EC-E826350775D6}" presName="Name19" presStyleLbl="parChTrans1D3" presStyleIdx="2" presStyleCnt="3"/>
      <dgm:spPr/>
      <dgm:t>
        <a:bodyPr/>
        <a:lstStyle/>
        <a:p>
          <a:endParaRPr lang="en-US"/>
        </a:p>
      </dgm:t>
    </dgm:pt>
    <dgm:pt modelId="{5D6B8260-AD58-4399-9DC3-09151F907174}" type="pres">
      <dgm:prSet presAssocID="{33A9FEB8-EECB-4B12-A887-89AE651956BA}" presName="Name21" presStyleCnt="0"/>
      <dgm:spPr/>
    </dgm:pt>
    <dgm:pt modelId="{D5AC053A-0D62-4D26-BDA4-D7015FD47821}" type="pres">
      <dgm:prSet presAssocID="{33A9FEB8-EECB-4B12-A887-89AE651956BA}" presName="level2Shape" presStyleLbl="node3" presStyleIdx="2" presStyleCnt="3"/>
      <dgm:spPr/>
      <dgm:t>
        <a:bodyPr/>
        <a:lstStyle/>
        <a:p>
          <a:endParaRPr lang="en-US"/>
        </a:p>
      </dgm:t>
    </dgm:pt>
    <dgm:pt modelId="{D9A7F788-EA60-48E5-8FFE-9A5DAF9B91C9}" type="pres">
      <dgm:prSet presAssocID="{33A9FEB8-EECB-4B12-A887-89AE651956BA}" presName="hierChild3" presStyleCnt="0"/>
      <dgm:spPr/>
    </dgm:pt>
    <dgm:pt modelId="{6C0008EA-0613-48A8-B67D-319A994CD460}" type="pres">
      <dgm:prSet presAssocID="{A34377B0-DD67-4821-93FB-C58893B672F4}" presName="Name19" presStyleLbl="parChTrans1D4" presStyleIdx="2" presStyleCnt="3"/>
      <dgm:spPr/>
      <dgm:t>
        <a:bodyPr/>
        <a:lstStyle/>
        <a:p>
          <a:endParaRPr lang="en-US"/>
        </a:p>
      </dgm:t>
    </dgm:pt>
    <dgm:pt modelId="{23A97198-DDE9-4077-AAF5-E8504089C984}" type="pres">
      <dgm:prSet presAssocID="{EDFEDD11-28C9-4A7E-8EB4-F5B04B46B87F}" presName="Name21" presStyleCnt="0"/>
      <dgm:spPr/>
    </dgm:pt>
    <dgm:pt modelId="{462545DD-059B-45A4-9B42-EDFFFE6672D3}" type="pres">
      <dgm:prSet presAssocID="{EDFEDD11-28C9-4A7E-8EB4-F5B04B46B87F}" presName="level2Shape" presStyleLbl="node4" presStyleIdx="2" presStyleCnt="3"/>
      <dgm:spPr/>
      <dgm:t>
        <a:bodyPr/>
        <a:lstStyle/>
        <a:p>
          <a:endParaRPr lang="en-US"/>
        </a:p>
      </dgm:t>
    </dgm:pt>
    <dgm:pt modelId="{5B1907E1-0FE8-4FDF-A842-DD08219A6291}" type="pres">
      <dgm:prSet presAssocID="{EDFEDD11-28C9-4A7E-8EB4-F5B04B46B87F}" presName="hierChild3" presStyleCnt="0"/>
      <dgm:spPr/>
    </dgm:pt>
    <dgm:pt modelId="{85D73A48-A749-4E68-B789-F3AA38FB481D}" type="pres">
      <dgm:prSet presAssocID="{51882983-FAEB-421D-80DC-1DC91F9610B3}" presName="bgShapesFlow" presStyleCnt="0"/>
      <dgm:spPr/>
    </dgm:pt>
    <dgm:pt modelId="{E7660B22-B04B-4055-8756-F2190044E2BB}" type="pres">
      <dgm:prSet presAssocID="{A34E6736-E354-4F81-83C5-F0E0E4530954}" presName="rectComp" presStyleCnt="0"/>
      <dgm:spPr/>
    </dgm:pt>
    <dgm:pt modelId="{9DDB358E-281B-4C65-905F-6C01816892B1}" type="pres">
      <dgm:prSet presAssocID="{A34E6736-E354-4F81-83C5-F0E0E4530954}" presName="bgRect" presStyleLbl="bgShp" presStyleIdx="0" presStyleCnt="4"/>
      <dgm:spPr/>
      <dgm:t>
        <a:bodyPr/>
        <a:lstStyle/>
        <a:p>
          <a:endParaRPr lang="en-US"/>
        </a:p>
      </dgm:t>
    </dgm:pt>
    <dgm:pt modelId="{352A129C-699A-496B-9F26-AB727F931C2B}" type="pres">
      <dgm:prSet presAssocID="{A34E6736-E354-4F81-83C5-F0E0E4530954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1A04F-EA82-4988-8CE5-5CBCB259F53B}" type="pres">
      <dgm:prSet presAssocID="{A34E6736-E354-4F81-83C5-F0E0E4530954}" presName="spComp" presStyleCnt="0"/>
      <dgm:spPr/>
    </dgm:pt>
    <dgm:pt modelId="{EF99237C-DE98-4132-9C66-C660189ED84C}" type="pres">
      <dgm:prSet presAssocID="{A34E6736-E354-4F81-83C5-F0E0E4530954}" presName="vSp" presStyleCnt="0"/>
      <dgm:spPr/>
    </dgm:pt>
    <dgm:pt modelId="{11FBE700-CDCB-4B95-A2B4-767DC42B0DCD}" type="pres">
      <dgm:prSet presAssocID="{FDC8645C-AB54-43D3-AEF2-0665FA2B708D}" presName="rectComp" presStyleCnt="0"/>
      <dgm:spPr/>
    </dgm:pt>
    <dgm:pt modelId="{AC05F7A5-C40F-49B0-A5AA-6F59B9403AF5}" type="pres">
      <dgm:prSet presAssocID="{FDC8645C-AB54-43D3-AEF2-0665FA2B708D}" presName="bgRect" presStyleLbl="bgShp" presStyleIdx="1" presStyleCnt="4"/>
      <dgm:spPr/>
      <dgm:t>
        <a:bodyPr/>
        <a:lstStyle/>
        <a:p>
          <a:endParaRPr lang="en-US"/>
        </a:p>
      </dgm:t>
    </dgm:pt>
    <dgm:pt modelId="{5333B756-6F69-4ACB-B4DC-A2CF1CD47BC8}" type="pres">
      <dgm:prSet presAssocID="{FDC8645C-AB54-43D3-AEF2-0665FA2B708D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70D94-92C4-4DF9-BBBA-08E84FF571DD}" type="pres">
      <dgm:prSet presAssocID="{FDC8645C-AB54-43D3-AEF2-0665FA2B708D}" presName="spComp" presStyleCnt="0"/>
      <dgm:spPr/>
    </dgm:pt>
    <dgm:pt modelId="{0426CAB5-3B0C-4FBF-ACB9-32B575A2205A}" type="pres">
      <dgm:prSet presAssocID="{FDC8645C-AB54-43D3-AEF2-0665FA2B708D}" presName="vSp" presStyleCnt="0"/>
      <dgm:spPr/>
    </dgm:pt>
    <dgm:pt modelId="{DF08CA48-A8B6-479A-BF9E-146EF93E8001}" type="pres">
      <dgm:prSet presAssocID="{8EDE7711-73C0-4E70-B542-FB3A21971694}" presName="rectComp" presStyleCnt="0"/>
      <dgm:spPr/>
    </dgm:pt>
    <dgm:pt modelId="{B4E2FDD8-2615-4A53-B703-A2D679910B56}" type="pres">
      <dgm:prSet presAssocID="{8EDE7711-73C0-4E70-B542-FB3A21971694}" presName="bgRect" presStyleLbl="bgShp" presStyleIdx="2" presStyleCnt="4"/>
      <dgm:spPr/>
      <dgm:t>
        <a:bodyPr/>
        <a:lstStyle/>
        <a:p>
          <a:endParaRPr lang="en-US"/>
        </a:p>
      </dgm:t>
    </dgm:pt>
    <dgm:pt modelId="{CF28512E-18D8-427A-9C8B-F49D65509286}" type="pres">
      <dgm:prSet presAssocID="{8EDE7711-73C0-4E70-B542-FB3A21971694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B6A61-DD93-4CCD-B702-4FA0A9785335}" type="pres">
      <dgm:prSet presAssocID="{8EDE7711-73C0-4E70-B542-FB3A21971694}" presName="spComp" presStyleCnt="0"/>
      <dgm:spPr/>
    </dgm:pt>
    <dgm:pt modelId="{25A495CE-318B-4883-B88E-E157DC33E78C}" type="pres">
      <dgm:prSet presAssocID="{8EDE7711-73C0-4E70-B542-FB3A21971694}" presName="vSp" presStyleCnt="0"/>
      <dgm:spPr/>
    </dgm:pt>
    <dgm:pt modelId="{C237A16A-BC20-429A-BE20-C1C7AED9178D}" type="pres">
      <dgm:prSet presAssocID="{F5FF4C38-E198-4503-8437-A9A92FA341CB}" presName="rectComp" presStyleCnt="0"/>
      <dgm:spPr/>
    </dgm:pt>
    <dgm:pt modelId="{6E5D8C4B-DF2F-4DDE-93C7-76DBF8B46893}" type="pres">
      <dgm:prSet presAssocID="{F5FF4C38-E198-4503-8437-A9A92FA341CB}" presName="bgRect" presStyleLbl="bgShp" presStyleIdx="3" presStyleCnt="4"/>
      <dgm:spPr/>
      <dgm:t>
        <a:bodyPr/>
        <a:lstStyle/>
        <a:p>
          <a:endParaRPr lang="en-US"/>
        </a:p>
      </dgm:t>
    </dgm:pt>
    <dgm:pt modelId="{33B62008-A5B1-476E-A1A8-47DFED3CB5A9}" type="pres">
      <dgm:prSet presAssocID="{F5FF4C38-E198-4503-8437-A9A92FA341CB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14D23F-118E-4CFB-B0FF-8BD5E573D8A0}" srcId="{F8D6F80D-27EA-4D73-9AED-EAE9915258BA}" destId="{78ABEAD8-920B-4863-86BA-5DD7B9F362B5}" srcOrd="2" destOrd="0" parTransId="{6363284F-5794-4830-B970-BE1BBAF3F45E}" sibTransId="{D1C12A0D-F24B-4E2B-B057-1903329C808D}"/>
    <dgm:cxn modelId="{2B9DABBA-F4A0-4F7E-B519-7A394216008D}" srcId="{81F789E4-5909-46C5-B1A6-377C4E1ED136}" destId="{01FB9CA1-B450-4B3E-8C07-0633717A2C0B}" srcOrd="0" destOrd="0" parTransId="{331F2202-97CE-418D-8EA9-4F13FCEB84AB}" sibTransId="{4E5D88E6-C761-46BE-B08F-786542105150}"/>
    <dgm:cxn modelId="{36BA2314-F838-40AF-9523-3E355C7A0A60}" type="presOf" srcId="{51882983-FAEB-421D-80DC-1DC91F9610B3}" destId="{06830142-D5D5-4BF0-B22B-B13C804218A1}" srcOrd="0" destOrd="0" presId="urn:microsoft.com/office/officeart/2005/8/layout/hierarchy6"/>
    <dgm:cxn modelId="{D9FF1107-6F59-4B39-9682-51274756D9C1}" type="presOf" srcId="{A34E6736-E354-4F81-83C5-F0E0E4530954}" destId="{352A129C-699A-496B-9F26-AB727F931C2B}" srcOrd="1" destOrd="0" presId="urn:microsoft.com/office/officeart/2005/8/layout/hierarchy6"/>
    <dgm:cxn modelId="{787B76E0-57C3-4910-BAE0-F61DF6CC46CF}" type="presOf" srcId="{8EDE7711-73C0-4E70-B542-FB3A21971694}" destId="{CF28512E-18D8-427A-9C8B-F49D65509286}" srcOrd="1" destOrd="0" presId="urn:microsoft.com/office/officeart/2005/8/layout/hierarchy6"/>
    <dgm:cxn modelId="{963DC30F-C7CA-4BFC-B880-1575C9AFD345}" srcId="{51882983-FAEB-421D-80DC-1DC91F9610B3}" destId="{A34E6736-E354-4F81-83C5-F0E0E4530954}" srcOrd="1" destOrd="0" parTransId="{71E6994F-6007-4AF9-80E9-2D3C1C51E947}" sibTransId="{E8C7537B-93E5-4C8C-9CDE-80734F5ED633}"/>
    <dgm:cxn modelId="{4BEB9644-2572-4FC0-890D-82129EAB7541}" srcId="{F8D6F80D-27EA-4D73-9AED-EAE9915258BA}" destId="{A9E83A73-6B14-492D-813F-D2D73921632B}" srcOrd="1" destOrd="0" parTransId="{DBC2CB59-1D67-4A1D-B24D-11F8111C5E13}" sibTransId="{8EE9A882-0682-4989-B0F8-5FAD47189A85}"/>
    <dgm:cxn modelId="{7D07B700-F16A-4D7B-92D4-889238EEF678}" type="presOf" srcId="{FDC8645C-AB54-43D3-AEF2-0665FA2B708D}" destId="{5333B756-6F69-4ACB-B4DC-A2CF1CD47BC8}" srcOrd="1" destOrd="0" presId="urn:microsoft.com/office/officeart/2005/8/layout/hierarchy6"/>
    <dgm:cxn modelId="{1354864E-86F9-4AA2-A431-63F93E0118FF}" srcId="{EFE20119-9BB5-4F88-9615-34F1ED1BAEBA}" destId="{6B55E57B-A600-4AF1-A4B6-5CE28975E5F9}" srcOrd="0" destOrd="0" parTransId="{8B7B0935-FC4B-4FE6-A91E-FA9D7AD3E9CB}" sibTransId="{96158379-38CF-4670-84FC-F8397F7806E9}"/>
    <dgm:cxn modelId="{45194CA6-2319-42E7-BC4C-2F638B017731}" type="presOf" srcId="{A9E83A73-6B14-492D-813F-D2D73921632B}" destId="{25B2B134-414B-40C6-80B7-7CDA084F8E31}" srcOrd="0" destOrd="0" presId="urn:microsoft.com/office/officeart/2005/8/layout/hierarchy6"/>
    <dgm:cxn modelId="{738E09B4-2FEA-4C4D-8E14-1BD4B6212A18}" type="presOf" srcId="{331F2202-97CE-418D-8EA9-4F13FCEB84AB}" destId="{E06F6474-F1EC-450D-8099-F808BD07843F}" srcOrd="0" destOrd="0" presId="urn:microsoft.com/office/officeart/2005/8/layout/hierarchy6"/>
    <dgm:cxn modelId="{600BEE13-4932-4869-87AF-ACC60C85B2BA}" srcId="{33A9FEB8-EECB-4B12-A887-89AE651956BA}" destId="{EDFEDD11-28C9-4A7E-8EB4-F5B04B46B87F}" srcOrd="0" destOrd="0" parTransId="{A34377B0-DD67-4821-93FB-C58893B672F4}" sibTransId="{40FDEAB7-DB79-435D-8161-553963026ED0}"/>
    <dgm:cxn modelId="{983A8DAA-6BC1-4907-9C6C-9F7EEC881594}" type="presOf" srcId="{78ABEAD8-920B-4863-86BA-5DD7B9F362B5}" destId="{39EA9131-159F-4966-9EFF-C8ED33D746F0}" srcOrd="0" destOrd="0" presId="urn:microsoft.com/office/officeart/2005/8/layout/hierarchy6"/>
    <dgm:cxn modelId="{5DEC56A4-F24D-42CF-A14A-F69DB837E58D}" type="presOf" srcId="{D7D464B5-2742-44FD-B57A-2951371A788B}" destId="{4C376538-9A6A-4B5C-A8DA-6491157AC249}" srcOrd="0" destOrd="0" presId="urn:microsoft.com/office/officeart/2005/8/layout/hierarchy6"/>
    <dgm:cxn modelId="{AB0B0A43-02F8-4A3C-A2E6-590AE71BD505}" type="presOf" srcId="{F8D6F80D-27EA-4D73-9AED-EAE9915258BA}" destId="{B7047DF8-356B-40C2-A647-32CBAD63166A}" srcOrd="0" destOrd="0" presId="urn:microsoft.com/office/officeart/2005/8/layout/hierarchy6"/>
    <dgm:cxn modelId="{58B1A039-2330-4148-83A9-7E8E9D8F1023}" srcId="{51882983-FAEB-421D-80DC-1DC91F9610B3}" destId="{8EDE7711-73C0-4E70-B542-FB3A21971694}" srcOrd="3" destOrd="0" parTransId="{6C4CD8EC-E17C-4AE6-856F-B0EC659704D6}" sibTransId="{1CB23988-673C-440F-A51C-F81ABD88BB2B}"/>
    <dgm:cxn modelId="{48BFF115-81A9-4B89-818B-3644DC2F6FA0}" srcId="{78ABEAD8-920B-4863-86BA-5DD7B9F362B5}" destId="{33A9FEB8-EECB-4B12-A887-89AE651956BA}" srcOrd="0" destOrd="0" parTransId="{A1EAF8C2-7BC9-47B0-82EC-E826350775D6}" sibTransId="{C6056E05-6A63-4AE3-A00A-2725B596CEFC}"/>
    <dgm:cxn modelId="{516DA4BD-AE8A-4F1D-924A-D643B1143156}" type="presOf" srcId="{DBC2CB59-1D67-4A1D-B24D-11F8111C5E13}" destId="{520E4713-B4CD-434A-8616-0093BA44C0D4}" srcOrd="0" destOrd="0" presId="urn:microsoft.com/office/officeart/2005/8/layout/hierarchy6"/>
    <dgm:cxn modelId="{82631567-23D8-4294-83EF-49F50E182EA9}" srcId="{6B55E57B-A600-4AF1-A4B6-5CE28975E5F9}" destId="{D7D464B5-2742-44FD-B57A-2951371A788B}" srcOrd="0" destOrd="0" parTransId="{4B97D5EA-2293-48E4-A947-825D217D7A50}" sibTransId="{60276580-DAF6-4ADD-8C1C-CAA17292B155}"/>
    <dgm:cxn modelId="{9A046333-A58E-4F5D-83A5-AA6822077658}" srcId="{A9E83A73-6B14-492D-813F-D2D73921632B}" destId="{81F789E4-5909-46C5-B1A6-377C4E1ED136}" srcOrd="0" destOrd="0" parTransId="{6D012412-9C62-438E-9556-7F50E5CCAD7C}" sibTransId="{80F70EAF-95F0-4954-A9F7-6C6A63576943}"/>
    <dgm:cxn modelId="{1BC9100D-CB46-43A5-8DD9-DBA1762D768C}" type="presOf" srcId="{33A9FEB8-EECB-4B12-A887-89AE651956BA}" destId="{D5AC053A-0D62-4D26-BDA4-D7015FD47821}" srcOrd="0" destOrd="0" presId="urn:microsoft.com/office/officeart/2005/8/layout/hierarchy6"/>
    <dgm:cxn modelId="{1E5CCFEB-4455-4044-B38A-15A3F70E1BFC}" type="presOf" srcId="{4B97D5EA-2293-48E4-A947-825D217D7A50}" destId="{8BA3405F-0F44-4A6D-B7E3-39FD66FC5C3D}" srcOrd="0" destOrd="0" presId="urn:microsoft.com/office/officeart/2005/8/layout/hierarchy6"/>
    <dgm:cxn modelId="{1B9FF1BA-E0F9-47F1-BDC3-843330762E96}" type="presOf" srcId="{F5FF4C38-E198-4503-8437-A9A92FA341CB}" destId="{33B62008-A5B1-476E-A1A8-47DFED3CB5A9}" srcOrd="1" destOrd="0" presId="urn:microsoft.com/office/officeart/2005/8/layout/hierarchy6"/>
    <dgm:cxn modelId="{A76ED0B8-EBBF-4850-8C3B-3E7E74C2466D}" type="presOf" srcId="{F63A7D8E-E99E-4DFA-A458-E7F8EA74A0D9}" destId="{2547EE60-02E0-45CD-B5CD-88429197ECAF}" srcOrd="0" destOrd="0" presId="urn:microsoft.com/office/officeart/2005/8/layout/hierarchy6"/>
    <dgm:cxn modelId="{F8B36D4D-7374-4B9D-8CB4-A22CA6E91C74}" type="presOf" srcId="{81F789E4-5909-46C5-B1A6-377C4E1ED136}" destId="{3C664949-2B16-4EF6-9F4F-C5804AD02EA3}" srcOrd="0" destOrd="0" presId="urn:microsoft.com/office/officeart/2005/8/layout/hierarchy6"/>
    <dgm:cxn modelId="{1C57A280-ACD8-48EF-9977-353E85E7BD29}" type="presOf" srcId="{FDC8645C-AB54-43D3-AEF2-0665FA2B708D}" destId="{AC05F7A5-C40F-49B0-A5AA-6F59B9403AF5}" srcOrd="0" destOrd="0" presId="urn:microsoft.com/office/officeart/2005/8/layout/hierarchy6"/>
    <dgm:cxn modelId="{CCAD85A8-82FE-427E-A97F-AABD3653F00A}" srcId="{F8D6F80D-27EA-4D73-9AED-EAE9915258BA}" destId="{EFE20119-9BB5-4F88-9615-34F1ED1BAEBA}" srcOrd="0" destOrd="0" parTransId="{F63A7D8E-E99E-4DFA-A458-E7F8EA74A0D9}" sibTransId="{C1DFC45F-3021-48FB-B5EC-F5E0B8E94B66}"/>
    <dgm:cxn modelId="{8A9DF947-D7AD-4419-9421-B494BAEE8CCB}" type="presOf" srcId="{A34E6736-E354-4F81-83C5-F0E0E4530954}" destId="{9DDB358E-281B-4C65-905F-6C01816892B1}" srcOrd="0" destOrd="0" presId="urn:microsoft.com/office/officeart/2005/8/layout/hierarchy6"/>
    <dgm:cxn modelId="{6202828A-ABBF-418A-9CB2-B80626B3A73A}" type="presOf" srcId="{F5FF4C38-E198-4503-8437-A9A92FA341CB}" destId="{6E5D8C4B-DF2F-4DDE-93C7-76DBF8B46893}" srcOrd="0" destOrd="0" presId="urn:microsoft.com/office/officeart/2005/8/layout/hierarchy6"/>
    <dgm:cxn modelId="{4112E283-6517-4D2C-A63A-F3B6AF88D272}" type="presOf" srcId="{A34377B0-DD67-4821-93FB-C58893B672F4}" destId="{6C0008EA-0613-48A8-B67D-319A994CD460}" srcOrd="0" destOrd="0" presId="urn:microsoft.com/office/officeart/2005/8/layout/hierarchy6"/>
    <dgm:cxn modelId="{9D27316E-4274-486C-9AB0-111AB779EF94}" type="presOf" srcId="{6B55E57B-A600-4AF1-A4B6-5CE28975E5F9}" destId="{1ABD705B-2FC6-4F18-A57C-1952C91C3068}" srcOrd="0" destOrd="0" presId="urn:microsoft.com/office/officeart/2005/8/layout/hierarchy6"/>
    <dgm:cxn modelId="{8F7D0857-7CEC-49C8-BB50-EF79ED6BD197}" srcId="{51882983-FAEB-421D-80DC-1DC91F9610B3}" destId="{F8D6F80D-27EA-4D73-9AED-EAE9915258BA}" srcOrd="0" destOrd="0" parTransId="{4BE29F9A-18EB-4BB7-89C3-9001A40BA203}" sibTransId="{FE3AFF4E-D8CB-4126-85FF-CAEFF846281D}"/>
    <dgm:cxn modelId="{BADFE4EA-1454-4869-B7D2-055BEE3AE29A}" type="presOf" srcId="{EFE20119-9BB5-4F88-9615-34F1ED1BAEBA}" destId="{1E75E75A-DFFC-4496-8B58-6F35E8D89F71}" srcOrd="0" destOrd="0" presId="urn:microsoft.com/office/officeart/2005/8/layout/hierarchy6"/>
    <dgm:cxn modelId="{E7D92587-6A14-4E05-AEE2-82DA96514335}" srcId="{51882983-FAEB-421D-80DC-1DC91F9610B3}" destId="{FDC8645C-AB54-43D3-AEF2-0665FA2B708D}" srcOrd="2" destOrd="0" parTransId="{E2085A2A-6D3B-49F5-8108-91ED3F54EAFE}" sibTransId="{5E41D995-8FF5-466D-9508-EB60F3008C79}"/>
    <dgm:cxn modelId="{B8FEE3FD-99C2-4AE8-B4E9-6637DA6CCD29}" srcId="{51882983-FAEB-421D-80DC-1DC91F9610B3}" destId="{F5FF4C38-E198-4503-8437-A9A92FA341CB}" srcOrd="4" destOrd="0" parTransId="{A8320DCB-C702-42CF-B9C6-33D1BB68F38F}" sibTransId="{3B869FA7-5904-4A95-BC7C-D44C133B7378}"/>
    <dgm:cxn modelId="{B03A88FE-B652-44D1-8F26-6EE1BC51A6CB}" type="presOf" srcId="{6D012412-9C62-438E-9556-7F50E5CCAD7C}" destId="{A9522E10-827C-4819-9C55-8CBF2F6C42F1}" srcOrd="0" destOrd="0" presId="urn:microsoft.com/office/officeart/2005/8/layout/hierarchy6"/>
    <dgm:cxn modelId="{71950811-7362-4A1C-A576-3063BED4F187}" type="presOf" srcId="{01FB9CA1-B450-4B3E-8C07-0633717A2C0B}" destId="{094EC124-84CA-4FE1-B728-839E355CF9D3}" srcOrd="0" destOrd="0" presId="urn:microsoft.com/office/officeart/2005/8/layout/hierarchy6"/>
    <dgm:cxn modelId="{E3EAD87A-6DB8-43A5-8BB5-44CF402ED37B}" type="presOf" srcId="{6363284F-5794-4830-B970-BE1BBAF3F45E}" destId="{58EAF1FB-3678-4CBF-AD4C-C3248673E4DF}" srcOrd="0" destOrd="0" presId="urn:microsoft.com/office/officeart/2005/8/layout/hierarchy6"/>
    <dgm:cxn modelId="{3F4C8860-A085-4309-A1AC-8385DF7A4046}" type="presOf" srcId="{A1EAF8C2-7BC9-47B0-82EC-E826350775D6}" destId="{4F9FCA51-9E8B-4BA3-A947-F299372458B3}" srcOrd="0" destOrd="0" presId="urn:microsoft.com/office/officeart/2005/8/layout/hierarchy6"/>
    <dgm:cxn modelId="{C7B3EF53-405C-450A-B2F8-70EE093A6A98}" type="presOf" srcId="{EDFEDD11-28C9-4A7E-8EB4-F5B04B46B87F}" destId="{462545DD-059B-45A4-9B42-EDFFFE6672D3}" srcOrd="0" destOrd="0" presId="urn:microsoft.com/office/officeart/2005/8/layout/hierarchy6"/>
    <dgm:cxn modelId="{D531E868-E2D6-4F37-8283-FFA35C191929}" type="presOf" srcId="{8EDE7711-73C0-4E70-B542-FB3A21971694}" destId="{B4E2FDD8-2615-4A53-B703-A2D679910B56}" srcOrd="0" destOrd="0" presId="urn:microsoft.com/office/officeart/2005/8/layout/hierarchy6"/>
    <dgm:cxn modelId="{6CB91437-AB40-43E7-98FA-EBBF97CD4765}" type="presOf" srcId="{8B7B0935-FC4B-4FE6-A91E-FA9D7AD3E9CB}" destId="{150FEAB4-0189-4AAD-9FFC-612F9E55A7CE}" srcOrd="0" destOrd="0" presId="urn:microsoft.com/office/officeart/2005/8/layout/hierarchy6"/>
    <dgm:cxn modelId="{2F01E6D7-06E3-420B-9462-B10B57DA42DB}" type="presParOf" srcId="{06830142-D5D5-4BF0-B22B-B13C804218A1}" destId="{DFB60D0A-0EC3-44D0-87EF-E1EEECE078FD}" srcOrd="0" destOrd="0" presId="urn:microsoft.com/office/officeart/2005/8/layout/hierarchy6"/>
    <dgm:cxn modelId="{6B1AFC12-014B-4575-A92B-E681B7A20B4A}" type="presParOf" srcId="{DFB60D0A-0EC3-44D0-87EF-E1EEECE078FD}" destId="{1CBC59FC-8D12-4E51-97EE-789731A674EF}" srcOrd="0" destOrd="0" presId="urn:microsoft.com/office/officeart/2005/8/layout/hierarchy6"/>
    <dgm:cxn modelId="{8DA08B80-C163-4E4F-BF6D-6CCE50CB1A32}" type="presParOf" srcId="{DFB60D0A-0EC3-44D0-87EF-E1EEECE078FD}" destId="{D9EF24B9-0C38-4F7C-B33C-6BD29169BB8D}" srcOrd="1" destOrd="0" presId="urn:microsoft.com/office/officeart/2005/8/layout/hierarchy6"/>
    <dgm:cxn modelId="{666DE266-136B-4477-9063-057BAA816AE9}" type="presParOf" srcId="{D9EF24B9-0C38-4F7C-B33C-6BD29169BB8D}" destId="{D3311E28-7728-49A5-BBFC-BD66414E97F5}" srcOrd="0" destOrd="0" presId="urn:microsoft.com/office/officeart/2005/8/layout/hierarchy6"/>
    <dgm:cxn modelId="{31457510-1A04-43BE-9F28-C3CE15B306DC}" type="presParOf" srcId="{D3311E28-7728-49A5-BBFC-BD66414E97F5}" destId="{B7047DF8-356B-40C2-A647-32CBAD63166A}" srcOrd="0" destOrd="0" presId="urn:microsoft.com/office/officeart/2005/8/layout/hierarchy6"/>
    <dgm:cxn modelId="{9D15494E-ED1D-4FEB-B8B6-B3E9C49A8851}" type="presParOf" srcId="{D3311E28-7728-49A5-BBFC-BD66414E97F5}" destId="{4093F1E8-76CA-404C-86EC-9B09C48E9051}" srcOrd="1" destOrd="0" presId="urn:microsoft.com/office/officeart/2005/8/layout/hierarchy6"/>
    <dgm:cxn modelId="{E153FADA-2AFB-45AD-AF14-152CB72E0DED}" type="presParOf" srcId="{4093F1E8-76CA-404C-86EC-9B09C48E9051}" destId="{2547EE60-02E0-45CD-B5CD-88429197ECAF}" srcOrd="0" destOrd="0" presId="urn:microsoft.com/office/officeart/2005/8/layout/hierarchy6"/>
    <dgm:cxn modelId="{EAAAE588-029C-4849-BB9E-19303FD905FE}" type="presParOf" srcId="{4093F1E8-76CA-404C-86EC-9B09C48E9051}" destId="{F6D4A56F-E094-4761-8B2C-80F81C531D0C}" srcOrd="1" destOrd="0" presId="urn:microsoft.com/office/officeart/2005/8/layout/hierarchy6"/>
    <dgm:cxn modelId="{7786D0F6-D856-4D5B-8F5C-B4B052C917EC}" type="presParOf" srcId="{F6D4A56F-E094-4761-8B2C-80F81C531D0C}" destId="{1E75E75A-DFFC-4496-8B58-6F35E8D89F71}" srcOrd="0" destOrd="0" presId="urn:microsoft.com/office/officeart/2005/8/layout/hierarchy6"/>
    <dgm:cxn modelId="{D5AD04A8-870B-4366-9929-CD6D623D40F3}" type="presParOf" srcId="{F6D4A56F-E094-4761-8B2C-80F81C531D0C}" destId="{298855EE-21C6-4FCD-A297-02E6C6585D69}" srcOrd="1" destOrd="0" presId="urn:microsoft.com/office/officeart/2005/8/layout/hierarchy6"/>
    <dgm:cxn modelId="{97A62F76-7162-4792-89CF-82B395941F60}" type="presParOf" srcId="{298855EE-21C6-4FCD-A297-02E6C6585D69}" destId="{150FEAB4-0189-4AAD-9FFC-612F9E55A7CE}" srcOrd="0" destOrd="0" presId="urn:microsoft.com/office/officeart/2005/8/layout/hierarchy6"/>
    <dgm:cxn modelId="{2925212C-BB3A-4441-8E61-12C0CDBABCC0}" type="presParOf" srcId="{298855EE-21C6-4FCD-A297-02E6C6585D69}" destId="{3025A8A8-0A84-4C31-BD9C-CB6AF77A70CB}" srcOrd="1" destOrd="0" presId="urn:microsoft.com/office/officeart/2005/8/layout/hierarchy6"/>
    <dgm:cxn modelId="{4023FEE8-9425-4EB0-828E-9CF58286892F}" type="presParOf" srcId="{3025A8A8-0A84-4C31-BD9C-CB6AF77A70CB}" destId="{1ABD705B-2FC6-4F18-A57C-1952C91C3068}" srcOrd="0" destOrd="0" presId="urn:microsoft.com/office/officeart/2005/8/layout/hierarchy6"/>
    <dgm:cxn modelId="{AD9C6F81-6B71-42A8-8EBF-FFBB3F4AAE77}" type="presParOf" srcId="{3025A8A8-0A84-4C31-BD9C-CB6AF77A70CB}" destId="{BED5C158-6F87-47C3-B082-54D297B5AE4F}" srcOrd="1" destOrd="0" presId="urn:microsoft.com/office/officeart/2005/8/layout/hierarchy6"/>
    <dgm:cxn modelId="{7A66E3A2-4993-416F-834B-F5D7F83A791F}" type="presParOf" srcId="{BED5C158-6F87-47C3-B082-54D297B5AE4F}" destId="{8BA3405F-0F44-4A6D-B7E3-39FD66FC5C3D}" srcOrd="0" destOrd="0" presId="urn:microsoft.com/office/officeart/2005/8/layout/hierarchy6"/>
    <dgm:cxn modelId="{465E03B2-4AC3-40D1-B692-0C757074024A}" type="presParOf" srcId="{BED5C158-6F87-47C3-B082-54D297B5AE4F}" destId="{E490F3F1-F2E5-40C4-A409-7FB39BEE7B24}" srcOrd="1" destOrd="0" presId="urn:microsoft.com/office/officeart/2005/8/layout/hierarchy6"/>
    <dgm:cxn modelId="{ED2A87D4-F9BF-4E28-AE41-4F33836DF737}" type="presParOf" srcId="{E490F3F1-F2E5-40C4-A409-7FB39BEE7B24}" destId="{4C376538-9A6A-4B5C-A8DA-6491157AC249}" srcOrd="0" destOrd="0" presId="urn:microsoft.com/office/officeart/2005/8/layout/hierarchy6"/>
    <dgm:cxn modelId="{26C01B39-3DF9-4812-A651-6E59E1AD2D76}" type="presParOf" srcId="{E490F3F1-F2E5-40C4-A409-7FB39BEE7B24}" destId="{9A310325-3191-4CE6-8BF9-19DA7B08B474}" srcOrd="1" destOrd="0" presId="urn:microsoft.com/office/officeart/2005/8/layout/hierarchy6"/>
    <dgm:cxn modelId="{CD742E7D-09C8-4782-9968-4D08DC5FB506}" type="presParOf" srcId="{4093F1E8-76CA-404C-86EC-9B09C48E9051}" destId="{520E4713-B4CD-434A-8616-0093BA44C0D4}" srcOrd="2" destOrd="0" presId="urn:microsoft.com/office/officeart/2005/8/layout/hierarchy6"/>
    <dgm:cxn modelId="{0FF08C92-995A-4C02-B935-B607D74966E5}" type="presParOf" srcId="{4093F1E8-76CA-404C-86EC-9B09C48E9051}" destId="{E4170738-586A-4E48-A431-BFE2C5360699}" srcOrd="3" destOrd="0" presId="urn:microsoft.com/office/officeart/2005/8/layout/hierarchy6"/>
    <dgm:cxn modelId="{6888A9FA-66FA-42B6-B428-E57DE6848669}" type="presParOf" srcId="{E4170738-586A-4E48-A431-BFE2C5360699}" destId="{25B2B134-414B-40C6-80B7-7CDA084F8E31}" srcOrd="0" destOrd="0" presId="urn:microsoft.com/office/officeart/2005/8/layout/hierarchy6"/>
    <dgm:cxn modelId="{4F1EC2A9-9D02-4E0E-B3DE-2E7A6B8A5429}" type="presParOf" srcId="{E4170738-586A-4E48-A431-BFE2C5360699}" destId="{15FBCAA1-B5CE-4D64-B714-70DE2B1EB200}" srcOrd="1" destOrd="0" presId="urn:microsoft.com/office/officeart/2005/8/layout/hierarchy6"/>
    <dgm:cxn modelId="{20EEA110-1E86-4937-9DFA-6F3830AC04A9}" type="presParOf" srcId="{15FBCAA1-B5CE-4D64-B714-70DE2B1EB200}" destId="{A9522E10-827C-4819-9C55-8CBF2F6C42F1}" srcOrd="0" destOrd="0" presId="urn:microsoft.com/office/officeart/2005/8/layout/hierarchy6"/>
    <dgm:cxn modelId="{DCCFF5F2-E9D8-4CC0-B278-28589840093E}" type="presParOf" srcId="{15FBCAA1-B5CE-4D64-B714-70DE2B1EB200}" destId="{FCEBB5B3-E780-4A89-8A35-A9714577FBBC}" srcOrd="1" destOrd="0" presId="urn:microsoft.com/office/officeart/2005/8/layout/hierarchy6"/>
    <dgm:cxn modelId="{7F9397A7-09AD-41AA-8941-716FE1C98DB4}" type="presParOf" srcId="{FCEBB5B3-E780-4A89-8A35-A9714577FBBC}" destId="{3C664949-2B16-4EF6-9F4F-C5804AD02EA3}" srcOrd="0" destOrd="0" presId="urn:microsoft.com/office/officeart/2005/8/layout/hierarchy6"/>
    <dgm:cxn modelId="{C81E5845-F206-48F0-A01A-E59BA046EE1E}" type="presParOf" srcId="{FCEBB5B3-E780-4A89-8A35-A9714577FBBC}" destId="{0EB03F07-69A2-446B-9843-5C5E0C7EE5B5}" srcOrd="1" destOrd="0" presId="urn:microsoft.com/office/officeart/2005/8/layout/hierarchy6"/>
    <dgm:cxn modelId="{B9100B9A-4F9E-40CF-AA0E-E7EBC0B0EE44}" type="presParOf" srcId="{0EB03F07-69A2-446B-9843-5C5E0C7EE5B5}" destId="{E06F6474-F1EC-450D-8099-F808BD07843F}" srcOrd="0" destOrd="0" presId="urn:microsoft.com/office/officeart/2005/8/layout/hierarchy6"/>
    <dgm:cxn modelId="{22030A75-AADF-4D3A-9CCA-6D780629E8CC}" type="presParOf" srcId="{0EB03F07-69A2-446B-9843-5C5E0C7EE5B5}" destId="{DF2541A2-3DBE-4999-A9FC-79A428D9D4BB}" srcOrd="1" destOrd="0" presId="urn:microsoft.com/office/officeart/2005/8/layout/hierarchy6"/>
    <dgm:cxn modelId="{2CB8FD79-3086-40C7-AA98-EC9396CC155B}" type="presParOf" srcId="{DF2541A2-3DBE-4999-A9FC-79A428D9D4BB}" destId="{094EC124-84CA-4FE1-B728-839E355CF9D3}" srcOrd="0" destOrd="0" presId="urn:microsoft.com/office/officeart/2005/8/layout/hierarchy6"/>
    <dgm:cxn modelId="{4F6896BB-7A77-43BD-BA11-D15351E02C9D}" type="presParOf" srcId="{DF2541A2-3DBE-4999-A9FC-79A428D9D4BB}" destId="{779BCA43-9D20-4FE8-B496-E98689B2D98B}" srcOrd="1" destOrd="0" presId="urn:microsoft.com/office/officeart/2005/8/layout/hierarchy6"/>
    <dgm:cxn modelId="{A14BC58B-6D58-419E-872E-458C8A98EA49}" type="presParOf" srcId="{4093F1E8-76CA-404C-86EC-9B09C48E9051}" destId="{58EAF1FB-3678-4CBF-AD4C-C3248673E4DF}" srcOrd="4" destOrd="0" presId="urn:microsoft.com/office/officeart/2005/8/layout/hierarchy6"/>
    <dgm:cxn modelId="{B345AD78-110D-4667-8F8A-645111766E3D}" type="presParOf" srcId="{4093F1E8-76CA-404C-86EC-9B09C48E9051}" destId="{BD9A68DE-EAD8-4B08-87FF-040B85AA4AA0}" srcOrd="5" destOrd="0" presId="urn:microsoft.com/office/officeart/2005/8/layout/hierarchy6"/>
    <dgm:cxn modelId="{F1318E7A-7F0B-4B83-8747-3EA867CB6F90}" type="presParOf" srcId="{BD9A68DE-EAD8-4B08-87FF-040B85AA4AA0}" destId="{39EA9131-159F-4966-9EFF-C8ED33D746F0}" srcOrd="0" destOrd="0" presId="urn:microsoft.com/office/officeart/2005/8/layout/hierarchy6"/>
    <dgm:cxn modelId="{2E8E001E-B3D1-4115-B60F-D120955D8AFA}" type="presParOf" srcId="{BD9A68DE-EAD8-4B08-87FF-040B85AA4AA0}" destId="{A1F3F88E-776C-4259-857A-41830F0FE036}" srcOrd="1" destOrd="0" presId="urn:microsoft.com/office/officeart/2005/8/layout/hierarchy6"/>
    <dgm:cxn modelId="{B90E0842-F509-4613-8E5B-D6E64D0A3AD5}" type="presParOf" srcId="{A1F3F88E-776C-4259-857A-41830F0FE036}" destId="{4F9FCA51-9E8B-4BA3-A947-F299372458B3}" srcOrd="0" destOrd="0" presId="urn:microsoft.com/office/officeart/2005/8/layout/hierarchy6"/>
    <dgm:cxn modelId="{4B8A796A-DB45-4CA1-9C7D-0960CACD67CE}" type="presParOf" srcId="{A1F3F88E-776C-4259-857A-41830F0FE036}" destId="{5D6B8260-AD58-4399-9DC3-09151F907174}" srcOrd="1" destOrd="0" presId="urn:microsoft.com/office/officeart/2005/8/layout/hierarchy6"/>
    <dgm:cxn modelId="{458CBC53-F9B4-4743-ACC2-81B25FBFF535}" type="presParOf" srcId="{5D6B8260-AD58-4399-9DC3-09151F907174}" destId="{D5AC053A-0D62-4D26-BDA4-D7015FD47821}" srcOrd="0" destOrd="0" presId="urn:microsoft.com/office/officeart/2005/8/layout/hierarchy6"/>
    <dgm:cxn modelId="{382DA243-B325-494C-8B7A-E40DED684F7E}" type="presParOf" srcId="{5D6B8260-AD58-4399-9DC3-09151F907174}" destId="{D9A7F788-EA60-48E5-8FFE-9A5DAF9B91C9}" srcOrd="1" destOrd="0" presId="urn:microsoft.com/office/officeart/2005/8/layout/hierarchy6"/>
    <dgm:cxn modelId="{F34C3189-07BD-4634-BEDC-8C330F022329}" type="presParOf" srcId="{D9A7F788-EA60-48E5-8FFE-9A5DAF9B91C9}" destId="{6C0008EA-0613-48A8-B67D-319A994CD460}" srcOrd="0" destOrd="0" presId="urn:microsoft.com/office/officeart/2005/8/layout/hierarchy6"/>
    <dgm:cxn modelId="{0096C64B-951B-4C23-9395-0BC574829ABB}" type="presParOf" srcId="{D9A7F788-EA60-48E5-8FFE-9A5DAF9B91C9}" destId="{23A97198-DDE9-4077-AAF5-E8504089C984}" srcOrd="1" destOrd="0" presId="urn:microsoft.com/office/officeart/2005/8/layout/hierarchy6"/>
    <dgm:cxn modelId="{54AF05FF-EA45-4B2C-B968-26B1BFABDBBE}" type="presParOf" srcId="{23A97198-DDE9-4077-AAF5-E8504089C984}" destId="{462545DD-059B-45A4-9B42-EDFFFE6672D3}" srcOrd="0" destOrd="0" presId="urn:microsoft.com/office/officeart/2005/8/layout/hierarchy6"/>
    <dgm:cxn modelId="{25E15337-EE2F-4036-B76F-FA22D3108712}" type="presParOf" srcId="{23A97198-DDE9-4077-AAF5-E8504089C984}" destId="{5B1907E1-0FE8-4FDF-A842-DD08219A6291}" srcOrd="1" destOrd="0" presId="urn:microsoft.com/office/officeart/2005/8/layout/hierarchy6"/>
    <dgm:cxn modelId="{995A22A2-EDCC-4E24-97C2-CAEDCEDA76DC}" type="presParOf" srcId="{06830142-D5D5-4BF0-B22B-B13C804218A1}" destId="{85D73A48-A749-4E68-B789-F3AA38FB481D}" srcOrd="1" destOrd="0" presId="urn:microsoft.com/office/officeart/2005/8/layout/hierarchy6"/>
    <dgm:cxn modelId="{1A1A0BEB-823A-4C5E-BC3F-AD52C0784A38}" type="presParOf" srcId="{85D73A48-A749-4E68-B789-F3AA38FB481D}" destId="{E7660B22-B04B-4055-8756-F2190044E2BB}" srcOrd="0" destOrd="0" presId="urn:microsoft.com/office/officeart/2005/8/layout/hierarchy6"/>
    <dgm:cxn modelId="{D740792E-EB7B-4DC7-9B06-2492849E3267}" type="presParOf" srcId="{E7660B22-B04B-4055-8756-F2190044E2BB}" destId="{9DDB358E-281B-4C65-905F-6C01816892B1}" srcOrd="0" destOrd="0" presId="urn:microsoft.com/office/officeart/2005/8/layout/hierarchy6"/>
    <dgm:cxn modelId="{3727ED6A-EF9B-4C5B-BF3E-D9CDABFC3162}" type="presParOf" srcId="{E7660B22-B04B-4055-8756-F2190044E2BB}" destId="{352A129C-699A-496B-9F26-AB727F931C2B}" srcOrd="1" destOrd="0" presId="urn:microsoft.com/office/officeart/2005/8/layout/hierarchy6"/>
    <dgm:cxn modelId="{08179EAF-7301-478C-ABD3-6E1F8AA664D3}" type="presParOf" srcId="{85D73A48-A749-4E68-B789-F3AA38FB481D}" destId="{8061A04F-EA82-4988-8CE5-5CBCB259F53B}" srcOrd="1" destOrd="0" presId="urn:microsoft.com/office/officeart/2005/8/layout/hierarchy6"/>
    <dgm:cxn modelId="{DA16F581-2D2C-45BD-937C-DA885FB18DF4}" type="presParOf" srcId="{8061A04F-EA82-4988-8CE5-5CBCB259F53B}" destId="{EF99237C-DE98-4132-9C66-C660189ED84C}" srcOrd="0" destOrd="0" presId="urn:microsoft.com/office/officeart/2005/8/layout/hierarchy6"/>
    <dgm:cxn modelId="{5F87E145-8A3F-4570-A624-FB4BE15EE431}" type="presParOf" srcId="{85D73A48-A749-4E68-B789-F3AA38FB481D}" destId="{11FBE700-CDCB-4B95-A2B4-767DC42B0DCD}" srcOrd="2" destOrd="0" presId="urn:microsoft.com/office/officeart/2005/8/layout/hierarchy6"/>
    <dgm:cxn modelId="{384826B5-5BA8-4EBC-AB27-4A200832C340}" type="presParOf" srcId="{11FBE700-CDCB-4B95-A2B4-767DC42B0DCD}" destId="{AC05F7A5-C40F-49B0-A5AA-6F59B9403AF5}" srcOrd="0" destOrd="0" presId="urn:microsoft.com/office/officeart/2005/8/layout/hierarchy6"/>
    <dgm:cxn modelId="{0861A8DE-B8EB-430C-BBAD-BDD6B1852AAA}" type="presParOf" srcId="{11FBE700-CDCB-4B95-A2B4-767DC42B0DCD}" destId="{5333B756-6F69-4ACB-B4DC-A2CF1CD47BC8}" srcOrd="1" destOrd="0" presId="urn:microsoft.com/office/officeart/2005/8/layout/hierarchy6"/>
    <dgm:cxn modelId="{D81185A6-3C42-4929-BF16-E4505FA8AABA}" type="presParOf" srcId="{85D73A48-A749-4E68-B789-F3AA38FB481D}" destId="{59170D94-92C4-4DF9-BBBA-08E84FF571DD}" srcOrd="3" destOrd="0" presId="urn:microsoft.com/office/officeart/2005/8/layout/hierarchy6"/>
    <dgm:cxn modelId="{D3366ABF-1E0D-4123-A5E5-1FE31420A872}" type="presParOf" srcId="{59170D94-92C4-4DF9-BBBA-08E84FF571DD}" destId="{0426CAB5-3B0C-4FBF-ACB9-32B575A2205A}" srcOrd="0" destOrd="0" presId="urn:microsoft.com/office/officeart/2005/8/layout/hierarchy6"/>
    <dgm:cxn modelId="{F7BBB4FB-A3FC-4A80-950B-E458B19A30B0}" type="presParOf" srcId="{85D73A48-A749-4E68-B789-F3AA38FB481D}" destId="{DF08CA48-A8B6-479A-BF9E-146EF93E8001}" srcOrd="4" destOrd="0" presId="urn:microsoft.com/office/officeart/2005/8/layout/hierarchy6"/>
    <dgm:cxn modelId="{E49BD641-D538-443F-8105-B1DCFF27C777}" type="presParOf" srcId="{DF08CA48-A8B6-479A-BF9E-146EF93E8001}" destId="{B4E2FDD8-2615-4A53-B703-A2D679910B56}" srcOrd="0" destOrd="0" presId="urn:microsoft.com/office/officeart/2005/8/layout/hierarchy6"/>
    <dgm:cxn modelId="{B3804BDB-9AD7-4822-8472-E5C198B9CE42}" type="presParOf" srcId="{DF08CA48-A8B6-479A-BF9E-146EF93E8001}" destId="{CF28512E-18D8-427A-9C8B-F49D65509286}" srcOrd="1" destOrd="0" presId="urn:microsoft.com/office/officeart/2005/8/layout/hierarchy6"/>
    <dgm:cxn modelId="{80F1EF23-BCD6-4DC4-8150-B14339C3E243}" type="presParOf" srcId="{85D73A48-A749-4E68-B789-F3AA38FB481D}" destId="{C07B6A61-DD93-4CCD-B702-4FA0A9785335}" srcOrd="5" destOrd="0" presId="urn:microsoft.com/office/officeart/2005/8/layout/hierarchy6"/>
    <dgm:cxn modelId="{A702F171-5D66-4E6A-A92B-FACF1BFA19FF}" type="presParOf" srcId="{C07B6A61-DD93-4CCD-B702-4FA0A9785335}" destId="{25A495CE-318B-4883-B88E-E157DC33E78C}" srcOrd="0" destOrd="0" presId="urn:microsoft.com/office/officeart/2005/8/layout/hierarchy6"/>
    <dgm:cxn modelId="{D36363D5-7084-411A-943A-3ACFEF5ABEC2}" type="presParOf" srcId="{85D73A48-A749-4E68-B789-F3AA38FB481D}" destId="{C237A16A-BC20-429A-BE20-C1C7AED9178D}" srcOrd="6" destOrd="0" presId="urn:microsoft.com/office/officeart/2005/8/layout/hierarchy6"/>
    <dgm:cxn modelId="{54DEC178-5DF0-4B3E-A5E4-C98DAE0E30CF}" type="presParOf" srcId="{C237A16A-BC20-429A-BE20-C1C7AED9178D}" destId="{6E5D8C4B-DF2F-4DDE-93C7-76DBF8B46893}" srcOrd="0" destOrd="0" presId="urn:microsoft.com/office/officeart/2005/8/layout/hierarchy6"/>
    <dgm:cxn modelId="{E47E8764-95EF-4FFB-B952-0D9B4F746C75}" type="presParOf" srcId="{C237A16A-BC20-429A-BE20-C1C7AED9178D}" destId="{33B62008-A5B1-476E-A1A8-47DFED3CB5A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91FB0F-1530-4EB0-B165-8677C01D0D7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F4C51504-63C9-47A6-9004-5A275A57FDF2}">
      <dgm:prSet phldrT="[Text]"/>
      <dgm:spPr/>
      <dgm:t>
        <a:bodyPr/>
        <a:lstStyle/>
        <a:p>
          <a:r>
            <a:rPr lang="en-US" dirty="0" smtClean="0"/>
            <a:t>bool </a:t>
          </a:r>
          <a:r>
            <a:rPr lang="en-US" dirty="0" err="1" smtClean="0"/>
            <a:t>otInitEx</a:t>
          </a:r>
          <a:r>
            <a:rPr lang="en-US" dirty="0" smtClean="0"/>
            <a:t>(string param1, string param2, string param3, string param4, string param5)</a:t>
          </a:r>
          <a:endParaRPr lang="en-US" dirty="0"/>
        </a:p>
      </dgm:t>
    </dgm:pt>
    <dgm:pt modelId="{DF6BF8D8-B755-4FD1-8D02-D9147B2CBC99}" type="parTrans" cxnId="{C783E020-E4B2-4A77-9364-9655EB0D8ACB}">
      <dgm:prSet/>
      <dgm:spPr/>
      <dgm:t>
        <a:bodyPr/>
        <a:lstStyle/>
        <a:p>
          <a:endParaRPr lang="en-US"/>
        </a:p>
      </dgm:t>
    </dgm:pt>
    <dgm:pt modelId="{64285411-C77D-4F82-8345-75A884A97C3C}" type="sibTrans" cxnId="{C783E020-E4B2-4A77-9364-9655EB0D8ACB}">
      <dgm:prSet/>
      <dgm:spPr/>
      <dgm:t>
        <a:bodyPr/>
        <a:lstStyle/>
        <a:p>
          <a:endParaRPr lang="en-US"/>
        </a:p>
      </dgm:t>
    </dgm:pt>
    <dgm:pt modelId="{8EB37F3F-5A64-400C-80A5-B6D05B69EBB4}">
      <dgm:prSet phldrT="[Text]"/>
      <dgm:spPr/>
      <dgm:t>
        <a:bodyPr/>
        <a:lstStyle/>
        <a:p>
          <a:r>
            <a:rPr lang="en-US" dirty="0" smtClean="0"/>
            <a:t>void </a:t>
          </a:r>
          <a:r>
            <a:rPr lang="en-US" dirty="0" err="1" smtClean="0"/>
            <a:t>otStart</a:t>
          </a:r>
          <a:r>
            <a:rPr lang="en-US" dirty="0" smtClean="0"/>
            <a:t>(double timestamp)</a:t>
          </a:r>
          <a:endParaRPr lang="en-US" dirty="0"/>
        </a:p>
      </dgm:t>
    </dgm:pt>
    <dgm:pt modelId="{EEC101A3-1DEB-4450-8A33-41DD69AE22C4}" type="parTrans" cxnId="{ED09FF87-6076-4AED-B13B-DA691F08408C}">
      <dgm:prSet/>
      <dgm:spPr/>
      <dgm:t>
        <a:bodyPr/>
        <a:lstStyle/>
        <a:p>
          <a:endParaRPr lang="en-US"/>
        </a:p>
      </dgm:t>
    </dgm:pt>
    <dgm:pt modelId="{5FE252E9-A286-45B5-A38F-CC0DE605C023}" type="sibTrans" cxnId="{ED09FF87-6076-4AED-B13B-DA691F08408C}">
      <dgm:prSet/>
      <dgm:spPr/>
      <dgm:t>
        <a:bodyPr/>
        <a:lstStyle/>
        <a:p>
          <a:endParaRPr lang="en-US"/>
        </a:p>
      </dgm:t>
    </dgm:pt>
    <dgm:pt modelId="{D57B8ABB-02F0-4ECA-8942-FF79A0EB842C}">
      <dgm:prSet phldrT="[Text]"/>
      <dgm:spPr/>
      <dgm:t>
        <a:bodyPr/>
        <a:lstStyle/>
        <a:p>
          <a:r>
            <a:rPr lang="en-US" dirty="0" smtClean="0"/>
            <a:t>void </a:t>
          </a:r>
          <a:r>
            <a:rPr lang="en-US" dirty="0" err="1" smtClean="0"/>
            <a:t>otStop</a:t>
          </a:r>
          <a:r>
            <a:rPr lang="en-US" dirty="0" smtClean="0"/>
            <a:t>()</a:t>
          </a:r>
          <a:endParaRPr lang="en-US" dirty="0"/>
        </a:p>
      </dgm:t>
    </dgm:pt>
    <dgm:pt modelId="{A40F7A20-55FF-4849-AD8A-0A20152F0957}" type="parTrans" cxnId="{52A0ADA9-56EF-4D62-A4D5-BAC0C828AECC}">
      <dgm:prSet/>
      <dgm:spPr/>
      <dgm:t>
        <a:bodyPr/>
        <a:lstStyle/>
        <a:p>
          <a:endParaRPr lang="en-US"/>
        </a:p>
      </dgm:t>
    </dgm:pt>
    <dgm:pt modelId="{31252530-220C-48D7-A93F-0C217582F901}" type="sibTrans" cxnId="{52A0ADA9-56EF-4D62-A4D5-BAC0C828AECC}">
      <dgm:prSet/>
      <dgm:spPr/>
      <dgm:t>
        <a:bodyPr/>
        <a:lstStyle/>
        <a:p>
          <a:endParaRPr lang="en-US"/>
        </a:p>
      </dgm:t>
    </dgm:pt>
    <dgm:pt modelId="{7B12912B-96E5-4D52-BD29-5E708A43BF0E}">
      <dgm:prSet phldrT="[Text]"/>
      <dgm:spPr/>
      <dgm:t>
        <a:bodyPr/>
        <a:lstStyle/>
        <a:p>
          <a:r>
            <a:rPr lang="en-US" dirty="0" smtClean="0"/>
            <a:t>List&lt;</a:t>
          </a:r>
          <a:r>
            <a:rPr lang="en-US" dirty="0" err="1" smtClean="0"/>
            <a:t>OTPoseStruct</a:t>
          </a:r>
          <a:r>
            <a:rPr lang="en-US" dirty="0" smtClean="0"/>
            <a:t>&gt; </a:t>
          </a:r>
          <a:r>
            <a:rPr lang="en-US" dirty="0" err="1" smtClean="0"/>
            <a:t>otGetPoseBuffer</a:t>
          </a:r>
          <a:r>
            <a:rPr lang="en-US" dirty="0" smtClean="0"/>
            <a:t>()</a:t>
          </a:r>
          <a:endParaRPr lang="en-US" dirty="0"/>
        </a:p>
      </dgm:t>
    </dgm:pt>
    <dgm:pt modelId="{6BD7DE98-9E12-42AC-BDEE-36959565B50C}" type="parTrans" cxnId="{05851EF0-82FE-4599-BF3F-CD42CE190C50}">
      <dgm:prSet/>
      <dgm:spPr/>
      <dgm:t>
        <a:bodyPr/>
        <a:lstStyle/>
        <a:p>
          <a:endParaRPr lang="en-US"/>
        </a:p>
      </dgm:t>
    </dgm:pt>
    <dgm:pt modelId="{2E99DB57-8C51-4C83-BC93-F2A76B4DA81A}" type="sibTrans" cxnId="{05851EF0-82FE-4599-BF3F-CD42CE190C50}">
      <dgm:prSet/>
      <dgm:spPr/>
      <dgm:t>
        <a:bodyPr/>
        <a:lstStyle/>
        <a:p>
          <a:endParaRPr lang="en-US"/>
        </a:p>
      </dgm:t>
    </dgm:pt>
    <dgm:pt modelId="{17D002EF-7BE0-4F31-868B-8D636ED3A6DC}">
      <dgm:prSet phldrT="[Text]"/>
      <dgm:spPr/>
      <dgm:t>
        <a:bodyPr/>
        <a:lstStyle/>
        <a:p>
          <a:r>
            <a:rPr lang="en-US" dirty="0" smtClean="0"/>
            <a:t>bool </a:t>
          </a:r>
          <a:r>
            <a:rPr lang="en-US" dirty="0" err="1" smtClean="0"/>
            <a:t>otShutdown</a:t>
          </a:r>
          <a:r>
            <a:rPr lang="en-US" dirty="0" smtClean="0"/>
            <a:t>()</a:t>
          </a:r>
          <a:endParaRPr lang="en-US" dirty="0"/>
        </a:p>
      </dgm:t>
    </dgm:pt>
    <dgm:pt modelId="{0DB07E63-61CE-477B-9360-102F53A51BE5}" type="parTrans" cxnId="{13E084D8-63B7-455D-8DA0-35ECF949B84B}">
      <dgm:prSet/>
      <dgm:spPr/>
      <dgm:t>
        <a:bodyPr/>
        <a:lstStyle/>
        <a:p>
          <a:endParaRPr lang="en-US"/>
        </a:p>
      </dgm:t>
    </dgm:pt>
    <dgm:pt modelId="{C1A31CF5-CD15-4EBE-BD3F-36DF660E8F23}" type="sibTrans" cxnId="{13E084D8-63B7-455D-8DA0-35ECF949B84B}">
      <dgm:prSet/>
      <dgm:spPr/>
      <dgm:t>
        <a:bodyPr/>
        <a:lstStyle/>
        <a:p>
          <a:endParaRPr lang="en-US"/>
        </a:p>
      </dgm:t>
    </dgm:pt>
    <dgm:pt modelId="{3AD665D5-CE19-4F90-BF8E-FCAA2EC4ECF3}" type="pres">
      <dgm:prSet presAssocID="{BE91FB0F-1530-4EB0-B165-8677C01D0D7E}" presName="Name0" presStyleCnt="0">
        <dgm:presLayoutVars>
          <dgm:dir/>
          <dgm:animLvl val="lvl"/>
          <dgm:resizeHandles val="exact"/>
        </dgm:presLayoutVars>
      </dgm:prSet>
      <dgm:spPr/>
    </dgm:pt>
    <dgm:pt modelId="{1B41161F-4E87-4F17-AA98-CF2ED5673B21}" type="pres">
      <dgm:prSet presAssocID="{17D002EF-7BE0-4F31-868B-8D636ED3A6DC}" presName="boxAndChildren" presStyleCnt="0"/>
      <dgm:spPr/>
    </dgm:pt>
    <dgm:pt modelId="{D1E7803D-D529-4C7C-AAF1-2786BA2B74B8}" type="pres">
      <dgm:prSet presAssocID="{17D002EF-7BE0-4F31-868B-8D636ED3A6DC}" presName="parentTextBox" presStyleLbl="node1" presStyleIdx="0" presStyleCnt="5"/>
      <dgm:spPr/>
      <dgm:t>
        <a:bodyPr/>
        <a:lstStyle/>
        <a:p>
          <a:endParaRPr lang="en-US"/>
        </a:p>
      </dgm:t>
    </dgm:pt>
    <dgm:pt modelId="{C7E0FC2E-CE29-400B-BB69-F8CACEB78D3F}" type="pres">
      <dgm:prSet presAssocID="{2E99DB57-8C51-4C83-BC93-F2A76B4DA81A}" presName="sp" presStyleCnt="0"/>
      <dgm:spPr/>
    </dgm:pt>
    <dgm:pt modelId="{BDF068D6-C301-4825-B133-9329F11F79DF}" type="pres">
      <dgm:prSet presAssocID="{7B12912B-96E5-4D52-BD29-5E708A43BF0E}" presName="arrowAndChildren" presStyleCnt="0"/>
      <dgm:spPr/>
    </dgm:pt>
    <dgm:pt modelId="{FA1BADFF-A0B9-441D-819B-AD500E308B3B}" type="pres">
      <dgm:prSet presAssocID="{7B12912B-96E5-4D52-BD29-5E708A43BF0E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F40AF085-0D6D-41B5-9C7B-818040527026}" type="pres">
      <dgm:prSet presAssocID="{31252530-220C-48D7-A93F-0C217582F901}" presName="sp" presStyleCnt="0"/>
      <dgm:spPr/>
    </dgm:pt>
    <dgm:pt modelId="{81E9971A-7478-4E3A-8FE6-1278A634CB5B}" type="pres">
      <dgm:prSet presAssocID="{D57B8ABB-02F0-4ECA-8942-FF79A0EB842C}" presName="arrowAndChildren" presStyleCnt="0"/>
      <dgm:spPr/>
    </dgm:pt>
    <dgm:pt modelId="{10A9CA19-72F9-40CE-B72E-017F63B118CC}" type="pres">
      <dgm:prSet presAssocID="{D57B8ABB-02F0-4ECA-8942-FF79A0EB842C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C0B9B4F8-EE88-4C4D-AFDA-EA19FE1D2781}" type="pres">
      <dgm:prSet presAssocID="{5FE252E9-A286-45B5-A38F-CC0DE605C023}" presName="sp" presStyleCnt="0"/>
      <dgm:spPr/>
    </dgm:pt>
    <dgm:pt modelId="{F50E6D7C-6186-4E84-99F7-147BB8BF18A1}" type="pres">
      <dgm:prSet presAssocID="{8EB37F3F-5A64-400C-80A5-B6D05B69EBB4}" presName="arrowAndChildren" presStyleCnt="0"/>
      <dgm:spPr/>
    </dgm:pt>
    <dgm:pt modelId="{6727ACF0-D4E3-48EB-B413-D74D50220EF2}" type="pres">
      <dgm:prSet presAssocID="{8EB37F3F-5A64-400C-80A5-B6D05B69EBB4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CCA0A2F4-F4B4-4F77-A002-C5B95C3CD92B}" type="pres">
      <dgm:prSet presAssocID="{64285411-C77D-4F82-8345-75A884A97C3C}" presName="sp" presStyleCnt="0"/>
      <dgm:spPr/>
    </dgm:pt>
    <dgm:pt modelId="{3752197A-E491-4012-8ABB-69BB6F45295B}" type="pres">
      <dgm:prSet presAssocID="{F4C51504-63C9-47A6-9004-5A275A57FDF2}" presName="arrowAndChildren" presStyleCnt="0"/>
      <dgm:spPr/>
    </dgm:pt>
    <dgm:pt modelId="{3A37F8D4-4128-4CC2-9D9F-E5C66E305C8D}" type="pres">
      <dgm:prSet presAssocID="{F4C51504-63C9-47A6-9004-5A275A57FDF2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ED09FF87-6076-4AED-B13B-DA691F08408C}" srcId="{BE91FB0F-1530-4EB0-B165-8677C01D0D7E}" destId="{8EB37F3F-5A64-400C-80A5-B6D05B69EBB4}" srcOrd="1" destOrd="0" parTransId="{EEC101A3-1DEB-4450-8A33-41DD69AE22C4}" sibTransId="{5FE252E9-A286-45B5-A38F-CC0DE605C023}"/>
    <dgm:cxn modelId="{121A572E-17FB-4CBF-A6D8-765834EBC328}" type="presOf" srcId="{8EB37F3F-5A64-400C-80A5-B6D05B69EBB4}" destId="{6727ACF0-D4E3-48EB-B413-D74D50220EF2}" srcOrd="0" destOrd="0" presId="urn:microsoft.com/office/officeart/2005/8/layout/process4"/>
    <dgm:cxn modelId="{1E543AC6-02DB-4DD2-97DE-396BDD6FE5EF}" type="presOf" srcId="{7B12912B-96E5-4D52-BD29-5E708A43BF0E}" destId="{FA1BADFF-A0B9-441D-819B-AD500E308B3B}" srcOrd="0" destOrd="0" presId="urn:microsoft.com/office/officeart/2005/8/layout/process4"/>
    <dgm:cxn modelId="{13E084D8-63B7-455D-8DA0-35ECF949B84B}" srcId="{BE91FB0F-1530-4EB0-B165-8677C01D0D7E}" destId="{17D002EF-7BE0-4F31-868B-8D636ED3A6DC}" srcOrd="4" destOrd="0" parTransId="{0DB07E63-61CE-477B-9360-102F53A51BE5}" sibTransId="{C1A31CF5-CD15-4EBE-BD3F-36DF660E8F23}"/>
    <dgm:cxn modelId="{E025441A-E8E6-4A4D-B72F-4764FD7B706D}" type="presOf" srcId="{D57B8ABB-02F0-4ECA-8942-FF79A0EB842C}" destId="{10A9CA19-72F9-40CE-B72E-017F63B118CC}" srcOrd="0" destOrd="0" presId="urn:microsoft.com/office/officeart/2005/8/layout/process4"/>
    <dgm:cxn modelId="{D9DAA4D6-1224-418C-9EDF-5C6593F33D4F}" type="presOf" srcId="{F4C51504-63C9-47A6-9004-5A275A57FDF2}" destId="{3A37F8D4-4128-4CC2-9D9F-E5C66E305C8D}" srcOrd="0" destOrd="0" presId="urn:microsoft.com/office/officeart/2005/8/layout/process4"/>
    <dgm:cxn modelId="{C783E020-E4B2-4A77-9364-9655EB0D8ACB}" srcId="{BE91FB0F-1530-4EB0-B165-8677C01D0D7E}" destId="{F4C51504-63C9-47A6-9004-5A275A57FDF2}" srcOrd="0" destOrd="0" parTransId="{DF6BF8D8-B755-4FD1-8D02-D9147B2CBC99}" sibTransId="{64285411-C77D-4F82-8345-75A884A97C3C}"/>
    <dgm:cxn modelId="{52A0ADA9-56EF-4D62-A4D5-BAC0C828AECC}" srcId="{BE91FB0F-1530-4EB0-B165-8677C01D0D7E}" destId="{D57B8ABB-02F0-4ECA-8942-FF79A0EB842C}" srcOrd="2" destOrd="0" parTransId="{A40F7A20-55FF-4849-AD8A-0A20152F0957}" sibTransId="{31252530-220C-48D7-A93F-0C217582F901}"/>
    <dgm:cxn modelId="{05851EF0-82FE-4599-BF3F-CD42CE190C50}" srcId="{BE91FB0F-1530-4EB0-B165-8677C01D0D7E}" destId="{7B12912B-96E5-4D52-BD29-5E708A43BF0E}" srcOrd="3" destOrd="0" parTransId="{6BD7DE98-9E12-42AC-BDEE-36959565B50C}" sibTransId="{2E99DB57-8C51-4C83-BC93-F2A76B4DA81A}"/>
    <dgm:cxn modelId="{5AB230B9-552A-4996-B4DD-C5719BE5C071}" type="presOf" srcId="{BE91FB0F-1530-4EB0-B165-8677C01D0D7E}" destId="{3AD665D5-CE19-4F90-BF8E-FCAA2EC4ECF3}" srcOrd="0" destOrd="0" presId="urn:microsoft.com/office/officeart/2005/8/layout/process4"/>
    <dgm:cxn modelId="{5B968150-728C-416A-8A90-39314A11C0A7}" type="presOf" srcId="{17D002EF-7BE0-4F31-868B-8D636ED3A6DC}" destId="{D1E7803D-D529-4C7C-AAF1-2786BA2B74B8}" srcOrd="0" destOrd="0" presId="urn:microsoft.com/office/officeart/2005/8/layout/process4"/>
    <dgm:cxn modelId="{0EFD9780-AE07-4271-9064-C48FD0C72D9F}" type="presParOf" srcId="{3AD665D5-CE19-4F90-BF8E-FCAA2EC4ECF3}" destId="{1B41161F-4E87-4F17-AA98-CF2ED5673B21}" srcOrd="0" destOrd="0" presId="urn:microsoft.com/office/officeart/2005/8/layout/process4"/>
    <dgm:cxn modelId="{DAA8FFF4-CFC7-40AA-9A73-B7BBB23A66CB}" type="presParOf" srcId="{1B41161F-4E87-4F17-AA98-CF2ED5673B21}" destId="{D1E7803D-D529-4C7C-AAF1-2786BA2B74B8}" srcOrd="0" destOrd="0" presId="urn:microsoft.com/office/officeart/2005/8/layout/process4"/>
    <dgm:cxn modelId="{B3677740-D970-4AA1-BEB4-24E28FAA7BB6}" type="presParOf" srcId="{3AD665D5-CE19-4F90-BF8E-FCAA2EC4ECF3}" destId="{C7E0FC2E-CE29-400B-BB69-F8CACEB78D3F}" srcOrd="1" destOrd="0" presId="urn:microsoft.com/office/officeart/2005/8/layout/process4"/>
    <dgm:cxn modelId="{36C68354-9860-4F7A-A86C-6E02FFA7A791}" type="presParOf" srcId="{3AD665D5-CE19-4F90-BF8E-FCAA2EC4ECF3}" destId="{BDF068D6-C301-4825-B133-9329F11F79DF}" srcOrd="2" destOrd="0" presId="urn:microsoft.com/office/officeart/2005/8/layout/process4"/>
    <dgm:cxn modelId="{50C88CCB-03C2-4898-B5D2-25A852410535}" type="presParOf" srcId="{BDF068D6-C301-4825-B133-9329F11F79DF}" destId="{FA1BADFF-A0B9-441D-819B-AD500E308B3B}" srcOrd="0" destOrd="0" presId="urn:microsoft.com/office/officeart/2005/8/layout/process4"/>
    <dgm:cxn modelId="{33101417-2877-41C3-89ED-68F485F7EF30}" type="presParOf" srcId="{3AD665D5-CE19-4F90-BF8E-FCAA2EC4ECF3}" destId="{F40AF085-0D6D-41B5-9C7B-818040527026}" srcOrd="3" destOrd="0" presId="urn:microsoft.com/office/officeart/2005/8/layout/process4"/>
    <dgm:cxn modelId="{803F3F1E-867D-449E-A9E1-0DF017FA8826}" type="presParOf" srcId="{3AD665D5-CE19-4F90-BF8E-FCAA2EC4ECF3}" destId="{81E9971A-7478-4E3A-8FE6-1278A634CB5B}" srcOrd="4" destOrd="0" presId="urn:microsoft.com/office/officeart/2005/8/layout/process4"/>
    <dgm:cxn modelId="{B22ACB57-70F9-4392-8AFD-30D08461367E}" type="presParOf" srcId="{81E9971A-7478-4E3A-8FE6-1278A634CB5B}" destId="{10A9CA19-72F9-40CE-B72E-017F63B118CC}" srcOrd="0" destOrd="0" presId="urn:microsoft.com/office/officeart/2005/8/layout/process4"/>
    <dgm:cxn modelId="{55896CF8-82E4-4DA2-8268-18E0A42ADB57}" type="presParOf" srcId="{3AD665D5-CE19-4F90-BF8E-FCAA2EC4ECF3}" destId="{C0B9B4F8-EE88-4C4D-AFDA-EA19FE1D2781}" srcOrd="5" destOrd="0" presId="urn:microsoft.com/office/officeart/2005/8/layout/process4"/>
    <dgm:cxn modelId="{620EED96-2094-4B14-8972-E8AF5BD6315C}" type="presParOf" srcId="{3AD665D5-CE19-4F90-BF8E-FCAA2EC4ECF3}" destId="{F50E6D7C-6186-4E84-99F7-147BB8BF18A1}" srcOrd="6" destOrd="0" presId="urn:microsoft.com/office/officeart/2005/8/layout/process4"/>
    <dgm:cxn modelId="{410C683A-8481-4C61-8219-6CD181A4DD66}" type="presParOf" srcId="{F50E6D7C-6186-4E84-99F7-147BB8BF18A1}" destId="{6727ACF0-D4E3-48EB-B413-D74D50220EF2}" srcOrd="0" destOrd="0" presId="urn:microsoft.com/office/officeart/2005/8/layout/process4"/>
    <dgm:cxn modelId="{95BCE10D-6CC9-4908-8C37-316722BF0A98}" type="presParOf" srcId="{3AD665D5-CE19-4F90-BF8E-FCAA2EC4ECF3}" destId="{CCA0A2F4-F4B4-4F77-A002-C5B95C3CD92B}" srcOrd="7" destOrd="0" presId="urn:microsoft.com/office/officeart/2005/8/layout/process4"/>
    <dgm:cxn modelId="{61E9A008-10C2-48FE-9C39-A11FC3D77D4A}" type="presParOf" srcId="{3AD665D5-CE19-4F90-BF8E-FCAA2EC4ECF3}" destId="{3752197A-E491-4012-8ABB-69BB6F45295B}" srcOrd="8" destOrd="0" presId="urn:microsoft.com/office/officeart/2005/8/layout/process4"/>
    <dgm:cxn modelId="{2EADD842-C741-40D8-AC11-88D92E91F1C2}" type="presParOf" srcId="{3752197A-E491-4012-8ABB-69BB6F45295B}" destId="{3A37F8D4-4128-4CC2-9D9F-E5C66E305C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91FB0F-1530-4EB0-B165-8677C01D0D7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F4C51504-63C9-47A6-9004-5A275A57FDF2}">
      <dgm:prSet phldrT="[Text]"/>
      <dgm:spPr/>
      <dgm:t>
        <a:bodyPr/>
        <a:lstStyle/>
        <a:p>
          <a:r>
            <a:rPr lang="en-US" dirty="0" smtClean="0"/>
            <a:t>bool </a:t>
          </a:r>
          <a:r>
            <a:rPr lang="en-US" dirty="0" err="1" smtClean="0"/>
            <a:t>otInitEx</a:t>
          </a:r>
          <a:r>
            <a:rPr lang="en-US" dirty="0" smtClean="0"/>
            <a:t>(string param1, string param2, string param3, string param4, string param5)</a:t>
          </a:r>
          <a:endParaRPr lang="en-US" dirty="0"/>
        </a:p>
      </dgm:t>
    </dgm:pt>
    <dgm:pt modelId="{DF6BF8D8-B755-4FD1-8D02-D9147B2CBC99}" type="parTrans" cxnId="{C783E020-E4B2-4A77-9364-9655EB0D8ACB}">
      <dgm:prSet/>
      <dgm:spPr/>
      <dgm:t>
        <a:bodyPr/>
        <a:lstStyle/>
        <a:p>
          <a:endParaRPr lang="en-US"/>
        </a:p>
      </dgm:t>
    </dgm:pt>
    <dgm:pt modelId="{64285411-C77D-4F82-8345-75A884A97C3C}" type="sibTrans" cxnId="{C783E020-E4B2-4A77-9364-9655EB0D8ACB}">
      <dgm:prSet/>
      <dgm:spPr/>
      <dgm:t>
        <a:bodyPr/>
        <a:lstStyle/>
        <a:p>
          <a:endParaRPr lang="en-US"/>
        </a:p>
      </dgm:t>
    </dgm:pt>
    <dgm:pt modelId="{8EB37F3F-5A64-400C-80A5-B6D05B69EBB4}">
      <dgm:prSet phldrT="[Text]"/>
      <dgm:spPr/>
      <dgm:t>
        <a:bodyPr/>
        <a:lstStyle/>
        <a:p>
          <a:r>
            <a:rPr lang="en-US" dirty="0" err="1" smtClean="0"/>
            <a:t>GhC</a:t>
          </a:r>
          <a:r>
            <a:rPr lang="en-US" dirty="0" smtClean="0"/>
            <a:t> </a:t>
          </a:r>
          <a:r>
            <a:rPr lang="en-US" dirty="0" err="1" smtClean="0"/>
            <a:t>HandEyeDetectCb</a:t>
          </a:r>
          <a:r>
            <a:rPr lang="en-US" dirty="0" smtClean="0"/>
            <a:t>(Stream image)</a:t>
          </a:r>
          <a:endParaRPr lang="en-US" dirty="0"/>
        </a:p>
      </dgm:t>
    </dgm:pt>
    <dgm:pt modelId="{EEC101A3-1DEB-4450-8A33-41DD69AE22C4}" type="parTrans" cxnId="{ED09FF87-6076-4AED-B13B-DA691F08408C}">
      <dgm:prSet/>
      <dgm:spPr/>
      <dgm:t>
        <a:bodyPr/>
        <a:lstStyle/>
        <a:p>
          <a:endParaRPr lang="en-US"/>
        </a:p>
      </dgm:t>
    </dgm:pt>
    <dgm:pt modelId="{5FE252E9-A286-45B5-A38F-CC0DE605C023}" type="sibTrans" cxnId="{ED09FF87-6076-4AED-B13B-DA691F08408C}">
      <dgm:prSet/>
      <dgm:spPr/>
      <dgm:t>
        <a:bodyPr/>
        <a:lstStyle/>
        <a:p>
          <a:endParaRPr lang="en-US"/>
        </a:p>
      </dgm:t>
    </dgm:pt>
    <dgm:pt modelId="{17D002EF-7BE0-4F31-868B-8D636ED3A6DC}">
      <dgm:prSet phldrT="[Text]"/>
      <dgm:spPr/>
      <dgm:t>
        <a:bodyPr/>
        <a:lstStyle/>
        <a:p>
          <a:r>
            <a:rPr lang="en-US" dirty="0" smtClean="0"/>
            <a:t>bool </a:t>
          </a:r>
          <a:r>
            <a:rPr lang="en-US" dirty="0" err="1" smtClean="0"/>
            <a:t>otShutdown</a:t>
          </a:r>
          <a:r>
            <a:rPr lang="en-US" dirty="0" smtClean="0"/>
            <a:t>()</a:t>
          </a:r>
          <a:endParaRPr lang="en-US" dirty="0"/>
        </a:p>
      </dgm:t>
    </dgm:pt>
    <dgm:pt modelId="{0DB07E63-61CE-477B-9360-102F53A51BE5}" type="parTrans" cxnId="{13E084D8-63B7-455D-8DA0-35ECF949B84B}">
      <dgm:prSet/>
      <dgm:spPr/>
      <dgm:t>
        <a:bodyPr/>
        <a:lstStyle/>
        <a:p>
          <a:endParaRPr lang="en-US"/>
        </a:p>
      </dgm:t>
    </dgm:pt>
    <dgm:pt modelId="{C1A31CF5-CD15-4EBE-BD3F-36DF660E8F23}" type="sibTrans" cxnId="{13E084D8-63B7-455D-8DA0-35ECF949B84B}">
      <dgm:prSet/>
      <dgm:spPr/>
      <dgm:t>
        <a:bodyPr/>
        <a:lstStyle/>
        <a:p>
          <a:endParaRPr lang="en-US"/>
        </a:p>
      </dgm:t>
    </dgm:pt>
    <dgm:pt modelId="{66F972DE-410F-4EF4-8D2D-BC0737171EAA}">
      <dgm:prSet phldrT="[Text]"/>
      <dgm:spPr/>
      <dgm:t>
        <a:bodyPr/>
        <a:lstStyle/>
        <a:p>
          <a:r>
            <a:rPr lang="en-US" dirty="0" err="1" smtClean="0"/>
            <a:t>ExtractCameraPose</a:t>
          </a:r>
          <a:r>
            <a:rPr lang="en-US" dirty="0" smtClean="0"/>
            <a:t>()</a:t>
          </a:r>
          <a:endParaRPr lang="en-US" dirty="0"/>
        </a:p>
      </dgm:t>
    </dgm:pt>
    <dgm:pt modelId="{3C7086EF-AD90-4B19-9AFF-0059D9D91356}" type="parTrans" cxnId="{1B6C9C34-0115-4806-919A-0FBA95CD2A36}">
      <dgm:prSet/>
      <dgm:spPr/>
      <dgm:t>
        <a:bodyPr/>
        <a:lstStyle/>
        <a:p>
          <a:endParaRPr lang="en-US"/>
        </a:p>
      </dgm:t>
    </dgm:pt>
    <dgm:pt modelId="{57B2E3B2-44F3-4EED-884A-1678C2C2A4FF}" type="sibTrans" cxnId="{1B6C9C34-0115-4806-919A-0FBA95CD2A36}">
      <dgm:prSet/>
      <dgm:spPr/>
      <dgm:t>
        <a:bodyPr/>
        <a:lstStyle/>
        <a:p>
          <a:endParaRPr lang="en-US"/>
        </a:p>
      </dgm:t>
    </dgm:pt>
    <dgm:pt modelId="{84BA2BD6-8435-49D5-B47C-63A1CD391F15}">
      <dgm:prSet phldrT="[Text]"/>
      <dgm:spPr/>
      <dgm:t>
        <a:bodyPr/>
        <a:lstStyle/>
        <a:p>
          <a:r>
            <a:rPr lang="en-US" dirty="0" err="1" smtClean="0"/>
            <a:t>GetGTPose</a:t>
          </a:r>
          <a:r>
            <a:rPr lang="en-US" dirty="0" smtClean="0"/>
            <a:t>()</a:t>
          </a:r>
          <a:endParaRPr lang="en-US" dirty="0"/>
        </a:p>
      </dgm:t>
    </dgm:pt>
    <dgm:pt modelId="{E11855D5-1C94-452D-87B6-BF76F18E17F1}" type="parTrans" cxnId="{86FAA6D5-F807-4CDF-A125-12D7DF7E69F1}">
      <dgm:prSet/>
      <dgm:spPr/>
      <dgm:t>
        <a:bodyPr/>
        <a:lstStyle/>
        <a:p>
          <a:endParaRPr lang="en-US"/>
        </a:p>
      </dgm:t>
    </dgm:pt>
    <dgm:pt modelId="{2EDAFC5A-EFA7-43CC-A238-5C15B42CDA27}" type="sibTrans" cxnId="{86FAA6D5-F807-4CDF-A125-12D7DF7E69F1}">
      <dgm:prSet/>
      <dgm:spPr/>
      <dgm:t>
        <a:bodyPr/>
        <a:lstStyle/>
        <a:p>
          <a:endParaRPr lang="en-US"/>
        </a:p>
      </dgm:t>
    </dgm:pt>
    <dgm:pt modelId="{78D0B974-9004-45DA-86AD-D35D1E218DFA}">
      <dgm:prSet phldrT="[Text]"/>
      <dgm:spPr/>
      <dgm:t>
        <a:bodyPr/>
        <a:lstStyle/>
        <a:p>
          <a:r>
            <a:rPr lang="en-US" dirty="0" err="1" smtClean="0"/>
            <a:t>ComputeGHC</a:t>
          </a:r>
          <a:r>
            <a:rPr lang="en-US" dirty="0" smtClean="0"/>
            <a:t>()</a:t>
          </a:r>
          <a:endParaRPr lang="en-US" dirty="0"/>
        </a:p>
      </dgm:t>
    </dgm:pt>
    <dgm:pt modelId="{DCE37DBC-16E8-4D39-BC55-8A6EC58E9C3E}" type="parTrans" cxnId="{558FE138-E896-4E91-8AFE-3A485D98909C}">
      <dgm:prSet/>
      <dgm:spPr/>
      <dgm:t>
        <a:bodyPr/>
        <a:lstStyle/>
        <a:p>
          <a:endParaRPr lang="en-US"/>
        </a:p>
      </dgm:t>
    </dgm:pt>
    <dgm:pt modelId="{6952AABC-8FB8-4C6C-9112-C70AD547F0D2}" type="sibTrans" cxnId="{558FE138-E896-4E91-8AFE-3A485D98909C}">
      <dgm:prSet/>
      <dgm:spPr/>
      <dgm:t>
        <a:bodyPr/>
        <a:lstStyle/>
        <a:p>
          <a:endParaRPr lang="en-US"/>
        </a:p>
      </dgm:t>
    </dgm:pt>
    <dgm:pt modelId="{801C8340-E191-400A-BA0E-ABF9C209911C}">
      <dgm:prSet phldrT="[Text]"/>
      <dgm:spPr/>
      <dgm:t>
        <a:bodyPr/>
        <a:lstStyle/>
        <a:p>
          <a:r>
            <a:rPr lang="en-US" dirty="0" smtClean="0"/>
            <a:t>Void </a:t>
          </a:r>
          <a:r>
            <a:rPr lang="en-US" dirty="0" err="1" smtClean="0"/>
            <a:t>SetCameraParams</a:t>
          </a:r>
          <a:r>
            <a:rPr lang="en-US" dirty="0" smtClean="0"/>
            <a:t>(width, height, </a:t>
          </a:r>
          <a:r>
            <a:rPr lang="en-US" dirty="0" err="1" smtClean="0"/>
            <a:t>fx</a:t>
          </a:r>
          <a:r>
            <a:rPr lang="en-US" dirty="0" smtClean="0"/>
            <a:t>, </a:t>
          </a:r>
          <a:r>
            <a:rPr lang="en-US" dirty="0" err="1" smtClean="0"/>
            <a:t>fy</a:t>
          </a:r>
          <a:r>
            <a:rPr lang="en-US" dirty="0" smtClean="0"/>
            <a:t>, </a:t>
          </a:r>
          <a:r>
            <a:rPr lang="en-US" dirty="0" err="1" smtClean="0"/>
            <a:t>px</a:t>
          </a:r>
          <a:r>
            <a:rPr lang="en-US" dirty="0" smtClean="0"/>
            <a:t>, </a:t>
          </a:r>
          <a:r>
            <a:rPr lang="en-US" dirty="0" err="1" smtClean="0"/>
            <a:t>py</a:t>
          </a:r>
          <a:r>
            <a:rPr lang="en-US" dirty="0" smtClean="0"/>
            <a:t>, distortion)</a:t>
          </a:r>
          <a:endParaRPr lang="en-US" dirty="0"/>
        </a:p>
      </dgm:t>
    </dgm:pt>
    <dgm:pt modelId="{936AD475-A1E5-4A47-ACD4-BB2C7D05C6DD}" type="parTrans" cxnId="{4848F469-31DA-420F-A3F7-033AE9148326}">
      <dgm:prSet/>
      <dgm:spPr/>
      <dgm:t>
        <a:bodyPr/>
        <a:lstStyle/>
        <a:p>
          <a:endParaRPr lang="en-US"/>
        </a:p>
      </dgm:t>
    </dgm:pt>
    <dgm:pt modelId="{417033E8-A4C0-4F09-B91B-4EEC2DD61CD2}" type="sibTrans" cxnId="{4848F469-31DA-420F-A3F7-033AE9148326}">
      <dgm:prSet/>
      <dgm:spPr/>
      <dgm:t>
        <a:bodyPr/>
        <a:lstStyle/>
        <a:p>
          <a:endParaRPr lang="en-US"/>
        </a:p>
      </dgm:t>
    </dgm:pt>
    <dgm:pt modelId="{A730BEE6-622A-4B65-977F-1DC15B2BFC59}" type="pres">
      <dgm:prSet presAssocID="{BE91FB0F-1530-4EB0-B165-8677C01D0D7E}" presName="Name0" presStyleCnt="0">
        <dgm:presLayoutVars>
          <dgm:dir/>
          <dgm:animLvl val="lvl"/>
          <dgm:resizeHandles val="exact"/>
        </dgm:presLayoutVars>
      </dgm:prSet>
      <dgm:spPr/>
    </dgm:pt>
    <dgm:pt modelId="{372DB6AC-4CA1-4821-BAF7-B6E0944C5BF1}" type="pres">
      <dgm:prSet presAssocID="{17D002EF-7BE0-4F31-868B-8D636ED3A6DC}" presName="boxAndChildren" presStyleCnt="0"/>
      <dgm:spPr/>
    </dgm:pt>
    <dgm:pt modelId="{2DD8C126-0ECF-4C53-BAE3-BA1A0243CD5E}" type="pres">
      <dgm:prSet presAssocID="{17D002EF-7BE0-4F31-868B-8D636ED3A6DC}" presName="parentTextBox" presStyleLbl="node1" presStyleIdx="0" presStyleCnt="4"/>
      <dgm:spPr/>
      <dgm:t>
        <a:bodyPr/>
        <a:lstStyle/>
        <a:p>
          <a:endParaRPr lang="en-US"/>
        </a:p>
      </dgm:t>
    </dgm:pt>
    <dgm:pt modelId="{217BCCB6-520E-459D-86E6-F1CF52D3779F}" type="pres">
      <dgm:prSet presAssocID="{5FE252E9-A286-45B5-A38F-CC0DE605C023}" presName="sp" presStyleCnt="0"/>
      <dgm:spPr/>
    </dgm:pt>
    <dgm:pt modelId="{DB4FF88D-2862-4C1B-A265-B0C1CDF8D91D}" type="pres">
      <dgm:prSet presAssocID="{8EB37F3F-5A64-400C-80A5-B6D05B69EBB4}" presName="arrowAndChildren" presStyleCnt="0"/>
      <dgm:spPr/>
    </dgm:pt>
    <dgm:pt modelId="{D527FDE3-7AB7-4417-BAE8-FC978BE53FE9}" type="pres">
      <dgm:prSet presAssocID="{8EB37F3F-5A64-400C-80A5-B6D05B69EBB4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0D8F7BE4-6F0D-4D88-A114-25FD182638CF}" type="pres">
      <dgm:prSet presAssocID="{8EB37F3F-5A64-400C-80A5-B6D05B69EBB4}" presName="arrow" presStyleLbl="node1" presStyleIdx="1" presStyleCnt="4"/>
      <dgm:spPr/>
      <dgm:t>
        <a:bodyPr/>
        <a:lstStyle/>
        <a:p>
          <a:endParaRPr lang="en-US"/>
        </a:p>
      </dgm:t>
    </dgm:pt>
    <dgm:pt modelId="{9A07B133-F541-4E79-9542-1A61261A2637}" type="pres">
      <dgm:prSet presAssocID="{8EB37F3F-5A64-400C-80A5-B6D05B69EBB4}" presName="descendantArrow" presStyleCnt="0"/>
      <dgm:spPr/>
    </dgm:pt>
    <dgm:pt modelId="{31EFED77-67F1-4950-9155-341F5B3900CD}" type="pres">
      <dgm:prSet presAssocID="{66F972DE-410F-4EF4-8D2D-BC0737171EAA}" presName="childTextArrow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F148E-BE4D-461F-A911-AA7E07BE78A8}" type="pres">
      <dgm:prSet presAssocID="{84BA2BD6-8435-49D5-B47C-63A1CD391F15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B8524-CB1C-4C47-9D02-B24AAFCF0349}" type="pres">
      <dgm:prSet presAssocID="{78D0B974-9004-45DA-86AD-D35D1E218DFA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BA632-0F6F-42EB-82B5-C6E4E4FB303E}" type="pres">
      <dgm:prSet presAssocID="{417033E8-A4C0-4F09-B91B-4EEC2DD61CD2}" presName="sp" presStyleCnt="0"/>
      <dgm:spPr/>
    </dgm:pt>
    <dgm:pt modelId="{28F1D501-902C-41E5-9A44-6FDEA2F67740}" type="pres">
      <dgm:prSet presAssocID="{801C8340-E191-400A-BA0E-ABF9C209911C}" presName="arrowAndChildren" presStyleCnt="0"/>
      <dgm:spPr/>
    </dgm:pt>
    <dgm:pt modelId="{85670F86-E03A-4FC0-8080-5362A44081B5}" type="pres">
      <dgm:prSet presAssocID="{801C8340-E191-400A-BA0E-ABF9C209911C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7D2F1ED6-C0F9-4267-93FA-C066A3792716}" type="pres">
      <dgm:prSet presAssocID="{64285411-C77D-4F82-8345-75A884A97C3C}" presName="sp" presStyleCnt="0"/>
      <dgm:spPr/>
    </dgm:pt>
    <dgm:pt modelId="{27761C73-64E0-49B2-865B-15E9CE80509C}" type="pres">
      <dgm:prSet presAssocID="{F4C51504-63C9-47A6-9004-5A275A57FDF2}" presName="arrowAndChildren" presStyleCnt="0"/>
      <dgm:spPr/>
    </dgm:pt>
    <dgm:pt modelId="{7CAC1244-7259-4FEB-9063-0543EC8E8C6C}" type="pres">
      <dgm:prSet presAssocID="{F4C51504-63C9-47A6-9004-5A275A57FDF2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58F43587-0321-442B-B932-47351C542ABE}" type="presOf" srcId="{84BA2BD6-8435-49D5-B47C-63A1CD391F15}" destId="{227F148E-BE4D-461F-A911-AA7E07BE78A8}" srcOrd="0" destOrd="0" presId="urn:microsoft.com/office/officeart/2005/8/layout/process4"/>
    <dgm:cxn modelId="{ED09FF87-6076-4AED-B13B-DA691F08408C}" srcId="{BE91FB0F-1530-4EB0-B165-8677C01D0D7E}" destId="{8EB37F3F-5A64-400C-80A5-B6D05B69EBB4}" srcOrd="2" destOrd="0" parTransId="{EEC101A3-1DEB-4450-8A33-41DD69AE22C4}" sibTransId="{5FE252E9-A286-45B5-A38F-CC0DE605C023}"/>
    <dgm:cxn modelId="{AB65D108-E26D-4920-AE93-AA6E2BD57383}" type="presOf" srcId="{8EB37F3F-5A64-400C-80A5-B6D05B69EBB4}" destId="{D527FDE3-7AB7-4417-BAE8-FC978BE53FE9}" srcOrd="0" destOrd="0" presId="urn:microsoft.com/office/officeart/2005/8/layout/process4"/>
    <dgm:cxn modelId="{C44E7C31-BBBC-49CE-8897-B73AAAE6FAC0}" type="presOf" srcId="{BE91FB0F-1530-4EB0-B165-8677C01D0D7E}" destId="{A730BEE6-622A-4B65-977F-1DC15B2BFC59}" srcOrd="0" destOrd="0" presId="urn:microsoft.com/office/officeart/2005/8/layout/process4"/>
    <dgm:cxn modelId="{13E084D8-63B7-455D-8DA0-35ECF949B84B}" srcId="{BE91FB0F-1530-4EB0-B165-8677C01D0D7E}" destId="{17D002EF-7BE0-4F31-868B-8D636ED3A6DC}" srcOrd="3" destOrd="0" parTransId="{0DB07E63-61CE-477B-9360-102F53A51BE5}" sibTransId="{C1A31CF5-CD15-4EBE-BD3F-36DF660E8F23}"/>
    <dgm:cxn modelId="{21943EC1-4826-4080-B085-B647BFA80C2E}" type="presOf" srcId="{66F972DE-410F-4EF4-8D2D-BC0737171EAA}" destId="{31EFED77-67F1-4950-9155-341F5B3900CD}" srcOrd="0" destOrd="0" presId="urn:microsoft.com/office/officeart/2005/8/layout/process4"/>
    <dgm:cxn modelId="{9A12B4F2-BE82-4A81-9422-FAE9F2E2CE46}" type="presOf" srcId="{8EB37F3F-5A64-400C-80A5-B6D05B69EBB4}" destId="{0D8F7BE4-6F0D-4D88-A114-25FD182638CF}" srcOrd="1" destOrd="0" presId="urn:microsoft.com/office/officeart/2005/8/layout/process4"/>
    <dgm:cxn modelId="{558FE138-E896-4E91-8AFE-3A485D98909C}" srcId="{8EB37F3F-5A64-400C-80A5-B6D05B69EBB4}" destId="{78D0B974-9004-45DA-86AD-D35D1E218DFA}" srcOrd="2" destOrd="0" parTransId="{DCE37DBC-16E8-4D39-BC55-8A6EC58E9C3E}" sibTransId="{6952AABC-8FB8-4C6C-9112-C70AD547F0D2}"/>
    <dgm:cxn modelId="{4848F469-31DA-420F-A3F7-033AE9148326}" srcId="{BE91FB0F-1530-4EB0-B165-8677C01D0D7E}" destId="{801C8340-E191-400A-BA0E-ABF9C209911C}" srcOrd="1" destOrd="0" parTransId="{936AD475-A1E5-4A47-ACD4-BB2C7D05C6DD}" sibTransId="{417033E8-A4C0-4F09-B91B-4EEC2DD61CD2}"/>
    <dgm:cxn modelId="{C783E020-E4B2-4A77-9364-9655EB0D8ACB}" srcId="{BE91FB0F-1530-4EB0-B165-8677C01D0D7E}" destId="{F4C51504-63C9-47A6-9004-5A275A57FDF2}" srcOrd="0" destOrd="0" parTransId="{DF6BF8D8-B755-4FD1-8D02-D9147B2CBC99}" sibTransId="{64285411-C77D-4F82-8345-75A884A97C3C}"/>
    <dgm:cxn modelId="{783FBA72-5BAF-4A2F-B3EF-4F1DCB787218}" type="presOf" srcId="{17D002EF-7BE0-4F31-868B-8D636ED3A6DC}" destId="{2DD8C126-0ECF-4C53-BAE3-BA1A0243CD5E}" srcOrd="0" destOrd="0" presId="urn:microsoft.com/office/officeart/2005/8/layout/process4"/>
    <dgm:cxn modelId="{86FAA6D5-F807-4CDF-A125-12D7DF7E69F1}" srcId="{8EB37F3F-5A64-400C-80A5-B6D05B69EBB4}" destId="{84BA2BD6-8435-49D5-B47C-63A1CD391F15}" srcOrd="1" destOrd="0" parTransId="{E11855D5-1C94-452D-87B6-BF76F18E17F1}" sibTransId="{2EDAFC5A-EFA7-43CC-A238-5C15B42CDA27}"/>
    <dgm:cxn modelId="{968457E7-4316-430B-9AF9-E92FC64EDDBA}" type="presOf" srcId="{F4C51504-63C9-47A6-9004-5A275A57FDF2}" destId="{7CAC1244-7259-4FEB-9063-0543EC8E8C6C}" srcOrd="0" destOrd="0" presId="urn:microsoft.com/office/officeart/2005/8/layout/process4"/>
    <dgm:cxn modelId="{F6712DB1-0B07-478A-A9FD-F448094AB074}" type="presOf" srcId="{78D0B974-9004-45DA-86AD-D35D1E218DFA}" destId="{6B4B8524-CB1C-4C47-9D02-B24AAFCF0349}" srcOrd="0" destOrd="0" presId="urn:microsoft.com/office/officeart/2005/8/layout/process4"/>
    <dgm:cxn modelId="{95E9022E-2B86-404B-8E0D-259F82018BB7}" type="presOf" srcId="{801C8340-E191-400A-BA0E-ABF9C209911C}" destId="{85670F86-E03A-4FC0-8080-5362A44081B5}" srcOrd="0" destOrd="0" presId="urn:microsoft.com/office/officeart/2005/8/layout/process4"/>
    <dgm:cxn modelId="{1B6C9C34-0115-4806-919A-0FBA95CD2A36}" srcId="{8EB37F3F-5A64-400C-80A5-B6D05B69EBB4}" destId="{66F972DE-410F-4EF4-8D2D-BC0737171EAA}" srcOrd="0" destOrd="0" parTransId="{3C7086EF-AD90-4B19-9AFF-0059D9D91356}" sibTransId="{57B2E3B2-44F3-4EED-884A-1678C2C2A4FF}"/>
    <dgm:cxn modelId="{8DE55401-5343-4AA3-8461-3BD5AB6CF9D7}" type="presParOf" srcId="{A730BEE6-622A-4B65-977F-1DC15B2BFC59}" destId="{372DB6AC-4CA1-4821-BAF7-B6E0944C5BF1}" srcOrd="0" destOrd="0" presId="urn:microsoft.com/office/officeart/2005/8/layout/process4"/>
    <dgm:cxn modelId="{0A07CDD5-DFDB-45AE-AA48-21B1306ACD84}" type="presParOf" srcId="{372DB6AC-4CA1-4821-BAF7-B6E0944C5BF1}" destId="{2DD8C126-0ECF-4C53-BAE3-BA1A0243CD5E}" srcOrd="0" destOrd="0" presId="urn:microsoft.com/office/officeart/2005/8/layout/process4"/>
    <dgm:cxn modelId="{017C9203-3863-48EC-961D-8741B3DF6FB4}" type="presParOf" srcId="{A730BEE6-622A-4B65-977F-1DC15B2BFC59}" destId="{217BCCB6-520E-459D-86E6-F1CF52D3779F}" srcOrd="1" destOrd="0" presId="urn:microsoft.com/office/officeart/2005/8/layout/process4"/>
    <dgm:cxn modelId="{41BB4216-9CE6-433E-B325-9A22606A5BE5}" type="presParOf" srcId="{A730BEE6-622A-4B65-977F-1DC15B2BFC59}" destId="{DB4FF88D-2862-4C1B-A265-B0C1CDF8D91D}" srcOrd="2" destOrd="0" presId="urn:microsoft.com/office/officeart/2005/8/layout/process4"/>
    <dgm:cxn modelId="{35134D8E-4874-4BDB-8A00-654A6DEF714C}" type="presParOf" srcId="{DB4FF88D-2862-4C1B-A265-B0C1CDF8D91D}" destId="{D527FDE3-7AB7-4417-BAE8-FC978BE53FE9}" srcOrd="0" destOrd="0" presId="urn:microsoft.com/office/officeart/2005/8/layout/process4"/>
    <dgm:cxn modelId="{32355CF7-E360-4C5B-B5D7-DC911CE66E35}" type="presParOf" srcId="{DB4FF88D-2862-4C1B-A265-B0C1CDF8D91D}" destId="{0D8F7BE4-6F0D-4D88-A114-25FD182638CF}" srcOrd="1" destOrd="0" presId="urn:microsoft.com/office/officeart/2005/8/layout/process4"/>
    <dgm:cxn modelId="{C7DF0C02-C7AF-4FBB-A703-25FD1E2C4D17}" type="presParOf" srcId="{DB4FF88D-2862-4C1B-A265-B0C1CDF8D91D}" destId="{9A07B133-F541-4E79-9542-1A61261A2637}" srcOrd="2" destOrd="0" presId="urn:microsoft.com/office/officeart/2005/8/layout/process4"/>
    <dgm:cxn modelId="{664A0772-A45C-4A6C-B18D-27C9BA404425}" type="presParOf" srcId="{9A07B133-F541-4E79-9542-1A61261A2637}" destId="{31EFED77-67F1-4950-9155-341F5B3900CD}" srcOrd="0" destOrd="0" presId="urn:microsoft.com/office/officeart/2005/8/layout/process4"/>
    <dgm:cxn modelId="{280A8F23-EFFC-4925-ACB9-BCB7858D837B}" type="presParOf" srcId="{9A07B133-F541-4E79-9542-1A61261A2637}" destId="{227F148E-BE4D-461F-A911-AA7E07BE78A8}" srcOrd="1" destOrd="0" presId="urn:microsoft.com/office/officeart/2005/8/layout/process4"/>
    <dgm:cxn modelId="{774C9C02-A4A3-4AB4-A1EE-8EF578F3E477}" type="presParOf" srcId="{9A07B133-F541-4E79-9542-1A61261A2637}" destId="{6B4B8524-CB1C-4C47-9D02-B24AAFCF0349}" srcOrd="2" destOrd="0" presId="urn:microsoft.com/office/officeart/2005/8/layout/process4"/>
    <dgm:cxn modelId="{512D5A44-AF9E-49A0-B464-EB90A5EC7B66}" type="presParOf" srcId="{A730BEE6-622A-4B65-977F-1DC15B2BFC59}" destId="{33ABA632-0F6F-42EB-82B5-C6E4E4FB303E}" srcOrd="3" destOrd="0" presId="urn:microsoft.com/office/officeart/2005/8/layout/process4"/>
    <dgm:cxn modelId="{F239882D-D9B3-4ECD-BCBD-3CAE9DDC43E0}" type="presParOf" srcId="{A730BEE6-622A-4B65-977F-1DC15B2BFC59}" destId="{28F1D501-902C-41E5-9A44-6FDEA2F67740}" srcOrd="4" destOrd="0" presId="urn:microsoft.com/office/officeart/2005/8/layout/process4"/>
    <dgm:cxn modelId="{7C3B2579-CEEF-45D4-B189-A59DFACC867B}" type="presParOf" srcId="{28F1D501-902C-41E5-9A44-6FDEA2F67740}" destId="{85670F86-E03A-4FC0-8080-5362A44081B5}" srcOrd="0" destOrd="0" presId="urn:microsoft.com/office/officeart/2005/8/layout/process4"/>
    <dgm:cxn modelId="{1B57EF6E-168A-4B80-B417-73850A8C5FF3}" type="presParOf" srcId="{A730BEE6-622A-4B65-977F-1DC15B2BFC59}" destId="{7D2F1ED6-C0F9-4267-93FA-C066A3792716}" srcOrd="5" destOrd="0" presId="urn:microsoft.com/office/officeart/2005/8/layout/process4"/>
    <dgm:cxn modelId="{6CCB3E57-5DEA-43A3-8DE9-62B5EF1D9FEF}" type="presParOf" srcId="{A730BEE6-622A-4B65-977F-1DC15B2BFC59}" destId="{27761C73-64E0-49B2-865B-15E9CE80509C}" srcOrd="6" destOrd="0" presId="urn:microsoft.com/office/officeart/2005/8/layout/process4"/>
    <dgm:cxn modelId="{4C510029-C95E-4E78-8CAE-9F875448A7E9}" type="presParOf" srcId="{27761C73-64E0-49B2-865B-15E9CE80509C}" destId="{7CAC1244-7259-4FEB-9063-0543EC8E8C6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259-A318-4DD9-879D-21E8304A4C4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242-A895-4FFE-B18A-BB442C64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5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259-A318-4DD9-879D-21E8304A4C4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242-A895-4FFE-B18A-BB442C64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259-A318-4DD9-879D-21E8304A4C4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242-A895-4FFE-B18A-BB442C64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259-A318-4DD9-879D-21E8304A4C4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242-A895-4FFE-B18A-BB442C64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259-A318-4DD9-879D-21E8304A4C4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242-A895-4FFE-B18A-BB442C64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6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259-A318-4DD9-879D-21E8304A4C4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242-A895-4FFE-B18A-BB442C64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259-A318-4DD9-879D-21E8304A4C4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242-A895-4FFE-B18A-BB442C64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259-A318-4DD9-879D-21E8304A4C4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242-A895-4FFE-B18A-BB442C64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259-A318-4DD9-879D-21E8304A4C4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242-A895-4FFE-B18A-BB442C64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259-A318-4DD9-879D-21E8304A4C4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242-A895-4FFE-B18A-BB442C64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259-A318-4DD9-879D-21E8304A4C4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B242-A895-4FFE-B18A-BB442C64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1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F259-A318-4DD9-879D-21E8304A4C48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B242-A895-4FFE-B18A-BB442C64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4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GT Tool Set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endParaRPr lang="he-IL" dirty="0" smtClean="0"/>
          </a:p>
          <a:p>
            <a:pPr algn="r" rtl="1"/>
            <a:r>
              <a:rPr lang="en-US" dirty="0" smtClean="0"/>
              <a:t>Yehonatan Sela</a:t>
            </a:r>
            <a:br>
              <a:rPr lang="en-US" dirty="0" smtClean="0"/>
            </a:br>
            <a:r>
              <a:rPr lang="en-US" dirty="0" smtClean="0"/>
              <a:t>CVL, PerC SW</a:t>
            </a:r>
            <a:br>
              <a:rPr lang="en-US" dirty="0" smtClean="0"/>
            </a:br>
            <a:r>
              <a:rPr lang="en-US" dirty="0" smtClean="0"/>
              <a:t>Q1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91936" y="343656"/>
            <a:ext cx="8135025" cy="613568"/>
            <a:chOff x="3352156" y="2966867"/>
            <a:chExt cx="6805608" cy="613568"/>
          </a:xfrm>
        </p:grpSpPr>
        <p:sp>
          <p:nvSpPr>
            <p:cNvPr id="16" name="Freeform 15"/>
            <p:cNvSpPr/>
            <p:nvPr/>
          </p:nvSpPr>
          <p:spPr>
            <a:xfrm>
              <a:off x="3352156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Host</a:t>
              </a:r>
              <a:br>
                <a:rPr lang="en-US" sz="1300" kern="1200" dirty="0" smtClean="0"/>
              </a:br>
              <a:r>
                <a:rPr lang="en-US" sz="1300" kern="1200" dirty="0" smtClean="0"/>
                <a:t/>
              </a:r>
              <a:br>
                <a:rPr lang="en-US" sz="1300" kern="1200" dirty="0" smtClean="0"/>
              </a:br>
              <a:r>
                <a:rPr lang="en-US" sz="1300" kern="1200" dirty="0" smtClean="0"/>
                <a:t>Client</a:t>
              </a:r>
              <a:endParaRPr lang="en-US" sz="13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670078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Extractor</a:t>
              </a:r>
              <a:endParaRPr lang="en-US" sz="13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987999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Temporal Alignment</a:t>
              </a:r>
              <a:endParaRPr lang="en-US" sz="13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305921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Spatial Alignment (Projection)</a:t>
              </a:r>
              <a:endParaRPr lang="en-US" sz="13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623843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MW Specific</a:t>
              </a:r>
              <a:endParaRPr lang="en-US" sz="1300" kern="1200" dirty="0"/>
            </a:p>
          </p:txBody>
        </p:sp>
      </p:grpSp>
      <p:sp>
        <p:nvSpPr>
          <p:cNvPr id="21" name="Freeform 20"/>
          <p:cNvSpPr/>
          <p:nvPr/>
        </p:nvSpPr>
        <p:spPr>
          <a:xfrm>
            <a:off x="947561" y="351782"/>
            <a:ext cx="1318579" cy="601200"/>
          </a:xfrm>
          <a:custGeom>
            <a:avLst/>
            <a:gdLst>
              <a:gd name="connsiteX0" fmla="*/ 0 w 1533921"/>
              <a:gd name="connsiteY0" fmla="*/ 0 h 613568"/>
              <a:gd name="connsiteX1" fmla="*/ 1227137 w 1533921"/>
              <a:gd name="connsiteY1" fmla="*/ 0 h 613568"/>
              <a:gd name="connsiteX2" fmla="*/ 1533921 w 1533921"/>
              <a:gd name="connsiteY2" fmla="*/ 306784 h 613568"/>
              <a:gd name="connsiteX3" fmla="*/ 1227137 w 1533921"/>
              <a:gd name="connsiteY3" fmla="*/ 613568 h 613568"/>
              <a:gd name="connsiteX4" fmla="*/ 0 w 1533921"/>
              <a:gd name="connsiteY4" fmla="*/ 613568 h 613568"/>
              <a:gd name="connsiteX5" fmla="*/ 306784 w 1533921"/>
              <a:gd name="connsiteY5" fmla="*/ 306784 h 613568"/>
              <a:gd name="connsiteX6" fmla="*/ 0 w 1533921"/>
              <a:gd name="connsiteY6" fmla="*/ 0 h 6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921" h="613568">
                <a:moveTo>
                  <a:pt x="0" y="0"/>
                </a:moveTo>
                <a:lnTo>
                  <a:pt x="1227137" y="0"/>
                </a:lnTo>
                <a:lnTo>
                  <a:pt x="1533921" y="306784"/>
                </a:lnTo>
                <a:lnTo>
                  <a:pt x="1227137" y="613568"/>
                </a:lnTo>
                <a:lnTo>
                  <a:pt x="0" y="613568"/>
                </a:lnTo>
                <a:lnTo>
                  <a:pt x="306784" y="3067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791" tIns="17336" rIns="324120" bIns="1733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Recorder</a:t>
            </a:r>
            <a:endParaRPr lang="en-US" sz="1300" kern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15350" y="34998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7510" y="349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50647" y="2026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5187" y="-8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IV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68421" y="-256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V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9230255" y="343656"/>
            <a:ext cx="1833559" cy="613568"/>
          </a:xfrm>
          <a:custGeom>
            <a:avLst/>
            <a:gdLst>
              <a:gd name="connsiteX0" fmla="*/ 0 w 1533921"/>
              <a:gd name="connsiteY0" fmla="*/ 0 h 613568"/>
              <a:gd name="connsiteX1" fmla="*/ 1227137 w 1533921"/>
              <a:gd name="connsiteY1" fmla="*/ 0 h 613568"/>
              <a:gd name="connsiteX2" fmla="*/ 1533921 w 1533921"/>
              <a:gd name="connsiteY2" fmla="*/ 306784 h 613568"/>
              <a:gd name="connsiteX3" fmla="*/ 1227137 w 1533921"/>
              <a:gd name="connsiteY3" fmla="*/ 613568 h 613568"/>
              <a:gd name="connsiteX4" fmla="*/ 0 w 1533921"/>
              <a:gd name="connsiteY4" fmla="*/ 613568 h 613568"/>
              <a:gd name="connsiteX5" fmla="*/ 306784 w 1533921"/>
              <a:gd name="connsiteY5" fmla="*/ 306784 h 613568"/>
              <a:gd name="connsiteX6" fmla="*/ 0 w 1533921"/>
              <a:gd name="connsiteY6" fmla="*/ 0 h 6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921" h="613568">
                <a:moveTo>
                  <a:pt x="0" y="0"/>
                </a:moveTo>
                <a:lnTo>
                  <a:pt x="1227137" y="0"/>
                </a:lnTo>
                <a:lnTo>
                  <a:pt x="1533921" y="306784"/>
                </a:lnTo>
                <a:lnTo>
                  <a:pt x="1227137" y="613568"/>
                </a:lnTo>
                <a:lnTo>
                  <a:pt x="0" y="613568"/>
                </a:lnTo>
                <a:lnTo>
                  <a:pt x="306784" y="306784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791" tIns="17336" rIns="324120" bIns="1733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 MW Comparator</a:t>
            </a:r>
            <a:endParaRPr lang="en-US" sz="1300" kern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256596" y="2230517"/>
            <a:ext cx="65491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/>
              <a:t>MW Specific Tools</a:t>
            </a:r>
            <a:endParaRPr lang="en-US" sz="6600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57574"/>
              </p:ext>
            </p:extLst>
          </p:nvPr>
        </p:nvGraphicFramePr>
        <p:xfrm>
          <a:off x="2083372" y="1451415"/>
          <a:ext cx="306727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275"/>
              </a:tblGrid>
              <a:tr h="46408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- Real Sense Folder Format</a:t>
                      </a:r>
                    </a:p>
                    <a:p>
                      <a:pPr algn="l"/>
                      <a:r>
                        <a:rPr lang="en-US" sz="1800" b="0" dirty="0" smtClean="0"/>
                        <a:t>-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dirty="0" smtClean="0"/>
                        <a:t>Ground Truth file/sequence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27927"/>
              </p:ext>
            </p:extLst>
          </p:nvPr>
        </p:nvGraphicFramePr>
        <p:xfrm>
          <a:off x="7884599" y="1451415"/>
          <a:ext cx="3284723" cy="64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4723"/>
              </a:tblGrid>
              <a:tr h="6427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KPIs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Right Arrow 30"/>
          <p:cNvSpPr/>
          <p:nvPr/>
        </p:nvSpPr>
        <p:spPr>
          <a:xfrm rot="2406250">
            <a:off x="5060546" y="2220394"/>
            <a:ext cx="688769" cy="174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9305302">
            <a:off x="7268861" y="2229837"/>
            <a:ext cx="688769" cy="174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70290" y="3434270"/>
            <a:ext cx="3680032" cy="3210370"/>
            <a:chOff x="1399592" y="1371600"/>
            <a:chExt cx="3100273" cy="152089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4" name="Rounded Rectangle 33"/>
            <p:cNvSpPr/>
            <p:nvPr/>
          </p:nvSpPr>
          <p:spPr>
            <a:xfrm>
              <a:off x="1399592" y="1371600"/>
              <a:ext cx="3100273" cy="1520890"/>
            </a:xfrm>
            <a:prstGeom prst="roundRect">
              <a:avLst/>
            </a:prstGeom>
            <a:grpFill/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82017" y="1378046"/>
              <a:ext cx="1531095" cy="225772"/>
            </a:xfrm>
            <a:prstGeom prst="rect">
              <a:avLst/>
            </a:prstGeom>
            <a:noFill/>
            <a:ln w="28575"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Object Recognition</a:t>
              </a:r>
              <a:endParaRPr lang="en-US" sz="2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4681" y="4556015"/>
            <a:ext cx="3276000" cy="451512"/>
            <a:chOff x="2379306" y="3666931"/>
            <a:chExt cx="2120584" cy="926402"/>
          </a:xfrm>
        </p:grpSpPr>
        <p:sp>
          <p:nvSpPr>
            <p:cNvPr id="37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94066" y="3685065"/>
              <a:ext cx="2105824" cy="908268"/>
            </a:xfrm>
            <a:prstGeom prst="round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Convert data to XML format</a:t>
              </a:r>
              <a:endParaRPr lang="en-US" sz="2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4688" y="5078401"/>
            <a:ext cx="3276000" cy="450000"/>
            <a:chOff x="2379306" y="3666931"/>
            <a:chExt cx="2120559" cy="886408"/>
          </a:xfrm>
        </p:grpSpPr>
        <p:sp>
          <p:nvSpPr>
            <p:cNvPr id="40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34884" y="3685065"/>
              <a:ext cx="1861451" cy="856815"/>
            </a:xfrm>
            <a:prstGeom prst="round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Compute 3D location</a:t>
              </a:r>
              <a:endParaRPr lang="en-US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4687" y="5601869"/>
            <a:ext cx="3276000" cy="451880"/>
            <a:chOff x="2379306" y="3666931"/>
            <a:chExt cx="2120559" cy="890111"/>
          </a:xfrm>
        </p:grpSpPr>
        <p:sp>
          <p:nvSpPr>
            <p:cNvPr id="43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34884" y="3685065"/>
              <a:ext cx="1861451" cy="87197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Build </a:t>
              </a:r>
              <a:r>
                <a:rPr lang="en-US" sz="2000" dirty="0" smtClean="0"/>
                <a:t>GT bounding </a:t>
              </a:r>
              <a:r>
                <a:rPr lang="en-US" sz="2000" dirty="0"/>
                <a:t>boxes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4847" y="4026714"/>
            <a:ext cx="3276000" cy="450000"/>
            <a:chOff x="2379306" y="3666931"/>
            <a:chExt cx="2120559" cy="886408"/>
          </a:xfrm>
        </p:grpSpPr>
        <p:sp>
          <p:nvSpPr>
            <p:cNvPr id="46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34884" y="3685063"/>
              <a:ext cx="1811821" cy="866566"/>
            </a:xfrm>
            <a:prstGeom prst="round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Run MW (Playback)</a:t>
              </a:r>
              <a:endParaRPr lang="en-US" sz="2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69570" y="3403790"/>
            <a:ext cx="3139326" cy="1208016"/>
            <a:chOff x="1399592" y="1371600"/>
            <a:chExt cx="3100273" cy="152089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2" name="Rounded Rectangle 51"/>
            <p:cNvSpPr/>
            <p:nvPr/>
          </p:nvSpPr>
          <p:spPr>
            <a:xfrm>
              <a:off x="1399592" y="1371600"/>
              <a:ext cx="3100273" cy="1520890"/>
            </a:xfrm>
            <a:prstGeom prst="roundRect">
              <a:avLst/>
            </a:prstGeom>
            <a:grpFill/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05293" y="1378046"/>
              <a:ext cx="688582" cy="218711"/>
            </a:xfrm>
            <a:prstGeom prst="rect">
              <a:avLst/>
            </a:prstGeom>
            <a:noFill/>
            <a:ln w="28575"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SLAM</a:t>
              </a:r>
              <a:endParaRPr lang="en-US" sz="24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84221" y="3869335"/>
            <a:ext cx="2844000" cy="450000"/>
            <a:chOff x="2379306" y="3666931"/>
            <a:chExt cx="2120559" cy="886408"/>
          </a:xfrm>
        </p:grpSpPr>
        <p:sp>
          <p:nvSpPr>
            <p:cNvPr id="67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34884" y="3685063"/>
              <a:ext cx="1811821" cy="866566"/>
            </a:xfrm>
            <a:prstGeom prst="round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Run MW (Playback)</a:t>
              </a:r>
              <a:endParaRPr lang="en-US" sz="20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398933" y="3427747"/>
            <a:ext cx="3508587" cy="3210370"/>
            <a:chOff x="1399592" y="1371600"/>
            <a:chExt cx="3100273" cy="152089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ounded Rectangle 69"/>
            <p:cNvSpPr/>
            <p:nvPr/>
          </p:nvSpPr>
          <p:spPr>
            <a:xfrm>
              <a:off x="1399592" y="1371600"/>
              <a:ext cx="3100273" cy="1520890"/>
            </a:xfrm>
            <a:prstGeom prst="roundRect">
              <a:avLst/>
            </a:prstGeom>
            <a:grp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30579" y="1378046"/>
              <a:ext cx="1638018" cy="21871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Person Tracking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552691" y="4533994"/>
            <a:ext cx="3168000" cy="450000"/>
            <a:chOff x="2379306" y="3666931"/>
            <a:chExt cx="2120559" cy="923298"/>
          </a:xfrm>
        </p:grpSpPr>
        <p:sp>
          <p:nvSpPr>
            <p:cNvPr id="73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34884" y="3685064"/>
              <a:ext cx="1811821" cy="905165"/>
            </a:xfrm>
            <a:prstGeom prst="round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Build GT Skeleton</a:t>
              </a:r>
              <a:endParaRPr lang="en-US" sz="20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552692" y="5056376"/>
            <a:ext cx="3168000" cy="451880"/>
            <a:chOff x="2379306" y="3666931"/>
            <a:chExt cx="2120559" cy="890111"/>
          </a:xfrm>
        </p:grpSpPr>
        <p:sp>
          <p:nvSpPr>
            <p:cNvPr id="76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34884" y="3685065"/>
              <a:ext cx="1861451" cy="871977"/>
            </a:xfrm>
            <a:prstGeom prst="roundRect">
              <a:avLst/>
            </a:prstGeom>
            <a:noFill/>
            <a:ln w="19050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Build GT Mask</a:t>
              </a:r>
              <a:endParaRPr lang="en-US" sz="2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552691" y="5579844"/>
            <a:ext cx="3168000" cy="451880"/>
            <a:chOff x="2379306" y="3666931"/>
            <a:chExt cx="2120559" cy="890111"/>
          </a:xfrm>
        </p:grpSpPr>
        <p:sp>
          <p:nvSpPr>
            <p:cNvPr id="79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34884" y="3685065"/>
              <a:ext cx="1861451" cy="871977"/>
            </a:xfrm>
            <a:prstGeom prst="round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Compute all needed GT</a:t>
              </a:r>
              <a:endParaRPr lang="en-US" sz="20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562851" y="4004689"/>
            <a:ext cx="3168000" cy="450000"/>
            <a:chOff x="2379306" y="3666931"/>
            <a:chExt cx="2120559" cy="886408"/>
          </a:xfrm>
        </p:grpSpPr>
        <p:sp>
          <p:nvSpPr>
            <p:cNvPr id="85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34884" y="3685063"/>
              <a:ext cx="1811821" cy="866566"/>
            </a:xfrm>
            <a:prstGeom prst="round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Run MW (Playback)</a:t>
              </a:r>
              <a:endParaRPr lang="en-US" sz="20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59524" y="4898513"/>
            <a:ext cx="3139326" cy="1756238"/>
            <a:chOff x="1399592" y="1371600"/>
            <a:chExt cx="3100273" cy="152089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8" name="Rounded Rectangle 87"/>
            <p:cNvSpPr/>
            <p:nvPr/>
          </p:nvSpPr>
          <p:spPr>
            <a:xfrm>
              <a:off x="1399592" y="1371600"/>
              <a:ext cx="3100273" cy="1520890"/>
            </a:xfrm>
            <a:prstGeom prst="roundRect">
              <a:avLst/>
            </a:prstGeom>
            <a:grpFill/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71342" y="1378046"/>
              <a:ext cx="956486" cy="479685"/>
            </a:xfrm>
            <a:prstGeom prst="rect">
              <a:avLst/>
            </a:prstGeom>
            <a:noFill/>
            <a:ln w="28575"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Hands</a:t>
              </a:r>
              <a:endParaRPr lang="en-US" sz="24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674175" y="5524334"/>
            <a:ext cx="2844000" cy="450000"/>
            <a:chOff x="2379306" y="3666931"/>
            <a:chExt cx="2120559" cy="886408"/>
          </a:xfrm>
        </p:grpSpPr>
        <p:sp>
          <p:nvSpPr>
            <p:cNvPr id="94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34884" y="3685063"/>
              <a:ext cx="1811821" cy="866566"/>
            </a:xfrm>
            <a:prstGeom prst="round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Run MW (Playback)</a:t>
              </a:r>
              <a:endParaRPr lang="en-US" sz="20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674175" y="6043048"/>
            <a:ext cx="2844000" cy="450000"/>
            <a:chOff x="2379306" y="3666931"/>
            <a:chExt cx="2120559" cy="886408"/>
          </a:xfrm>
        </p:grpSpPr>
        <p:sp>
          <p:nvSpPr>
            <p:cNvPr id="97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34884" y="3685063"/>
              <a:ext cx="1811821" cy="866566"/>
            </a:xfrm>
            <a:prstGeom prst="roundRect">
              <a:avLst/>
            </a:prstGeom>
            <a:noFill/>
            <a:ln w="19050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Compute hand props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405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Tracking Systems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38939" y="2008321"/>
            <a:ext cx="3892232" cy="3919303"/>
          </a:xfrm>
          <a:prstGeom prst="roundRect">
            <a:avLst/>
          </a:prstGeom>
          <a:blipFill rotWithShape="1">
            <a:blip r:embed="rId2"/>
            <a:srcRect/>
            <a:stretch>
              <a:fillRect t="9323" b="11219"/>
            </a:stretch>
          </a:blipFill>
          <a:ln>
            <a:solidFill>
              <a:srgbClr val="7030A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ounded Rectangle 4"/>
          <p:cNvSpPr/>
          <p:nvPr/>
        </p:nvSpPr>
        <p:spPr>
          <a:xfrm>
            <a:off x="1786601" y="2008323"/>
            <a:ext cx="3918122" cy="3919301"/>
          </a:xfrm>
          <a:prstGeom prst="roundRect">
            <a:avLst/>
          </a:prstGeom>
          <a:blipFill rotWithShape="1">
            <a:blip r:embed="rId3"/>
            <a:srcRect/>
            <a:stretch>
              <a:fillRect l="8643" r="8643"/>
            </a:stretch>
          </a:blipFill>
          <a:ln>
            <a:solidFill>
              <a:srgbClr val="7030A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804010" y="1575265"/>
            <a:ext cx="2803788" cy="32378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08979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0" kern="1200">
                <a:solidFill>
                  <a:srgbClr val="0071C5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  <a:lvl2pPr marL="300255" indent="-300255" algn="l" defTabSz="608979" rtl="0" eaLnBrk="1" latinLnBrk="0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 sz="2100" kern="120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2pPr>
            <a:lvl3pPr marL="761272" indent="-304488" algn="l" defTabSz="608979" rtl="0" eaLnBrk="1" latinLnBrk="0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 sz="2100" kern="120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3pPr>
            <a:lvl4pPr marL="1292036" indent="-304488" algn="l" defTabSz="608979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100" kern="120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4pPr>
            <a:lvl5pPr marL="1757235" indent="-304488" algn="l" defTabSz="608979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900" kern="120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5pPr>
            <a:lvl6pPr marL="3349524" indent="-304488" algn="l" defTabSz="60897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552" indent="-304488" algn="l" defTabSz="60897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554" indent="-304488" algn="l" defTabSz="60897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556" indent="-304488" algn="l" defTabSz="60897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NDI </a:t>
            </a:r>
            <a:r>
              <a:rPr lang="en-US" dirty="0" err="1" smtClean="0"/>
              <a:t>Optotrak</a:t>
            </a:r>
            <a:endParaRPr lang="en-US" dirty="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043064" y="1575265"/>
            <a:ext cx="2803788" cy="32378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08979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400" b="0" kern="1200">
                <a:solidFill>
                  <a:srgbClr val="0071C5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  <a:lvl2pPr marL="300255" indent="-300255" algn="l" defTabSz="608979" rtl="0" eaLnBrk="1" latinLnBrk="0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 sz="2100" kern="120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2pPr>
            <a:lvl3pPr marL="761272" indent="-304488" algn="l" defTabSz="608979" rtl="0" eaLnBrk="1" latinLnBrk="0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 sz="2100" kern="120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3pPr>
            <a:lvl4pPr marL="1292036" indent="-304488" algn="l" defTabSz="608979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100" kern="120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4pPr>
            <a:lvl5pPr marL="1757235" indent="-304488" algn="l" defTabSz="608979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900" kern="120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5pPr>
            <a:lvl6pPr marL="3349524" indent="-304488" algn="l" defTabSz="60897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552" indent="-304488" algn="l" defTabSz="60897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554" indent="-304488" algn="l" defTabSz="60897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556" indent="-304488" algn="l" defTabSz="60897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Optitrack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663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22212"/>
              </p:ext>
            </p:extLst>
          </p:nvPr>
        </p:nvGraphicFramePr>
        <p:xfrm>
          <a:off x="682938" y="1162496"/>
          <a:ext cx="10993246" cy="4548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02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Client/Server protocol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4322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73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Hand-eye calibration Client/Server protocol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0375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2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Flow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915534" y="3643411"/>
            <a:ext cx="8135025" cy="613568"/>
            <a:chOff x="3352156" y="2966867"/>
            <a:chExt cx="6805608" cy="613568"/>
          </a:xfrm>
        </p:grpSpPr>
        <p:sp>
          <p:nvSpPr>
            <p:cNvPr id="9" name="Freeform 8"/>
            <p:cNvSpPr/>
            <p:nvPr/>
          </p:nvSpPr>
          <p:spPr>
            <a:xfrm>
              <a:off x="3352156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Host</a:t>
              </a:r>
              <a:br>
                <a:rPr lang="en-US" sz="1300" kern="1200" dirty="0" smtClean="0"/>
              </a:br>
              <a:r>
                <a:rPr lang="en-US" sz="1300" kern="1200" dirty="0" smtClean="0"/>
                <a:t/>
              </a:r>
              <a:br>
                <a:rPr lang="en-US" sz="1300" kern="1200" dirty="0" smtClean="0"/>
              </a:br>
              <a:r>
                <a:rPr lang="en-US" sz="1300" kern="1200" dirty="0" smtClean="0"/>
                <a:t>Client</a:t>
              </a:r>
              <a:endParaRPr lang="en-US" sz="13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670078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Extractor</a:t>
              </a:r>
              <a:endParaRPr lang="en-US" sz="13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987999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Temporal Alignment</a:t>
              </a:r>
              <a:endParaRPr lang="en-US" sz="13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305921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Spatial Alignment (Projection)</a:t>
              </a:r>
              <a:endParaRPr lang="en-US" sz="13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623843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MW Specific</a:t>
              </a:r>
              <a:endParaRPr lang="en-US" sz="1300" kern="1200" dirty="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93643"/>
              </p:ext>
            </p:extLst>
          </p:nvPr>
        </p:nvGraphicFramePr>
        <p:xfrm>
          <a:off x="539812" y="4488524"/>
          <a:ext cx="11222260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77514"/>
                <a:gridCol w="2159828"/>
                <a:gridCol w="1373698"/>
                <a:gridCol w="1711051"/>
                <a:gridCol w="1638821"/>
                <a:gridCol w="1759287"/>
                <a:gridCol w="1802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- Scenario (Use Case)</a:t>
                      </a:r>
                    </a:p>
                    <a:p>
                      <a:r>
                        <a:rPr lang="en-US" sz="1200" b="1" dirty="0" smtClean="0"/>
                        <a:t>- GT</a:t>
                      </a:r>
                      <a:r>
                        <a:rPr lang="en-US" sz="1200" b="1" baseline="0" dirty="0" smtClean="0"/>
                        <a:t> Source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- RSSDK file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- Folder Format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- GT file/sequence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- Folder Format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- GT file/sequence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- Folder Format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- GT data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- MW format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- MW related attributes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- RSSDK file</a:t>
                      </a:r>
                    </a:p>
                    <a:p>
                      <a:r>
                        <a:rPr lang="en-US" sz="1200" b="1" dirty="0" smtClean="0"/>
                        <a:t>- GT file/sequence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- Folder Format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- Temporal aligned GT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- Projected GT (2D/3D)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- MW format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- MW related attributes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- KPIs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1471159" y="3651537"/>
            <a:ext cx="1318579" cy="601200"/>
          </a:xfrm>
          <a:custGeom>
            <a:avLst/>
            <a:gdLst>
              <a:gd name="connsiteX0" fmla="*/ 0 w 1533921"/>
              <a:gd name="connsiteY0" fmla="*/ 0 h 613568"/>
              <a:gd name="connsiteX1" fmla="*/ 1227137 w 1533921"/>
              <a:gd name="connsiteY1" fmla="*/ 0 h 613568"/>
              <a:gd name="connsiteX2" fmla="*/ 1533921 w 1533921"/>
              <a:gd name="connsiteY2" fmla="*/ 306784 h 613568"/>
              <a:gd name="connsiteX3" fmla="*/ 1227137 w 1533921"/>
              <a:gd name="connsiteY3" fmla="*/ 613568 h 613568"/>
              <a:gd name="connsiteX4" fmla="*/ 0 w 1533921"/>
              <a:gd name="connsiteY4" fmla="*/ 613568 h 613568"/>
              <a:gd name="connsiteX5" fmla="*/ 306784 w 1533921"/>
              <a:gd name="connsiteY5" fmla="*/ 306784 h 613568"/>
              <a:gd name="connsiteX6" fmla="*/ 0 w 1533921"/>
              <a:gd name="connsiteY6" fmla="*/ 0 h 6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921" h="613568">
                <a:moveTo>
                  <a:pt x="0" y="0"/>
                </a:moveTo>
                <a:lnTo>
                  <a:pt x="1227137" y="0"/>
                </a:lnTo>
                <a:lnTo>
                  <a:pt x="1533921" y="306784"/>
                </a:lnTo>
                <a:lnTo>
                  <a:pt x="1227137" y="613568"/>
                </a:lnTo>
                <a:lnTo>
                  <a:pt x="0" y="613568"/>
                </a:lnTo>
                <a:lnTo>
                  <a:pt x="306784" y="3067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791" tIns="17336" rIns="324120" bIns="1733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Recorder</a:t>
            </a:r>
            <a:endParaRPr lang="en-US" sz="1300" kern="1200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6408890" y="2714798"/>
            <a:ext cx="529390" cy="6365368"/>
          </a:xfrm>
          <a:prstGeom prst="rightBrace">
            <a:avLst>
              <a:gd name="adj1" fmla="val 104697"/>
              <a:gd name="adj2" fmla="val 49793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46036" y="6224008"/>
            <a:ext cx="210793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Script between tools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8948" y="333475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1108" y="333475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4245" y="33200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08785" y="32917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IV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92019" y="327407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V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037561" y="1755522"/>
            <a:ext cx="1833559" cy="613568"/>
          </a:xfrm>
          <a:custGeom>
            <a:avLst/>
            <a:gdLst>
              <a:gd name="connsiteX0" fmla="*/ 0 w 1533921"/>
              <a:gd name="connsiteY0" fmla="*/ 0 h 613568"/>
              <a:gd name="connsiteX1" fmla="*/ 1227137 w 1533921"/>
              <a:gd name="connsiteY1" fmla="*/ 0 h 613568"/>
              <a:gd name="connsiteX2" fmla="*/ 1533921 w 1533921"/>
              <a:gd name="connsiteY2" fmla="*/ 306784 h 613568"/>
              <a:gd name="connsiteX3" fmla="*/ 1227137 w 1533921"/>
              <a:gd name="connsiteY3" fmla="*/ 613568 h 613568"/>
              <a:gd name="connsiteX4" fmla="*/ 0 w 1533921"/>
              <a:gd name="connsiteY4" fmla="*/ 613568 h 613568"/>
              <a:gd name="connsiteX5" fmla="*/ 306784 w 1533921"/>
              <a:gd name="connsiteY5" fmla="*/ 306784 h 613568"/>
              <a:gd name="connsiteX6" fmla="*/ 0 w 1533921"/>
              <a:gd name="connsiteY6" fmla="*/ 0 h 6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921" h="613568">
                <a:moveTo>
                  <a:pt x="0" y="0"/>
                </a:moveTo>
                <a:lnTo>
                  <a:pt x="1227137" y="0"/>
                </a:lnTo>
                <a:lnTo>
                  <a:pt x="1533921" y="306784"/>
                </a:lnTo>
                <a:lnTo>
                  <a:pt x="1227137" y="613568"/>
                </a:lnTo>
                <a:lnTo>
                  <a:pt x="0" y="613568"/>
                </a:lnTo>
                <a:lnTo>
                  <a:pt x="306784" y="3067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791" tIns="17336" rIns="324120" bIns="1733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Host</a:t>
            </a:r>
            <a:br>
              <a:rPr lang="en-US" sz="1300" kern="1200" dirty="0" smtClean="0"/>
            </a:br>
            <a:r>
              <a:rPr lang="en-US" sz="1300" kern="1200" dirty="0" smtClean="0"/>
              <a:t/>
            </a:r>
            <a:br>
              <a:rPr lang="en-US" sz="1300" kern="1200" dirty="0" smtClean="0"/>
            </a:br>
            <a:r>
              <a:rPr lang="en-US" sz="1300" kern="1200" dirty="0" smtClean="0"/>
              <a:t>Client</a:t>
            </a:r>
            <a:endParaRPr lang="en-US" sz="13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471159" y="1761859"/>
            <a:ext cx="1442201" cy="601200"/>
          </a:xfrm>
          <a:custGeom>
            <a:avLst/>
            <a:gdLst>
              <a:gd name="connsiteX0" fmla="*/ 0 w 1533921"/>
              <a:gd name="connsiteY0" fmla="*/ 0 h 613568"/>
              <a:gd name="connsiteX1" fmla="*/ 1227137 w 1533921"/>
              <a:gd name="connsiteY1" fmla="*/ 0 h 613568"/>
              <a:gd name="connsiteX2" fmla="*/ 1533921 w 1533921"/>
              <a:gd name="connsiteY2" fmla="*/ 306784 h 613568"/>
              <a:gd name="connsiteX3" fmla="*/ 1227137 w 1533921"/>
              <a:gd name="connsiteY3" fmla="*/ 613568 h 613568"/>
              <a:gd name="connsiteX4" fmla="*/ 0 w 1533921"/>
              <a:gd name="connsiteY4" fmla="*/ 613568 h 613568"/>
              <a:gd name="connsiteX5" fmla="*/ 306784 w 1533921"/>
              <a:gd name="connsiteY5" fmla="*/ 306784 h 613568"/>
              <a:gd name="connsiteX6" fmla="*/ 0 w 1533921"/>
              <a:gd name="connsiteY6" fmla="*/ 0 h 6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921" h="613568">
                <a:moveTo>
                  <a:pt x="0" y="0"/>
                </a:moveTo>
                <a:lnTo>
                  <a:pt x="1227137" y="0"/>
                </a:lnTo>
                <a:lnTo>
                  <a:pt x="1533921" y="306784"/>
                </a:lnTo>
                <a:lnTo>
                  <a:pt x="1227137" y="613568"/>
                </a:lnTo>
                <a:lnTo>
                  <a:pt x="0" y="613568"/>
                </a:lnTo>
                <a:lnTo>
                  <a:pt x="306784" y="3067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791" tIns="17336" rIns="324120" bIns="1733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Calibration</a:t>
            </a:r>
            <a:endParaRPr lang="en-US" sz="13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9753853" y="3643411"/>
            <a:ext cx="1833559" cy="613568"/>
          </a:xfrm>
          <a:custGeom>
            <a:avLst/>
            <a:gdLst>
              <a:gd name="connsiteX0" fmla="*/ 0 w 1533921"/>
              <a:gd name="connsiteY0" fmla="*/ 0 h 613568"/>
              <a:gd name="connsiteX1" fmla="*/ 1227137 w 1533921"/>
              <a:gd name="connsiteY1" fmla="*/ 0 h 613568"/>
              <a:gd name="connsiteX2" fmla="*/ 1533921 w 1533921"/>
              <a:gd name="connsiteY2" fmla="*/ 306784 h 613568"/>
              <a:gd name="connsiteX3" fmla="*/ 1227137 w 1533921"/>
              <a:gd name="connsiteY3" fmla="*/ 613568 h 613568"/>
              <a:gd name="connsiteX4" fmla="*/ 0 w 1533921"/>
              <a:gd name="connsiteY4" fmla="*/ 613568 h 613568"/>
              <a:gd name="connsiteX5" fmla="*/ 306784 w 1533921"/>
              <a:gd name="connsiteY5" fmla="*/ 306784 h 613568"/>
              <a:gd name="connsiteX6" fmla="*/ 0 w 1533921"/>
              <a:gd name="connsiteY6" fmla="*/ 0 h 6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921" h="613568">
                <a:moveTo>
                  <a:pt x="0" y="0"/>
                </a:moveTo>
                <a:lnTo>
                  <a:pt x="1227137" y="0"/>
                </a:lnTo>
                <a:lnTo>
                  <a:pt x="1533921" y="306784"/>
                </a:lnTo>
                <a:lnTo>
                  <a:pt x="1227137" y="613568"/>
                </a:lnTo>
                <a:lnTo>
                  <a:pt x="0" y="613568"/>
                </a:lnTo>
                <a:lnTo>
                  <a:pt x="306784" y="306784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791" tIns="17336" rIns="324120" bIns="1733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 MW Comparator</a:t>
            </a:r>
            <a:endParaRPr lang="en-US" sz="1300" kern="1200" dirty="0"/>
          </a:p>
        </p:txBody>
      </p:sp>
    </p:spTree>
    <p:extLst>
      <p:ext uri="{BB962C8B-B14F-4D97-AF65-F5344CB8AC3E}">
        <p14:creationId xmlns:p14="http://schemas.microsoft.com/office/powerpoint/2010/main" val="14725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Calibration Tool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Host-Client based</a:t>
            </a:r>
          </a:p>
          <a:p>
            <a:r>
              <a:rPr lang="en-US" dirty="0" smtClean="0"/>
              <a:t>Windows OS Host</a:t>
            </a:r>
          </a:p>
          <a:p>
            <a:r>
              <a:rPr lang="en-US" dirty="0" smtClean="0"/>
              <a:t>Reflection wrapper for Ground Truth source</a:t>
            </a:r>
          </a:p>
          <a:p>
            <a:pPr lvl="1"/>
            <a:r>
              <a:rPr lang="en-US" dirty="0" err="1" smtClean="0"/>
              <a:t>Optotrak</a:t>
            </a:r>
            <a:endParaRPr lang="en-US" dirty="0" smtClean="0"/>
          </a:p>
          <a:p>
            <a:pPr lvl="1"/>
            <a:r>
              <a:rPr lang="en-US" dirty="0" err="1" smtClean="0"/>
              <a:t>Optitrack</a:t>
            </a:r>
            <a:endParaRPr lang="en-US" dirty="0" smtClean="0"/>
          </a:p>
          <a:p>
            <a:pPr lvl="1"/>
            <a:r>
              <a:rPr lang="en-US" dirty="0" smtClean="0"/>
              <a:t>Thermal (planned)</a:t>
            </a:r>
          </a:p>
          <a:p>
            <a:pPr lvl="1"/>
            <a:r>
              <a:rPr lang="en-US" dirty="0" smtClean="0"/>
              <a:t>Kinect (planned)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Computing best calibration matrix based on chessboard shots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8549988" y="3469320"/>
            <a:ext cx="3416968" cy="32217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08865" y="2512194"/>
            <a:ext cx="4096139" cy="4148488"/>
            <a:chOff x="1399592" y="1371600"/>
            <a:chExt cx="3100273" cy="152089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1399592" y="1371600"/>
              <a:ext cx="3100273" cy="152089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58327" y="1387148"/>
              <a:ext cx="982802" cy="23808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Host app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73538" y="2991155"/>
            <a:ext cx="3166792" cy="1734849"/>
            <a:chOff x="1987412" y="1938822"/>
            <a:chExt cx="2314456" cy="1466853"/>
          </a:xfrm>
        </p:grpSpPr>
        <p:grpSp>
          <p:nvGrpSpPr>
            <p:cNvPr id="13" name="Group 12"/>
            <p:cNvGrpSpPr/>
            <p:nvPr/>
          </p:nvGrpSpPr>
          <p:grpSpPr>
            <a:xfrm>
              <a:off x="1987412" y="1938822"/>
              <a:ext cx="2314456" cy="1466853"/>
              <a:chOff x="2183363" y="1882836"/>
              <a:chExt cx="2120559" cy="14668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183363" y="1882836"/>
                <a:ext cx="2120559" cy="1466853"/>
                <a:chOff x="2379306" y="3666931"/>
                <a:chExt cx="2120559" cy="88640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379306" y="3666931"/>
                  <a:ext cx="2120559" cy="88640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534884" y="3685065"/>
                  <a:ext cx="1811821" cy="226181"/>
                </a:xfrm>
                <a:prstGeom prst="round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Ground Truth Provider</a:t>
                  </a:r>
                  <a:endParaRPr lang="en-US" sz="2000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1176" y="2193511"/>
                <a:ext cx="1877504" cy="1122873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OptotrakLibWrapper.dll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OptitrackLibWrapper.dll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ThermalLibWrapper.dll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</a:p>
            </p:txBody>
          </p:sp>
        </p:grpSp>
        <p:sp>
          <p:nvSpPr>
            <p:cNvPr id="15" name="Left Brace 14"/>
            <p:cNvSpPr/>
            <p:nvPr/>
          </p:nvSpPr>
          <p:spPr>
            <a:xfrm>
              <a:off x="2225141" y="2410255"/>
              <a:ext cx="133864" cy="7919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756888" y="2644492"/>
              <a:ext cx="759516" cy="199095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Reflection</a:t>
              </a:r>
              <a:endParaRPr lang="en-US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677024" y="4995512"/>
            <a:ext cx="3166793" cy="1597794"/>
            <a:chOff x="2379306" y="3646338"/>
            <a:chExt cx="2120559" cy="907001"/>
          </a:xfrm>
        </p:grpSpPr>
        <p:sp>
          <p:nvSpPr>
            <p:cNvPr id="78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32467" y="3646338"/>
              <a:ext cx="1861451" cy="32076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Host Interaction</a:t>
              </a:r>
              <a:endParaRPr lang="en-US" sz="2000" dirty="0"/>
            </a:p>
          </p:txBody>
        </p:sp>
      </p:grpSp>
      <p:sp>
        <p:nvSpPr>
          <p:cNvPr id="24" name="Left Arrow 23"/>
          <p:cNvSpPr/>
          <p:nvPr/>
        </p:nvSpPr>
        <p:spPr>
          <a:xfrm>
            <a:off x="6323894" y="5199541"/>
            <a:ext cx="2580668" cy="4106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initGTServer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Left Arrow 28"/>
          <p:cNvSpPr/>
          <p:nvPr/>
        </p:nvSpPr>
        <p:spPr>
          <a:xfrm>
            <a:off x="6323894" y="5625545"/>
            <a:ext cx="2580668" cy="4106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SendNextChessboardImage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6323894" y="6043909"/>
            <a:ext cx="2580668" cy="4106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ShutdownGTServer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ro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241" y="251942"/>
            <a:ext cx="1576972" cy="164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 rot="5400000" flipH="1" flipV="1">
            <a:off x="14376323" y="2091093"/>
            <a:ext cx="359054" cy="36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28" y="116589"/>
            <a:ext cx="1562107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network cab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81" y="251942"/>
            <a:ext cx="3258408" cy="170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optotrak cert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" y="-156230"/>
            <a:ext cx="1833778" cy="13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Elbow Connector 22"/>
          <p:cNvCxnSpPr/>
          <p:nvPr/>
        </p:nvCxnSpPr>
        <p:spPr>
          <a:xfrm>
            <a:off x="1333883" y="773731"/>
            <a:ext cx="1156245" cy="352425"/>
          </a:xfrm>
          <a:prstGeom prst="bentConnector3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96926" y="3501111"/>
            <a:ext cx="2805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 app – Per </a:t>
            </a:r>
            <a:r>
              <a:rPr lang="en-US" sz="2400" dirty="0" err="1" smtClean="0"/>
              <a:t>Env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869161" y="4945910"/>
            <a:ext cx="3166793" cy="1412717"/>
            <a:chOff x="2379306" y="3666931"/>
            <a:chExt cx="2120559" cy="886408"/>
          </a:xfrm>
        </p:grpSpPr>
        <p:sp>
          <p:nvSpPr>
            <p:cNvPr id="74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34884" y="3685065"/>
              <a:ext cx="1861451" cy="32076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Client Interaction</a:t>
              </a:r>
              <a:endParaRPr lang="en-US" sz="20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675075" y="4139385"/>
            <a:ext cx="3166793" cy="717340"/>
            <a:chOff x="2379306" y="3666931"/>
            <a:chExt cx="2120559" cy="675958"/>
          </a:xfrm>
        </p:grpSpPr>
        <p:sp>
          <p:nvSpPr>
            <p:cNvPr id="81" name="Rectangle 5"/>
            <p:cNvSpPr/>
            <p:nvPr/>
          </p:nvSpPr>
          <p:spPr>
            <a:xfrm>
              <a:off x="2379306" y="3666931"/>
              <a:ext cx="2120559" cy="6759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34884" y="3685065"/>
              <a:ext cx="1861451" cy="41713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RSSDK Capture</a:t>
              </a:r>
              <a:endParaRPr lang="en-US" sz="2000" dirty="0"/>
            </a:p>
          </p:txBody>
        </p:sp>
      </p:grpSp>
      <p:pic>
        <p:nvPicPr>
          <p:cNvPr id="1046" name="Picture 22" descr="Image result for optitra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710" y="1066358"/>
            <a:ext cx="2608744" cy="146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703298" y="2230517"/>
            <a:ext cx="36557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/>
              <a:t>Calibrator</a:t>
            </a:r>
            <a:endParaRPr lang="en-US" sz="6600" b="1" dirty="0"/>
          </a:p>
        </p:txBody>
      </p:sp>
      <p:sp>
        <p:nvSpPr>
          <p:cNvPr id="35" name="Rectangle 34"/>
          <p:cNvSpPr/>
          <p:nvPr/>
        </p:nvSpPr>
        <p:spPr>
          <a:xfrm>
            <a:off x="980662" y="5393888"/>
            <a:ext cx="3085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Compute camera pose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Compute calibration matrix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Choose best matrix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9" name="Elbow Connector 88"/>
          <p:cNvCxnSpPr/>
          <p:nvPr/>
        </p:nvCxnSpPr>
        <p:spPr>
          <a:xfrm flipV="1">
            <a:off x="1807686" y="1429369"/>
            <a:ext cx="667968" cy="182615"/>
          </a:xfrm>
          <a:prstGeom prst="bentConnector3">
            <a:avLst>
              <a:gd name="adj1" fmla="val 50000"/>
            </a:avLst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Image result for chessboar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3341">
            <a:off x="11043951" y="455766"/>
            <a:ext cx="1102026" cy="783368"/>
          </a:xfrm>
          <a:prstGeom prst="rect">
            <a:avLst/>
          </a:prstGeom>
          <a:noFill/>
          <a:scene3d>
            <a:camera prst="isometricOffAxis1Right">
              <a:rot lat="1703036" lon="3445901" rev="104728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 descr="Image result for robot realsens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58" y="169204"/>
            <a:ext cx="1298174" cy="129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Image result for wifi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999457" y="223719"/>
            <a:ext cx="330969" cy="26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23132"/>
              </p:ext>
            </p:extLst>
          </p:nvPr>
        </p:nvGraphicFramePr>
        <p:xfrm>
          <a:off x="8110850" y="1645306"/>
          <a:ext cx="2428621" cy="50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8621"/>
              </a:tblGrid>
              <a:tr h="5047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- Calibration matrix</a:t>
                      </a:r>
                      <a:endParaRPr lang="en-US" sz="18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8" name="Right Arrow 97"/>
          <p:cNvSpPr/>
          <p:nvPr/>
        </p:nvSpPr>
        <p:spPr>
          <a:xfrm rot="19305302">
            <a:off x="7445587" y="2286209"/>
            <a:ext cx="688769" cy="174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0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Recorder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Host-Client based</a:t>
            </a:r>
          </a:p>
          <a:p>
            <a:r>
              <a:rPr lang="en-US" dirty="0" smtClean="0"/>
              <a:t>Windows OS Host</a:t>
            </a:r>
          </a:p>
          <a:p>
            <a:r>
              <a:rPr lang="en-US" dirty="0" smtClean="0"/>
              <a:t>Reflection wrapper for Ground Truth source</a:t>
            </a:r>
          </a:p>
          <a:p>
            <a:pPr lvl="1"/>
            <a:r>
              <a:rPr lang="en-US" dirty="0" err="1" smtClean="0"/>
              <a:t>Optotrak</a:t>
            </a:r>
            <a:endParaRPr lang="en-US" dirty="0" smtClean="0"/>
          </a:p>
          <a:p>
            <a:pPr lvl="1"/>
            <a:r>
              <a:rPr lang="en-US" dirty="0" err="1" smtClean="0"/>
              <a:t>Optitrack</a:t>
            </a:r>
            <a:endParaRPr lang="en-US" dirty="0" smtClean="0"/>
          </a:p>
          <a:p>
            <a:pPr lvl="1"/>
            <a:r>
              <a:rPr lang="en-US" dirty="0" smtClean="0"/>
              <a:t>Thermal (planned)</a:t>
            </a:r>
          </a:p>
          <a:p>
            <a:pPr lvl="1"/>
            <a:r>
              <a:rPr lang="en-US" dirty="0" smtClean="0"/>
              <a:t>Kinect (planned)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RS Stream / Ground truth data stored on either side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8690068" y="2382166"/>
            <a:ext cx="3416968" cy="41484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628498" y="2462377"/>
            <a:ext cx="3416968" cy="41484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549988" y="2542588"/>
            <a:ext cx="3416968" cy="41484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08865" y="2512194"/>
            <a:ext cx="4096139" cy="4148488"/>
            <a:chOff x="1399592" y="1371600"/>
            <a:chExt cx="3100273" cy="152089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1399592" y="1371600"/>
              <a:ext cx="3100273" cy="1520890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58327" y="1387148"/>
              <a:ext cx="982802" cy="238085"/>
            </a:xfrm>
            <a:prstGeom prst="rect">
              <a:avLst/>
            </a:prstGeom>
            <a:grp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Host app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73538" y="2991155"/>
            <a:ext cx="3166792" cy="1734849"/>
            <a:chOff x="1987412" y="1938822"/>
            <a:chExt cx="2314456" cy="1466853"/>
          </a:xfrm>
        </p:grpSpPr>
        <p:grpSp>
          <p:nvGrpSpPr>
            <p:cNvPr id="13" name="Group 12"/>
            <p:cNvGrpSpPr/>
            <p:nvPr/>
          </p:nvGrpSpPr>
          <p:grpSpPr>
            <a:xfrm>
              <a:off x="1987412" y="1938822"/>
              <a:ext cx="2314456" cy="1466853"/>
              <a:chOff x="2183363" y="1882836"/>
              <a:chExt cx="2120559" cy="14668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183363" y="1882836"/>
                <a:ext cx="2120559" cy="1466853"/>
                <a:chOff x="2379306" y="3666931"/>
                <a:chExt cx="2120559" cy="88640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379306" y="3666931"/>
                  <a:ext cx="2120559" cy="88640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534884" y="3685065"/>
                  <a:ext cx="1811821" cy="226181"/>
                </a:xfrm>
                <a:prstGeom prst="round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Ground Truth Provider</a:t>
                  </a:r>
                  <a:endParaRPr lang="en-US" sz="2000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1176" y="2193511"/>
                <a:ext cx="1877504" cy="1122873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OptotrakLibWrapper.dll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OptitrackLibWrapper.dll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ThermalLibWrapper.dll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</a:p>
            </p:txBody>
          </p:sp>
        </p:grpSp>
        <p:sp>
          <p:nvSpPr>
            <p:cNvPr id="15" name="Left Brace 14"/>
            <p:cNvSpPr/>
            <p:nvPr/>
          </p:nvSpPr>
          <p:spPr>
            <a:xfrm>
              <a:off x="2225141" y="2410255"/>
              <a:ext cx="133864" cy="7919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756888" y="2644492"/>
              <a:ext cx="759516" cy="199095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Reflection</a:t>
              </a:r>
              <a:endParaRPr lang="en-US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677024" y="3712972"/>
            <a:ext cx="3166793" cy="2880334"/>
            <a:chOff x="2379306" y="3646338"/>
            <a:chExt cx="2120559" cy="907001"/>
          </a:xfrm>
        </p:grpSpPr>
        <p:sp>
          <p:nvSpPr>
            <p:cNvPr id="78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32467" y="3646338"/>
              <a:ext cx="1861451" cy="32076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Host Interaction</a:t>
              </a:r>
              <a:endParaRPr lang="en-US" sz="2000" dirty="0"/>
            </a:p>
          </p:txBody>
        </p:sp>
      </p:grpSp>
      <p:sp>
        <p:nvSpPr>
          <p:cNvPr id="24" name="Left Arrow 23"/>
          <p:cNvSpPr/>
          <p:nvPr/>
        </p:nvSpPr>
        <p:spPr>
          <a:xfrm>
            <a:off x="6315459" y="3927073"/>
            <a:ext cx="2580668" cy="4106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initGTServer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6315459" y="4778827"/>
            <a:ext cx="2580668" cy="4106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StopRecordGT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Left Arrow 28"/>
          <p:cNvSpPr/>
          <p:nvPr/>
        </p:nvSpPr>
        <p:spPr>
          <a:xfrm>
            <a:off x="6315459" y="4353077"/>
            <a:ext cx="2580668" cy="4106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StartRecordGT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6325084" y="5621877"/>
            <a:ext cx="2580668" cy="41061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SendStreamData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6323894" y="6043909"/>
            <a:ext cx="2580668" cy="4106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ShutdownGTServer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ro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241" y="251942"/>
            <a:ext cx="1576972" cy="164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 rot="5400000" flipH="1" flipV="1">
            <a:off x="14376323" y="2091093"/>
            <a:ext cx="359054" cy="36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28" y="116589"/>
            <a:ext cx="1562107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network cab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81" y="251942"/>
            <a:ext cx="3258408" cy="170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optotrak cert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" y="-156230"/>
            <a:ext cx="1833778" cy="13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896127" y="2559265"/>
            <a:ext cx="2805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 app – Per </a:t>
            </a:r>
            <a:r>
              <a:rPr lang="en-US" sz="2400" dirty="0" err="1" smtClean="0"/>
              <a:t>Env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869161" y="5135315"/>
            <a:ext cx="3166793" cy="1223312"/>
            <a:chOff x="2379306" y="3666931"/>
            <a:chExt cx="2120559" cy="886408"/>
          </a:xfrm>
        </p:grpSpPr>
        <p:sp>
          <p:nvSpPr>
            <p:cNvPr id="74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34884" y="3685065"/>
              <a:ext cx="1861451" cy="32076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Client Interaction</a:t>
              </a:r>
              <a:endParaRPr lang="en-US" sz="20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714722" y="2989904"/>
            <a:ext cx="3166793" cy="717340"/>
            <a:chOff x="2379306" y="3666931"/>
            <a:chExt cx="2120559" cy="675958"/>
          </a:xfrm>
        </p:grpSpPr>
        <p:sp>
          <p:nvSpPr>
            <p:cNvPr id="81" name="Rectangle 5"/>
            <p:cNvSpPr/>
            <p:nvPr/>
          </p:nvSpPr>
          <p:spPr>
            <a:xfrm>
              <a:off x="2379306" y="3666931"/>
              <a:ext cx="2120559" cy="6759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34884" y="3685065"/>
              <a:ext cx="1861451" cy="32076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RSSDK Recorder</a:t>
              </a:r>
              <a:endParaRPr lang="en-US" sz="2000" dirty="0"/>
            </a:p>
          </p:txBody>
        </p:sp>
      </p:grpSp>
      <p:sp>
        <p:nvSpPr>
          <p:cNvPr id="33" name="Left Arrow 32"/>
          <p:cNvSpPr/>
          <p:nvPr/>
        </p:nvSpPr>
        <p:spPr>
          <a:xfrm flipH="1">
            <a:off x="3944470" y="5385374"/>
            <a:ext cx="2370988" cy="385322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GTDataBuffers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Left Arrow 82"/>
          <p:cNvSpPr/>
          <p:nvPr/>
        </p:nvSpPr>
        <p:spPr>
          <a:xfrm>
            <a:off x="6323894" y="5206527"/>
            <a:ext cx="2580668" cy="41061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GetGTData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46" name="Picture 22" descr="Image result for optitra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710" y="1066358"/>
            <a:ext cx="2608744" cy="146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854844" y="2230517"/>
            <a:ext cx="33526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/>
              <a:t>Recorder</a:t>
            </a:r>
            <a:endParaRPr lang="en-US" sz="6600" b="1" dirty="0"/>
          </a:p>
        </p:txBody>
      </p:sp>
      <p:cxnSp>
        <p:nvCxnSpPr>
          <p:cNvPr id="41" name="Elbow Connector 40"/>
          <p:cNvCxnSpPr/>
          <p:nvPr/>
        </p:nvCxnSpPr>
        <p:spPr>
          <a:xfrm>
            <a:off x="1333883" y="773731"/>
            <a:ext cx="1156245" cy="352425"/>
          </a:xfrm>
          <a:prstGeom prst="bentConnector3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1807686" y="1429369"/>
            <a:ext cx="667968" cy="182615"/>
          </a:xfrm>
          <a:prstGeom prst="bentConnector3">
            <a:avLst>
              <a:gd name="adj1" fmla="val 50000"/>
            </a:avLst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mage result for robot realsen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58" y="169204"/>
            <a:ext cx="1298174" cy="129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Image result for wif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999457" y="223719"/>
            <a:ext cx="330969" cy="26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41498"/>
              </p:ext>
            </p:extLst>
          </p:nvPr>
        </p:nvGraphicFramePr>
        <p:xfrm>
          <a:off x="8012003" y="1512266"/>
          <a:ext cx="3043579" cy="64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3579"/>
              </a:tblGrid>
              <a:tr h="64270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- RSSDK </a:t>
                      </a:r>
                      <a:r>
                        <a:rPr lang="en-US" sz="1800" dirty="0" smtClean="0"/>
                        <a:t>file + metadata</a:t>
                      </a:r>
                      <a:endParaRPr lang="en-US" sz="1800" dirty="0" smtClean="0"/>
                    </a:p>
                    <a:p>
                      <a:pPr algn="l"/>
                      <a:r>
                        <a:rPr lang="en-US" sz="1800" b="0" dirty="0" smtClean="0"/>
                        <a:t>-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dirty="0" smtClean="0"/>
                        <a:t>Ground Truth file/sequence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8" name="Right Arrow 47"/>
          <p:cNvSpPr/>
          <p:nvPr/>
        </p:nvSpPr>
        <p:spPr>
          <a:xfrm rot="19305302">
            <a:off x="7377704" y="2301497"/>
            <a:ext cx="688769" cy="174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3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301991" y="4525498"/>
            <a:ext cx="4096138" cy="616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14376323" y="2091093"/>
            <a:ext cx="359054" cy="36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42054" y="2230517"/>
            <a:ext cx="3378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/>
              <a:t>Extractor</a:t>
            </a:r>
            <a:endParaRPr lang="en-US" sz="66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63498" y="3298510"/>
            <a:ext cx="4676515" cy="1081078"/>
            <a:chOff x="1219082" y="1257557"/>
            <a:chExt cx="3539547" cy="67124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399592" y="1538345"/>
              <a:ext cx="3100273" cy="390453"/>
            </a:xfrm>
            <a:prstGeom prst="roundRect">
              <a:avLst/>
            </a:prstGeom>
            <a:grp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082" y="1257557"/>
              <a:ext cx="3539547" cy="1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Tool per format (playback based)</a:t>
              </a:r>
              <a:endParaRPr lang="en-US" sz="2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01148" y="3864199"/>
            <a:ext cx="3166792" cy="433501"/>
            <a:chOff x="2379306" y="3666931"/>
            <a:chExt cx="2120559" cy="886408"/>
          </a:xfrm>
        </p:grpSpPr>
        <p:sp>
          <p:nvSpPr>
            <p:cNvPr id="54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34884" y="3685065"/>
              <a:ext cx="1811821" cy="22618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Windows RSSDK</a:t>
              </a:r>
              <a:endParaRPr lang="en-US" sz="2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01147" y="4602795"/>
            <a:ext cx="3166793" cy="457963"/>
            <a:chOff x="2405328" y="2575659"/>
            <a:chExt cx="2120559" cy="886408"/>
          </a:xfrm>
        </p:grpSpPr>
        <p:sp>
          <p:nvSpPr>
            <p:cNvPr id="57" name="Rectangle 5"/>
            <p:cNvSpPr/>
            <p:nvPr/>
          </p:nvSpPr>
          <p:spPr>
            <a:xfrm>
              <a:off x="2405328" y="2575659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34881" y="2658357"/>
              <a:ext cx="1861451" cy="32076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Librealsense</a:t>
              </a:r>
              <a:r>
                <a:rPr lang="en-US" sz="2000" dirty="0" smtClean="0"/>
                <a:t> (Linux)</a:t>
              </a:r>
              <a:endParaRPr lang="en-US" sz="20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12975"/>
              </p:ext>
            </p:extLst>
          </p:nvPr>
        </p:nvGraphicFramePr>
        <p:xfrm>
          <a:off x="2156360" y="1638795"/>
          <a:ext cx="3009406" cy="464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9406"/>
              </a:tblGrid>
              <a:tr h="464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Input: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RSSDK file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00739"/>
              </p:ext>
            </p:extLst>
          </p:nvPr>
        </p:nvGraphicFramePr>
        <p:xfrm>
          <a:off x="7913911" y="1638795"/>
          <a:ext cx="3009406" cy="464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9406"/>
              </a:tblGrid>
              <a:tr h="464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Output: Folder Format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2406250">
            <a:off x="5060546" y="2220394"/>
            <a:ext cx="688769" cy="174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9305302">
            <a:off x="7268861" y="2229837"/>
            <a:ext cx="688769" cy="174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7613245" y="3581824"/>
            <a:ext cx="4096139" cy="3109960"/>
            <a:chOff x="1399592" y="1371600"/>
            <a:chExt cx="3100273" cy="152089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1" name="Rounded Rectangle 70"/>
            <p:cNvSpPr/>
            <p:nvPr/>
          </p:nvSpPr>
          <p:spPr>
            <a:xfrm>
              <a:off x="1399592" y="1371600"/>
              <a:ext cx="3100273" cy="1520890"/>
            </a:xfrm>
            <a:prstGeom prst="roundRect">
              <a:avLst/>
            </a:prstGeom>
            <a:grp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76111" y="1386810"/>
              <a:ext cx="1528583" cy="225772"/>
            </a:xfrm>
            <a:prstGeom prst="rect">
              <a:avLst/>
            </a:prstGeom>
            <a:grpFill/>
            <a:ln w="28575"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General Parser</a:t>
              </a:r>
              <a:endParaRPr lang="en-US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075505" y="4101864"/>
            <a:ext cx="3166792" cy="433501"/>
            <a:chOff x="2379306" y="3666931"/>
            <a:chExt cx="2120559" cy="886408"/>
          </a:xfrm>
        </p:grpSpPr>
        <p:sp>
          <p:nvSpPr>
            <p:cNvPr id="84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34884" y="3685065"/>
              <a:ext cx="1811821" cy="22618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Windows RSSDK</a:t>
              </a:r>
              <a:endParaRPr lang="en-US" sz="20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075504" y="4715694"/>
            <a:ext cx="3166793" cy="457963"/>
            <a:chOff x="2379306" y="3666931"/>
            <a:chExt cx="2120559" cy="886408"/>
          </a:xfrm>
        </p:grpSpPr>
        <p:sp>
          <p:nvSpPr>
            <p:cNvPr id="87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34884" y="3685065"/>
              <a:ext cx="1861451" cy="32076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Librealsense</a:t>
              </a:r>
              <a:r>
                <a:rPr lang="en-US" sz="2000" dirty="0" smtClean="0"/>
                <a:t> (Linux)</a:t>
              </a:r>
              <a:endParaRPr lang="en-US" sz="2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075503" y="5379817"/>
            <a:ext cx="3166793" cy="457963"/>
            <a:chOff x="2379306" y="3666931"/>
            <a:chExt cx="2120559" cy="886408"/>
          </a:xfrm>
        </p:grpSpPr>
        <p:sp>
          <p:nvSpPr>
            <p:cNvPr id="90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34884" y="3685065"/>
              <a:ext cx="1861451" cy="856815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Android RSSDK</a:t>
              </a:r>
              <a:endParaRPr lang="en-US" sz="2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075502" y="6018109"/>
            <a:ext cx="3166793" cy="457963"/>
            <a:chOff x="2379306" y="3666931"/>
            <a:chExt cx="2120559" cy="886408"/>
          </a:xfrm>
        </p:grpSpPr>
        <p:sp>
          <p:nvSpPr>
            <p:cNvPr id="93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34884" y="3685065"/>
              <a:ext cx="1861451" cy="856815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ROS bag</a:t>
              </a:r>
              <a:endParaRPr lang="en-US" sz="2000" dirty="0"/>
            </a:p>
          </p:txBody>
        </p:sp>
      </p:grpSp>
      <p:sp>
        <p:nvSpPr>
          <p:cNvPr id="96" name="Rounded Rectangle 95"/>
          <p:cNvSpPr/>
          <p:nvPr/>
        </p:nvSpPr>
        <p:spPr>
          <a:xfrm>
            <a:off x="301991" y="5302643"/>
            <a:ext cx="4096138" cy="616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801147" y="5379941"/>
            <a:ext cx="3166793" cy="485400"/>
            <a:chOff x="2405328" y="2575659"/>
            <a:chExt cx="2120559" cy="939513"/>
          </a:xfrm>
        </p:grpSpPr>
        <p:sp>
          <p:nvSpPr>
            <p:cNvPr id="98" name="Rectangle 5"/>
            <p:cNvSpPr/>
            <p:nvPr/>
          </p:nvSpPr>
          <p:spPr>
            <a:xfrm>
              <a:off x="2405328" y="2575659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34881" y="2658357"/>
              <a:ext cx="1861451" cy="856815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Android RSSDK</a:t>
              </a:r>
              <a:endParaRPr lang="en-US" sz="2000" dirty="0"/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01991" y="6079788"/>
            <a:ext cx="4096138" cy="616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801147" y="6157086"/>
            <a:ext cx="3166793" cy="485400"/>
            <a:chOff x="2405328" y="2575659"/>
            <a:chExt cx="2120559" cy="939513"/>
          </a:xfrm>
        </p:grpSpPr>
        <p:sp>
          <p:nvSpPr>
            <p:cNvPr id="102" name="Rectangle 5"/>
            <p:cNvSpPr/>
            <p:nvPr/>
          </p:nvSpPr>
          <p:spPr>
            <a:xfrm>
              <a:off x="2405328" y="2575659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34881" y="2658357"/>
              <a:ext cx="1861451" cy="856815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ROS bag</a:t>
              </a:r>
              <a:endParaRPr lang="en-US" sz="20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391936" y="343656"/>
            <a:ext cx="8135025" cy="613568"/>
            <a:chOff x="3352156" y="2966867"/>
            <a:chExt cx="6805608" cy="613568"/>
          </a:xfrm>
        </p:grpSpPr>
        <p:sp>
          <p:nvSpPr>
            <p:cNvPr id="105" name="Freeform 104"/>
            <p:cNvSpPr/>
            <p:nvPr/>
          </p:nvSpPr>
          <p:spPr>
            <a:xfrm>
              <a:off x="3352156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Host</a:t>
              </a:r>
              <a:br>
                <a:rPr lang="en-US" sz="1300" kern="1200" dirty="0" smtClean="0"/>
              </a:br>
              <a:r>
                <a:rPr lang="en-US" sz="1300" kern="1200" dirty="0" smtClean="0"/>
                <a:t/>
              </a:r>
              <a:br>
                <a:rPr lang="en-US" sz="1300" kern="1200" dirty="0" smtClean="0"/>
              </a:br>
              <a:r>
                <a:rPr lang="en-US" sz="1300" kern="1200" dirty="0" smtClean="0"/>
                <a:t>Client</a:t>
              </a:r>
              <a:endParaRPr lang="en-US" sz="1300" kern="1200" dirty="0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4670078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206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Extractor</a:t>
              </a:r>
              <a:endParaRPr lang="en-US" sz="1300" kern="1200" dirty="0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5987999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Temporal Alignment</a:t>
              </a:r>
              <a:endParaRPr lang="en-US" sz="1300" kern="1200" dirty="0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7305921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Spatial Alignment (Projection)</a:t>
              </a:r>
              <a:endParaRPr lang="en-US" sz="1300" kern="1200" dirty="0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8623843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MW Specific</a:t>
              </a:r>
              <a:endParaRPr lang="en-US" sz="1300" kern="1200" dirty="0"/>
            </a:p>
          </p:txBody>
        </p:sp>
      </p:grpSp>
      <p:sp>
        <p:nvSpPr>
          <p:cNvPr id="110" name="Freeform 109"/>
          <p:cNvSpPr/>
          <p:nvPr/>
        </p:nvSpPr>
        <p:spPr>
          <a:xfrm>
            <a:off x="947561" y="351782"/>
            <a:ext cx="1318579" cy="601200"/>
          </a:xfrm>
          <a:custGeom>
            <a:avLst/>
            <a:gdLst>
              <a:gd name="connsiteX0" fmla="*/ 0 w 1533921"/>
              <a:gd name="connsiteY0" fmla="*/ 0 h 613568"/>
              <a:gd name="connsiteX1" fmla="*/ 1227137 w 1533921"/>
              <a:gd name="connsiteY1" fmla="*/ 0 h 613568"/>
              <a:gd name="connsiteX2" fmla="*/ 1533921 w 1533921"/>
              <a:gd name="connsiteY2" fmla="*/ 306784 h 613568"/>
              <a:gd name="connsiteX3" fmla="*/ 1227137 w 1533921"/>
              <a:gd name="connsiteY3" fmla="*/ 613568 h 613568"/>
              <a:gd name="connsiteX4" fmla="*/ 0 w 1533921"/>
              <a:gd name="connsiteY4" fmla="*/ 613568 h 613568"/>
              <a:gd name="connsiteX5" fmla="*/ 306784 w 1533921"/>
              <a:gd name="connsiteY5" fmla="*/ 306784 h 613568"/>
              <a:gd name="connsiteX6" fmla="*/ 0 w 1533921"/>
              <a:gd name="connsiteY6" fmla="*/ 0 h 6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921" h="613568">
                <a:moveTo>
                  <a:pt x="0" y="0"/>
                </a:moveTo>
                <a:lnTo>
                  <a:pt x="1227137" y="0"/>
                </a:lnTo>
                <a:lnTo>
                  <a:pt x="1533921" y="306784"/>
                </a:lnTo>
                <a:lnTo>
                  <a:pt x="1227137" y="613568"/>
                </a:lnTo>
                <a:lnTo>
                  <a:pt x="0" y="613568"/>
                </a:lnTo>
                <a:lnTo>
                  <a:pt x="306784" y="3067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791" tIns="17336" rIns="324120" bIns="1733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Recorder</a:t>
            </a:r>
            <a:endParaRPr lang="en-US" sz="1300" kern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815350" y="34998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47510" y="349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50647" y="2026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85187" y="-8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IV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268421" y="-256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V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9230255" y="343656"/>
            <a:ext cx="1833559" cy="613568"/>
          </a:xfrm>
          <a:custGeom>
            <a:avLst/>
            <a:gdLst>
              <a:gd name="connsiteX0" fmla="*/ 0 w 1533921"/>
              <a:gd name="connsiteY0" fmla="*/ 0 h 613568"/>
              <a:gd name="connsiteX1" fmla="*/ 1227137 w 1533921"/>
              <a:gd name="connsiteY1" fmla="*/ 0 h 613568"/>
              <a:gd name="connsiteX2" fmla="*/ 1533921 w 1533921"/>
              <a:gd name="connsiteY2" fmla="*/ 306784 h 613568"/>
              <a:gd name="connsiteX3" fmla="*/ 1227137 w 1533921"/>
              <a:gd name="connsiteY3" fmla="*/ 613568 h 613568"/>
              <a:gd name="connsiteX4" fmla="*/ 0 w 1533921"/>
              <a:gd name="connsiteY4" fmla="*/ 613568 h 613568"/>
              <a:gd name="connsiteX5" fmla="*/ 306784 w 1533921"/>
              <a:gd name="connsiteY5" fmla="*/ 306784 h 613568"/>
              <a:gd name="connsiteX6" fmla="*/ 0 w 1533921"/>
              <a:gd name="connsiteY6" fmla="*/ 0 h 6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921" h="613568">
                <a:moveTo>
                  <a:pt x="0" y="0"/>
                </a:moveTo>
                <a:lnTo>
                  <a:pt x="1227137" y="0"/>
                </a:lnTo>
                <a:lnTo>
                  <a:pt x="1533921" y="306784"/>
                </a:lnTo>
                <a:lnTo>
                  <a:pt x="1227137" y="613568"/>
                </a:lnTo>
                <a:lnTo>
                  <a:pt x="0" y="613568"/>
                </a:lnTo>
                <a:lnTo>
                  <a:pt x="306784" y="306784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791" tIns="17336" rIns="324120" bIns="1733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 MW Comparator</a:t>
            </a:r>
            <a:endParaRPr lang="en-US" sz="1300" kern="1200" dirty="0"/>
          </a:p>
        </p:txBody>
      </p:sp>
    </p:spTree>
    <p:extLst>
      <p:ext uri="{BB962C8B-B14F-4D97-AF65-F5344CB8AC3E}">
        <p14:creationId xmlns:p14="http://schemas.microsoft.com/office/powerpoint/2010/main" val="310094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91936" y="343656"/>
            <a:ext cx="8135025" cy="613568"/>
            <a:chOff x="3352156" y="2966867"/>
            <a:chExt cx="6805608" cy="613568"/>
          </a:xfrm>
        </p:grpSpPr>
        <p:sp>
          <p:nvSpPr>
            <p:cNvPr id="16" name="Freeform 15"/>
            <p:cNvSpPr/>
            <p:nvPr/>
          </p:nvSpPr>
          <p:spPr>
            <a:xfrm>
              <a:off x="3352156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Host</a:t>
              </a:r>
              <a:br>
                <a:rPr lang="en-US" sz="1300" kern="1200" dirty="0" smtClean="0"/>
              </a:br>
              <a:r>
                <a:rPr lang="en-US" sz="1300" kern="1200" dirty="0" smtClean="0"/>
                <a:t/>
              </a:r>
              <a:br>
                <a:rPr lang="en-US" sz="1300" kern="1200" dirty="0" smtClean="0"/>
              </a:br>
              <a:r>
                <a:rPr lang="en-US" sz="1300" kern="1200" dirty="0" smtClean="0"/>
                <a:t>Client</a:t>
              </a:r>
              <a:endParaRPr lang="en-US" sz="13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670078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Extractor</a:t>
              </a:r>
              <a:endParaRPr lang="en-US" sz="13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987999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Temporal Alignment</a:t>
              </a:r>
              <a:endParaRPr lang="en-US" sz="13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305921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Spatial Alignment (Projection)</a:t>
              </a:r>
              <a:endParaRPr lang="en-US" sz="13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623843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MW Specific</a:t>
              </a:r>
              <a:endParaRPr lang="en-US" sz="1300" kern="1200" dirty="0"/>
            </a:p>
          </p:txBody>
        </p:sp>
      </p:grpSp>
      <p:sp>
        <p:nvSpPr>
          <p:cNvPr id="21" name="Freeform 20"/>
          <p:cNvSpPr/>
          <p:nvPr/>
        </p:nvSpPr>
        <p:spPr>
          <a:xfrm>
            <a:off x="947561" y="351782"/>
            <a:ext cx="1318579" cy="601200"/>
          </a:xfrm>
          <a:custGeom>
            <a:avLst/>
            <a:gdLst>
              <a:gd name="connsiteX0" fmla="*/ 0 w 1533921"/>
              <a:gd name="connsiteY0" fmla="*/ 0 h 613568"/>
              <a:gd name="connsiteX1" fmla="*/ 1227137 w 1533921"/>
              <a:gd name="connsiteY1" fmla="*/ 0 h 613568"/>
              <a:gd name="connsiteX2" fmla="*/ 1533921 w 1533921"/>
              <a:gd name="connsiteY2" fmla="*/ 306784 h 613568"/>
              <a:gd name="connsiteX3" fmla="*/ 1227137 w 1533921"/>
              <a:gd name="connsiteY3" fmla="*/ 613568 h 613568"/>
              <a:gd name="connsiteX4" fmla="*/ 0 w 1533921"/>
              <a:gd name="connsiteY4" fmla="*/ 613568 h 613568"/>
              <a:gd name="connsiteX5" fmla="*/ 306784 w 1533921"/>
              <a:gd name="connsiteY5" fmla="*/ 306784 h 613568"/>
              <a:gd name="connsiteX6" fmla="*/ 0 w 1533921"/>
              <a:gd name="connsiteY6" fmla="*/ 0 h 6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921" h="613568">
                <a:moveTo>
                  <a:pt x="0" y="0"/>
                </a:moveTo>
                <a:lnTo>
                  <a:pt x="1227137" y="0"/>
                </a:lnTo>
                <a:lnTo>
                  <a:pt x="1533921" y="306784"/>
                </a:lnTo>
                <a:lnTo>
                  <a:pt x="1227137" y="613568"/>
                </a:lnTo>
                <a:lnTo>
                  <a:pt x="0" y="613568"/>
                </a:lnTo>
                <a:lnTo>
                  <a:pt x="306784" y="3067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791" tIns="17336" rIns="324120" bIns="1733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Recorder</a:t>
            </a:r>
            <a:endParaRPr lang="en-US" sz="1300" kern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15350" y="34998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7510" y="349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50647" y="2026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5187" y="-8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IV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68421" y="-256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V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9230255" y="343656"/>
            <a:ext cx="1833559" cy="613568"/>
          </a:xfrm>
          <a:custGeom>
            <a:avLst/>
            <a:gdLst>
              <a:gd name="connsiteX0" fmla="*/ 0 w 1533921"/>
              <a:gd name="connsiteY0" fmla="*/ 0 h 613568"/>
              <a:gd name="connsiteX1" fmla="*/ 1227137 w 1533921"/>
              <a:gd name="connsiteY1" fmla="*/ 0 h 613568"/>
              <a:gd name="connsiteX2" fmla="*/ 1533921 w 1533921"/>
              <a:gd name="connsiteY2" fmla="*/ 306784 h 613568"/>
              <a:gd name="connsiteX3" fmla="*/ 1227137 w 1533921"/>
              <a:gd name="connsiteY3" fmla="*/ 613568 h 613568"/>
              <a:gd name="connsiteX4" fmla="*/ 0 w 1533921"/>
              <a:gd name="connsiteY4" fmla="*/ 613568 h 613568"/>
              <a:gd name="connsiteX5" fmla="*/ 306784 w 1533921"/>
              <a:gd name="connsiteY5" fmla="*/ 306784 h 613568"/>
              <a:gd name="connsiteX6" fmla="*/ 0 w 1533921"/>
              <a:gd name="connsiteY6" fmla="*/ 0 h 6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921" h="613568">
                <a:moveTo>
                  <a:pt x="0" y="0"/>
                </a:moveTo>
                <a:lnTo>
                  <a:pt x="1227137" y="0"/>
                </a:lnTo>
                <a:lnTo>
                  <a:pt x="1533921" y="306784"/>
                </a:lnTo>
                <a:lnTo>
                  <a:pt x="1227137" y="613568"/>
                </a:lnTo>
                <a:lnTo>
                  <a:pt x="0" y="613568"/>
                </a:lnTo>
                <a:lnTo>
                  <a:pt x="306784" y="306784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791" tIns="17336" rIns="324120" bIns="1733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 MW Comparator</a:t>
            </a:r>
            <a:endParaRPr lang="en-US" sz="1300" kern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4278" y="2230517"/>
            <a:ext cx="72937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/>
              <a:t>Temporal Alignment</a:t>
            </a:r>
            <a:endParaRPr lang="en-US" sz="6600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57574"/>
              </p:ext>
            </p:extLst>
          </p:nvPr>
        </p:nvGraphicFramePr>
        <p:xfrm>
          <a:off x="2083372" y="1451415"/>
          <a:ext cx="306727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275"/>
              </a:tblGrid>
              <a:tr h="46408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- Real Sense Folder Format</a:t>
                      </a:r>
                    </a:p>
                    <a:p>
                      <a:pPr algn="l"/>
                      <a:r>
                        <a:rPr lang="en-US" sz="1800" b="0" dirty="0" smtClean="0"/>
                        <a:t>-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dirty="0" smtClean="0"/>
                        <a:t>Ground Truth file/sequence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65993"/>
              </p:ext>
            </p:extLst>
          </p:nvPr>
        </p:nvGraphicFramePr>
        <p:xfrm>
          <a:off x="7884599" y="1451415"/>
          <a:ext cx="3284723" cy="64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4723"/>
              </a:tblGrid>
              <a:tr h="6427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Temporal aligned Ground Truth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Right Arrow 30"/>
          <p:cNvSpPr/>
          <p:nvPr/>
        </p:nvSpPr>
        <p:spPr>
          <a:xfrm rot="2406250">
            <a:off x="5060546" y="2220394"/>
            <a:ext cx="688769" cy="174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9305302">
            <a:off x="7268861" y="2229837"/>
            <a:ext cx="688769" cy="174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787249" y="3474910"/>
            <a:ext cx="5177955" cy="3109960"/>
            <a:chOff x="1399592" y="1371600"/>
            <a:chExt cx="3100273" cy="152089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4" name="Rounded Rectangle 33"/>
            <p:cNvSpPr/>
            <p:nvPr/>
          </p:nvSpPr>
          <p:spPr>
            <a:xfrm>
              <a:off x="1399592" y="1371600"/>
              <a:ext cx="3100273" cy="1520890"/>
            </a:xfrm>
            <a:prstGeom prst="roundRect">
              <a:avLst/>
            </a:prstGeom>
            <a:grpFill/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64203" y="1416550"/>
              <a:ext cx="1970755" cy="225772"/>
            </a:xfrm>
            <a:prstGeom prst="rect">
              <a:avLst/>
            </a:prstGeom>
            <a:grpFill/>
            <a:ln w="28575"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Temporal Alignment Tool</a:t>
              </a:r>
              <a:endParaRPr lang="en-US" sz="2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41007" y="4006589"/>
            <a:ext cx="4928881" cy="451542"/>
            <a:chOff x="2379306" y="3666931"/>
            <a:chExt cx="2120559" cy="923298"/>
          </a:xfrm>
        </p:grpSpPr>
        <p:sp>
          <p:nvSpPr>
            <p:cNvPr id="37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34884" y="3685064"/>
              <a:ext cx="1811821" cy="905165"/>
            </a:xfrm>
            <a:prstGeom prst="round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Sync based on camera initial motion</a:t>
              </a:r>
              <a:endParaRPr lang="en-US" sz="2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941008" y="4573155"/>
            <a:ext cx="4928880" cy="457963"/>
            <a:chOff x="2379306" y="3666931"/>
            <a:chExt cx="2120559" cy="886408"/>
          </a:xfrm>
        </p:grpSpPr>
        <p:sp>
          <p:nvSpPr>
            <p:cNvPr id="40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34884" y="3685065"/>
              <a:ext cx="1861451" cy="856815"/>
            </a:xfrm>
            <a:prstGeom prst="round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Based on either IMU, FE, RGB</a:t>
              </a:r>
              <a:endParaRPr lang="en-US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41007" y="5177903"/>
            <a:ext cx="4928881" cy="457963"/>
            <a:chOff x="2379306" y="3666931"/>
            <a:chExt cx="2120559" cy="886408"/>
          </a:xfrm>
        </p:grpSpPr>
        <p:sp>
          <p:nvSpPr>
            <p:cNvPr id="43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34884" y="3685065"/>
              <a:ext cx="1861451" cy="856815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Fine tuning with motion start/stop</a:t>
              </a:r>
              <a:endParaRPr lang="en-US" sz="2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41007" y="5782642"/>
            <a:ext cx="4928881" cy="457963"/>
            <a:chOff x="2379306" y="3437081"/>
            <a:chExt cx="2120559" cy="886409"/>
          </a:xfrm>
        </p:grpSpPr>
        <p:sp>
          <p:nvSpPr>
            <p:cNvPr id="49" name="Rectangle 5"/>
            <p:cNvSpPr/>
            <p:nvPr/>
          </p:nvSpPr>
          <p:spPr>
            <a:xfrm>
              <a:off x="2379306" y="3437081"/>
              <a:ext cx="2120559" cy="88640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34884" y="3455215"/>
              <a:ext cx="1861451" cy="85681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Solution for static camera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924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91936" y="343656"/>
            <a:ext cx="8135025" cy="613568"/>
            <a:chOff x="3352156" y="2966867"/>
            <a:chExt cx="6805608" cy="613568"/>
          </a:xfrm>
        </p:grpSpPr>
        <p:sp>
          <p:nvSpPr>
            <p:cNvPr id="16" name="Freeform 15"/>
            <p:cNvSpPr/>
            <p:nvPr/>
          </p:nvSpPr>
          <p:spPr>
            <a:xfrm>
              <a:off x="3352156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Host</a:t>
              </a:r>
              <a:br>
                <a:rPr lang="en-US" sz="1300" kern="1200" dirty="0" smtClean="0"/>
              </a:br>
              <a:r>
                <a:rPr lang="en-US" sz="1300" kern="1200" dirty="0" smtClean="0"/>
                <a:t/>
              </a:r>
              <a:br>
                <a:rPr lang="en-US" sz="1300" kern="1200" dirty="0" smtClean="0"/>
              </a:br>
              <a:r>
                <a:rPr lang="en-US" sz="1300" kern="1200" dirty="0" smtClean="0"/>
                <a:t>Client</a:t>
              </a:r>
              <a:endParaRPr lang="en-US" sz="13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670078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Extractor</a:t>
              </a:r>
              <a:endParaRPr lang="en-US" sz="13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987999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Temporal Alignment</a:t>
              </a:r>
              <a:endParaRPr lang="en-US" sz="13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305921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Spatial Alignment (Projection)</a:t>
              </a:r>
              <a:endParaRPr lang="en-US" sz="13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623843" y="2966867"/>
              <a:ext cx="1533921" cy="613568"/>
            </a:xfrm>
            <a:custGeom>
              <a:avLst/>
              <a:gdLst>
                <a:gd name="connsiteX0" fmla="*/ 0 w 1533921"/>
                <a:gd name="connsiteY0" fmla="*/ 0 h 613568"/>
                <a:gd name="connsiteX1" fmla="*/ 1227137 w 1533921"/>
                <a:gd name="connsiteY1" fmla="*/ 0 h 613568"/>
                <a:gd name="connsiteX2" fmla="*/ 1533921 w 1533921"/>
                <a:gd name="connsiteY2" fmla="*/ 306784 h 613568"/>
                <a:gd name="connsiteX3" fmla="*/ 1227137 w 1533921"/>
                <a:gd name="connsiteY3" fmla="*/ 613568 h 613568"/>
                <a:gd name="connsiteX4" fmla="*/ 0 w 1533921"/>
                <a:gd name="connsiteY4" fmla="*/ 613568 h 613568"/>
                <a:gd name="connsiteX5" fmla="*/ 306784 w 1533921"/>
                <a:gd name="connsiteY5" fmla="*/ 306784 h 613568"/>
                <a:gd name="connsiteX6" fmla="*/ 0 w 1533921"/>
                <a:gd name="connsiteY6" fmla="*/ 0 h 6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3921" h="613568">
                  <a:moveTo>
                    <a:pt x="0" y="0"/>
                  </a:moveTo>
                  <a:lnTo>
                    <a:pt x="1227137" y="0"/>
                  </a:lnTo>
                  <a:lnTo>
                    <a:pt x="1533921" y="306784"/>
                  </a:lnTo>
                  <a:lnTo>
                    <a:pt x="1227137" y="613568"/>
                  </a:lnTo>
                  <a:lnTo>
                    <a:pt x="0" y="613568"/>
                  </a:lnTo>
                  <a:lnTo>
                    <a:pt x="306784" y="3067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791" tIns="17336" rIns="324120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MW Specific</a:t>
              </a:r>
              <a:endParaRPr lang="en-US" sz="1300" kern="1200" dirty="0"/>
            </a:p>
          </p:txBody>
        </p:sp>
      </p:grpSp>
      <p:sp>
        <p:nvSpPr>
          <p:cNvPr id="21" name="Freeform 20"/>
          <p:cNvSpPr/>
          <p:nvPr/>
        </p:nvSpPr>
        <p:spPr>
          <a:xfrm>
            <a:off x="947561" y="351782"/>
            <a:ext cx="1318579" cy="601200"/>
          </a:xfrm>
          <a:custGeom>
            <a:avLst/>
            <a:gdLst>
              <a:gd name="connsiteX0" fmla="*/ 0 w 1533921"/>
              <a:gd name="connsiteY0" fmla="*/ 0 h 613568"/>
              <a:gd name="connsiteX1" fmla="*/ 1227137 w 1533921"/>
              <a:gd name="connsiteY1" fmla="*/ 0 h 613568"/>
              <a:gd name="connsiteX2" fmla="*/ 1533921 w 1533921"/>
              <a:gd name="connsiteY2" fmla="*/ 306784 h 613568"/>
              <a:gd name="connsiteX3" fmla="*/ 1227137 w 1533921"/>
              <a:gd name="connsiteY3" fmla="*/ 613568 h 613568"/>
              <a:gd name="connsiteX4" fmla="*/ 0 w 1533921"/>
              <a:gd name="connsiteY4" fmla="*/ 613568 h 613568"/>
              <a:gd name="connsiteX5" fmla="*/ 306784 w 1533921"/>
              <a:gd name="connsiteY5" fmla="*/ 306784 h 613568"/>
              <a:gd name="connsiteX6" fmla="*/ 0 w 1533921"/>
              <a:gd name="connsiteY6" fmla="*/ 0 h 6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921" h="613568">
                <a:moveTo>
                  <a:pt x="0" y="0"/>
                </a:moveTo>
                <a:lnTo>
                  <a:pt x="1227137" y="0"/>
                </a:lnTo>
                <a:lnTo>
                  <a:pt x="1533921" y="306784"/>
                </a:lnTo>
                <a:lnTo>
                  <a:pt x="1227137" y="613568"/>
                </a:lnTo>
                <a:lnTo>
                  <a:pt x="0" y="613568"/>
                </a:lnTo>
                <a:lnTo>
                  <a:pt x="306784" y="3067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791" tIns="17336" rIns="324120" bIns="1733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Recorder</a:t>
            </a:r>
            <a:endParaRPr lang="en-US" sz="1300" kern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15350" y="34998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7510" y="349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50647" y="2026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III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5187" y="-8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IV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68421" y="-256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V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9230255" y="343656"/>
            <a:ext cx="1833559" cy="613568"/>
          </a:xfrm>
          <a:custGeom>
            <a:avLst/>
            <a:gdLst>
              <a:gd name="connsiteX0" fmla="*/ 0 w 1533921"/>
              <a:gd name="connsiteY0" fmla="*/ 0 h 613568"/>
              <a:gd name="connsiteX1" fmla="*/ 1227137 w 1533921"/>
              <a:gd name="connsiteY1" fmla="*/ 0 h 613568"/>
              <a:gd name="connsiteX2" fmla="*/ 1533921 w 1533921"/>
              <a:gd name="connsiteY2" fmla="*/ 306784 h 613568"/>
              <a:gd name="connsiteX3" fmla="*/ 1227137 w 1533921"/>
              <a:gd name="connsiteY3" fmla="*/ 613568 h 613568"/>
              <a:gd name="connsiteX4" fmla="*/ 0 w 1533921"/>
              <a:gd name="connsiteY4" fmla="*/ 613568 h 613568"/>
              <a:gd name="connsiteX5" fmla="*/ 306784 w 1533921"/>
              <a:gd name="connsiteY5" fmla="*/ 306784 h 613568"/>
              <a:gd name="connsiteX6" fmla="*/ 0 w 1533921"/>
              <a:gd name="connsiteY6" fmla="*/ 0 h 6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921" h="613568">
                <a:moveTo>
                  <a:pt x="0" y="0"/>
                </a:moveTo>
                <a:lnTo>
                  <a:pt x="1227137" y="0"/>
                </a:lnTo>
                <a:lnTo>
                  <a:pt x="1533921" y="306784"/>
                </a:lnTo>
                <a:lnTo>
                  <a:pt x="1227137" y="613568"/>
                </a:lnTo>
                <a:lnTo>
                  <a:pt x="0" y="613568"/>
                </a:lnTo>
                <a:lnTo>
                  <a:pt x="306784" y="306784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8791" tIns="17336" rIns="324120" bIns="1733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 MW Comparator</a:t>
            </a:r>
            <a:endParaRPr lang="en-US" sz="1300" kern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327221" y="2230517"/>
            <a:ext cx="64079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/>
              <a:t>Spatial Alignment</a:t>
            </a:r>
            <a:endParaRPr lang="en-US" sz="6600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89840"/>
              </p:ext>
            </p:extLst>
          </p:nvPr>
        </p:nvGraphicFramePr>
        <p:xfrm>
          <a:off x="2083372" y="1451415"/>
          <a:ext cx="30672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275"/>
              </a:tblGrid>
              <a:tr h="46408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- Real Sense Folder Format</a:t>
                      </a:r>
                    </a:p>
                    <a:p>
                      <a:pPr algn="l"/>
                      <a:r>
                        <a:rPr lang="en-US" sz="1800" b="0" dirty="0" smtClean="0"/>
                        <a:t>-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dirty="0" smtClean="0"/>
                        <a:t>Ground Truth file/sequence</a:t>
                      </a:r>
                    </a:p>
                    <a:p>
                      <a:pPr algn="l"/>
                      <a:r>
                        <a:rPr lang="en-US" sz="1800" b="0" dirty="0" smtClean="0"/>
                        <a:t>- Calibration matrix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25501"/>
              </p:ext>
            </p:extLst>
          </p:nvPr>
        </p:nvGraphicFramePr>
        <p:xfrm>
          <a:off x="7884599" y="1451415"/>
          <a:ext cx="3284723" cy="64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4723"/>
              </a:tblGrid>
              <a:tr h="6427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Projected Ground Truth (2D/3D)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Right Arrow 30"/>
          <p:cNvSpPr/>
          <p:nvPr/>
        </p:nvSpPr>
        <p:spPr>
          <a:xfrm rot="2406250">
            <a:off x="5060546" y="2220394"/>
            <a:ext cx="688769" cy="174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9305302">
            <a:off x="7268861" y="2229837"/>
            <a:ext cx="688769" cy="174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787249" y="3474910"/>
            <a:ext cx="5177955" cy="3109960"/>
            <a:chOff x="1399592" y="1371600"/>
            <a:chExt cx="3100273" cy="152089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4" name="Rounded Rectangle 33"/>
            <p:cNvSpPr/>
            <p:nvPr/>
          </p:nvSpPr>
          <p:spPr>
            <a:xfrm>
              <a:off x="1399592" y="1371600"/>
              <a:ext cx="3100273" cy="1520890"/>
            </a:xfrm>
            <a:prstGeom prst="roundRect">
              <a:avLst/>
            </a:prstGeom>
            <a:grpFill/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64203" y="1416550"/>
              <a:ext cx="1970755" cy="225772"/>
            </a:xfrm>
            <a:prstGeom prst="rect">
              <a:avLst/>
            </a:prstGeom>
            <a:grpFill/>
            <a:ln w="28575"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Temporal Alignment Tool</a:t>
              </a:r>
              <a:endParaRPr lang="en-US" sz="2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41007" y="4006589"/>
            <a:ext cx="4928881" cy="451542"/>
            <a:chOff x="2379306" y="3666931"/>
            <a:chExt cx="2120559" cy="923298"/>
          </a:xfrm>
        </p:grpSpPr>
        <p:sp>
          <p:nvSpPr>
            <p:cNvPr id="37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34884" y="3685064"/>
              <a:ext cx="1811821" cy="905165"/>
            </a:xfrm>
            <a:prstGeom prst="round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Sync based on camera initial motion</a:t>
              </a:r>
              <a:endParaRPr lang="en-US" sz="2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941008" y="4573155"/>
            <a:ext cx="4928880" cy="457963"/>
            <a:chOff x="2379306" y="3666931"/>
            <a:chExt cx="2120559" cy="886408"/>
          </a:xfrm>
        </p:grpSpPr>
        <p:sp>
          <p:nvSpPr>
            <p:cNvPr id="40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34884" y="3685065"/>
              <a:ext cx="1861451" cy="856815"/>
            </a:xfrm>
            <a:prstGeom prst="round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Based on either IMU, FE, RGB</a:t>
              </a:r>
              <a:endParaRPr lang="en-US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41007" y="5177903"/>
            <a:ext cx="4928881" cy="457963"/>
            <a:chOff x="2379306" y="3666931"/>
            <a:chExt cx="2120559" cy="886408"/>
          </a:xfrm>
        </p:grpSpPr>
        <p:sp>
          <p:nvSpPr>
            <p:cNvPr id="43" name="Rectangle 5"/>
            <p:cNvSpPr/>
            <p:nvPr/>
          </p:nvSpPr>
          <p:spPr>
            <a:xfrm>
              <a:off x="2379306" y="3666931"/>
              <a:ext cx="2120559" cy="88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34884" y="3685065"/>
              <a:ext cx="1861451" cy="856815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Fine tuning with motion start/stop</a:t>
              </a:r>
              <a:endParaRPr lang="en-US" sz="2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41007" y="5782642"/>
            <a:ext cx="4928881" cy="457963"/>
            <a:chOff x="2379306" y="3437081"/>
            <a:chExt cx="2120559" cy="886409"/>
          </a:xfrm>
        </p:grpSpPr>
        <p:sp>
          <p:nvSpPr>
            <p:cNvPr id="49" name="Rectangle 5"/>
            <p:cNvSpPr/>
            <p:nvPr/>
          </p:nvSpPr>
          <p:spPr>
            <a:xfrm>
              <a:off x="2379306" y="3437081"/>
              <a:ext cx="2120559" cy="88640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34884" y="3455215"/>
              <a:ext cx="1861451" cy="85681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Solution for static camera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579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25405</TotalTime>
  <Words>631</Words>
  <Application>Microsoft Office PowerPoint</Application>
  <PresentationFormat>Widescreen</PresentationFormat>
  <Paragraphs>226</Paragraphs>
  <Slides>14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Intel Clear</vt:lpstr>
      <vt:lpstr>Office Theme</vt:lpstr>
      <vt:lpstr>GT Tool Set </vt:lpstr>
      <vt:lpstr>General Flow</vt:lpstr>
      <vt:lpstr>Calibration Tool</vt:lpstr>
      <vt:lpstr>PowerPoint Presentation</vt:lpstr>
      <vt:lpstr>Recorder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Tracking Systems</vt:lpstr>
      <vt:lpstr>PowerPoint Presentation</vt:lpstr>
      <vt:lpstr>Recording Client/Server protocol</vt:lpstr>
      <vt:lpstr>Hand-eye calibration Client/Server protocol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 Yehonatan</dc:creator>
  <cp:lastModifiedBy>Sela, Yehonatan</cp:lastModifiedBy>
  <cp:revision>87</cp:revision>
  <dcterms:created xsi:type="dcterms:W3CDTF">2017-01-05T11:37:06Z</dcterms:created>
  <dcterms:modified xsi:type="dcterms:W3CDTF">2017-03-08T08:54:00Z</dcterms:modified>
</cp:coreProperties>
</file>