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95" r:id="rId2"/>
    <p:sldId id="287" r:id="rId3"/>
    <p:sldId id="305" r:id="rId4"/>
    <p:sldId id="288" r:id="rId5"/>
    <p:sldId id="294" r:id="rId6"/>
    <p:sldId id="299" r:id="rId7"/>
    <p:sldId id="289" r:id="rId8"/>
    <p:sldId id="291" r:id="rId9"/>
    <p:sldId id="302" r:id="rId10"/>
    <p:sldId id="292" r:id="rId11"/>
    <p:sldId id="301" r:id="rId12"/>
    <p:sldId id="300" r:id="rId13"/>
    <p:sldId id="303" r:id="rId14"/>
    <p:sldId id="304" r:id="rId15"/>
    <p:sldId id="296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rial Unicode MS" panose="020B0604020202020204" pitchFamily="34" charset="-128"/>
      <p:regular r:id="rId23"/>
    </p:embeddedFont>
    <p:embeddedFont>
      <p:font typeface="Nunito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730A7-565B-4E20-A41B-09162EBC8FF5}">
  <a:tblStyle styleId="{8E5730A7-565B-4E20-A41B-09162EBC8FF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ABDEA-E666-4834-832E-85EA3DB7A71F}" type="doc">
      <dgm:prSet loTypeId="urn:microsoft.com/office/officeart/2008/layout/RadialCluster" loCatId="relationship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64BDF1F6-4191-4BCF-90CB-5DE8AE1387FF}">
      <dgm:prSet phldrT="[Text]" custT="1"/>
      <dgm:spPr/>
      <dgm:t>
        <a:bodyPr/>
        <a:lstStyle/>
        <a:p>
          <a:pPr rtl="0"/>
          <a:r>
            <a:rPr kumimoji="0" lang="bn-IN" sz="2000" b="0" i="0" u="none" strike="noStrike" cap="none" normalizeH="0" baseline="0" dirty="0" smtClean="0">
              <a:ln/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মাটি ও মানুষ</a:t>
          </a:r>
          <a:endParaRPr lang="en-US" sz="2000" b="0" dirty="0"/>
        </a:p>
      </dgm:t>
    </dgm:pt>
    <dgm:pt modelId="{C5149008-1E6C-4A68-981E-D281DBB219C0}" type="parTrans" cxnId="{0C9ABE35-22BC-46A3-AC28-F73654486546}">
      <dgm:prSet/>
      <dgm:spPr/>
      <dgm:t>
        <a:bodyPr/>
        <a:lstStyle/>
        <a:p>
          <a:endParaRPr lang="en-US"/>
        </a:p>
      </dgm:t>
    </dgm:pt>
    <dgm:pt modelId="{104CB038-52AC-4B29-B67B-AAD8C475B08F}" type="sibTrans" cxnId="{0C9ABE35-22BC-46A3-AC28-F73654486546}">
      <dgm:prSet/>
      <dgm:spPr/>
      <dgm:t>
        <a:bodyPr/>
        <a:lstStyle/>
        <a:p>
          <a:endParaRPr lang="en-US"/>
        </a:p>
      </dgm:t>
    </dgm:pt>
    <dgm:pt modelId="{F01F43C8-2A66-4996-943F-C9A19396F2D7}">
      <dgm:prSet phldrT="[Text]" custT="1"/>
      <dgm:spPr/>
      <dgm:t>
        <a:bodyPr/>
        <a:lstStyle/>
        <a:p>
          <a:r>
            <a:rPr lang="en-US" sz="1100" dirty="0" smtClean="0"/>
            <a:t>Fertilizer Calculator</a:t>
          </a:r>
          <a:endParaRPr lang="en-US" sz="1100" dirty="0"/>
        </a:p>
      </dgm:t>
    </dgm:pt>
    <dgm:pt modelId="{0485821C-7584-4CC0-B2C9-59C97E0B7A17}" type="parTrans" cxnId="{97BC2581-8577-4DB2-B509-01BD2953148C}">
      <dgm:prSet/>
      <dgm:spPr/>
      <dgm:t>
        <a:bodyPr/>
        <a:lstStyle/>
        <a:p>
          <a:endParaRPr lang="en-US"/>
        </a:p>
      </dgm:t>
    </dgm:pt>
    <dgm:pt modelId="{CA7D72FA-AD9D-4465-8026-63BD08A888B0}" type="sibTrans" cxnId="{97BC2581-8577-4DB2-B509-01BD2953148C}">
      <dgm:prSet/>
      <dgm:spPr/>
      <dgm:t>
        <a:bodyPr/>
        <a:lstStyle/>
        <a:p>
          <a:endParaRPr lang="en-US"/>
        </a:p>
      </dgm:t>
    </dgm:pt>
    <dgm:pt modelId="{376C8BA3-FA69-46FD-BAA0-0D9BD10AEB58}">
      <dgm:prSet phldrT="[Text]" custT="1"/>
      <dgm:spPr/>
      <dgm:t>
        <a:bodyPr/>
        <a:lstStyle/>
        <a:p>
          <a:pPr algn="l"/>
          <a:r>
            <a:rPr lang="en-US" sz="1100" dirty="0" smtClean="0"/>
            <a:t>Weather</a:t>
          </a:r>
          <a:endParaRPr lang="en-US" sz="1100" dirty="0"/>
        </a:p>
      </dgm:t>
    </dgm:pt>
    <dgm:pt modelId="{482F8ABC-D1E8-43CF-B123-AB0B50A078BC}" type="parTrans" cxnId="{A0A68A23-0F6F-4937-A9DB-2BCD2FEE7D59}">
      <dgm:prSet/>
      <dgm:spPr/>
      <dgm:t>
        <a:bodyPr/>
        <a:lstStyle/>
        <a:p>
          <a:endParaRPr lang="en-US"/>
        </a:p>
      </dgm:t>
    </dgm:pt>
    <dgm:pt modelId="{DCBD3B83-E2E8-4E43-9224-E4C0C0FFCB33}" type="sibTrans" cxnId="{A0A68A23-0F6F-4937-A9DB-2BCD2FEE7D59}">
      <dgm:prSet/>
      <dgm:spPr/>
      <dgm:t>
        <a:bodyPr/>
        <a:lstStyle/>
        <a:p>
          <a:endParaRPr lang="en-US"/>
        </a:p>
      </dgm:t>
    </dgm:pt>
    <dgm:pt modelId="{AD739AFA-0022-4CA9-820F-7077ABDCC41B}">
      <dgm:prSet phldrT="[Text]" custT="1"/>
      <dgm:spPr/>
      <dgm:t>
        <a:bodyPr/>
        <a:lstStyle/>
        <a:p>
          <a:r>
            <a:rPr lang="en-US" sz="1400" dirty="0" err="1" smtClean="0"/>
            <a:t>Iot</a:t>
          </a:r>
          <a:r>
            <a:rPr lang="en-US" sz="1400" dirty="0" smtClean="0"/>
            <a:t> Based Agro View</a:t>
          </a:r>
          <a:endParaRPr lang="en-US" sz="1400" dirty="0"/>
        </a:p>
      </dgm:t>
    </dgm:pt>
    <dgm:pt modelId="{D9ABD907-7A05-475B-AA74-FE3215BEE54F}" type="parTrans" cxnId="{CF1D5BCF-D556-423E-B190-9AA49925045A}">
      <dgm:prSet/>
      <dgm:spPr/>
      <dgm:t>
        <a:bodyPr/>
        <a:lstStyle/>
        <a:p>
          <a:endParaRPr lang="en-US"/>
        </a:p>
      </dgm:t>
    </dgm:pt>
    <dgm:pt modelId="{1A9337F1-0D17-4202-97D9-34519786712D}" type="sibTrans" cxnId="{CF1D5BCF-D556-423E-B190-9AA49925045A}">
      <dgm:prSet/>
      <dgm:spPr/>
      <dgm:t>
        <a:bodyPr/>
        <a:lstStyle/>
        <a:p>
          <a:endParaRPr lang="en-US"/>
        </a:p>
      </dgm:t>
    </dgm:pt>
    <dgm:pt modelId="{70DA17A8-A953-423B-85D3-715EB88D1BA0}">
      <dgm:prSet phldrT="[Text]" custT="1"/>
      <dgm:spPr/>
      <dgm:t>
        <a:bodyPr/>
        <a:lstStyle/>
        <a:p>
          <a:r>
            <a:rPr lang="en-US" sz="1200" dirty="0" smtClean="0"/>
            <a:t>Agro Image Processing</a:t>
          </a:r>
          <a:endParaRPr lang="en-US" sz="1200" dirty="0"/>
        </a:p>
      </dgm:t>
    </dgm:pt>
    <dgm:pt modelId="{8E14E36A-1761-4C42-8D2F-1D008493F188}" type="parTrans" cxnId="{5D6CB98C-CBCC-4DAE-9865-F8C3C97D6050}">
      <dgm:prSet/>
      <dgm:spPr/>
      <dgm:t>
        <a:bodyPr/>
        <a:lstStyle/>
        <a:p>
          <a:endParaRPr lang="en-US"/>
        </a:p>
      </dgm:t>
    </dgm:pt>
    <dgm:pt modelId="{2FE0C46C-1809-427D-8AEF-50DAD4FB55FB}" type="sibTrans" cxnId="{5D6CB98C-CBCC-4DAE-9865-F8C3C97D6050}">
      <dgm:prSet/>
      <dgm:spPr/>
      <dgm:t>
        <a:bodyPr/>
        <a:lstStyle/>
        <a:p>
          <a:endParaRPr lang="en-US"/>
        </a:p>
      </dgm:t>
    </dgm:pt>
    <dgm:pt modelId="{1653415C-C591-456C-8C15-48D5CE069821}">
      <dgm:prSet phldrT="[Text]" custT="1"/>
      <dgm:spPr/>
      <dgm:t>
        <a:bodyPr/>
        <a:lstStyle/>
        <a:p>
          <a:r>
            <a:rPr lang="en-US" sz="1200" dirty="0" smtClean="0"/>
            <a:t>Agro Information</a:t>
          </a:r>
          <a:endParaRPr lang="en-US" sz="1200" dirty="0"/>
        </a:p>
      </dgm:t>
    </dgm:pt>
    <dgm:pt modelId="{FC5BEAC8-BC9D-4A3F-9F9F-781A006640F6}" type="parTrans" cxnId="{C4BE638C-D508-4E18-8845-8D0FE384E47B}">
      <dgm:prSet/>
      <dgm:spPr/>
      <dgm:t>
        <a:bodyPr/>
        <a:lstStyle/>
        <a:p>
          <a:endParaRPr lang="en-US"/>
        </a:p>
      </dgm:t>
    </dgm:pt>
    <dgm:pt modelId="{FF070796-E9D5-43B9-A9EC-D5DF998A3DDE}" type="sibTrans" cxnId="{C4BE638C-D508-4E18-8845-8D0FE384E47B}">
      <dgm:prSet/>
      <dgm:spPr/>
      <dgm:t>
        <a:bodyPr/>
        <a:lstStyle/>
        <a:p>
          <a:endParaRPr lang="en-US"/>
        </a:p>
      </dgm:t>
    </dgm:pt>
    <dgm:pt modelId="{EAA64C61-ED5C-494E-BD86-F181748D0B10}">
      <dgm:prSet phldrT="[Text]" custT="1"/>
      <dgm:spPr/>
      <dgm:t>
        <a:bodyPr/>
        <a:lstStyle/>
        <a:p>
          <a:r>
            <a:rPr lang="en-US" sz="1200" dirty="0" smtClean="0"/>
            <a:t>Agro Help Center</a:t>
          </a:r>
        </a:p>
        <a:p>
          <a:r>
            <a:rPr lang="en-US" sz="1200" dirty="0" smtClean="0"/>
            <a:t>&amp;&amp;</a:t>
          </a:r>
        </a:p>
        <a:p>
          <a:r>
            <a:rPr lang="en-US" sz="1200" dirty="0" smtClean="0"/>
            <a:t>About</a:t>
          </a:r>
          <a:endParaRPr lang="en-US" sz="1200" dirty="0"/>
        </a:p>
      </dgm:t>
    </dgm:pt>
    <dgm:pt modelId="{0E009B32-A563-486E-96D1-382361416017}" type="parTrans" cxnId="{66FBF118-1BE8-44F0-A040-9A060E20A4E9}">
      <dgm:prSet/>
      <dgm:spPr/>
      <dgm:t>
        <a:bodyPr/>
        <a:lstStyle/>
        <a:p>
          <a:endParaRPr lang="en-US"/>
        </a:p>
      </dgm:t>
    </dgm:pt>
    <dgm:pt modelId="{69B39068-716A-4A12-A686-2738BCDE658C}" type="sibTrans" cxnId="{66FBF118-1BE8-44F0-A040-9A060E20A4E9}">
      <dgm:prSet/>
      <dgm:spPr/>
      <dgm:t>
        <a:bodyPr/>
        <a:lstStyle/>
        <a:p>
          <a:endParaRPr lang="en-US"/>
        </a:p>
      </dgm:t>
    </dgm:pt>
    <dgm:pt modelId="{3CF88B4E-8926-497B-A9A9-74F936461D11}">
      <dgm:prSet phldrT="[Text]" custT="1"/>
      <dgm:spPr/>
      <dgm:t>
        <a:bodyPr/>
        <a:lstStyle/>
        <a:p>
          <a:r>
            <a:rPr lang="en-US" sz="1200" dirty="0" smtClean="0"/>
            <a:t>Agro Community</a:t>
          </a:r>
          <a:endParaRPr lang="en-US" sz="1200" dirty="0"/>
        </a:p>
      </dgm:t>
    </dgm:pt>
    <dgm:pt modelId="{F5F3F385-9CA4-4DFD-A797-E1E3600602F7}" type="sibTrans" cxnId="{0D93C2D7-E72D-4C1A-82BB-809F5B20ADB1}">
      <dgm:prSet/>
      <dgm:spPr/>
      <dgm:t>
        <a:bodyPr/>
        <a:lstStyle/>
        <a:p>
          <a:endParaRPr lang="en-US"/>
        </a:p>
      </dgm:t>
    </dgm:pt>
    <dgm:pt modelId="{D0F99DCD-72F5-4877-BBE4-77EBA80B8CDB}" type="parTrans" cxnId="{0D93C2D7-E72D-4C1A-82BB-809F5B20ADB1}">
      <dgm:prSet/>
      <dgm:spPr/>
      <dgm:t>
        <a:bodyPr/>
        <a:lstStyle/>
        <a:p>
          <a:endParaRPr lang="en-US"/>
        </a:p>
      </dgm:t>
    </dgm:pt>
    <dgm:pt modelId="{84AA160A-86E5-4816-B9D8-4BA68A93C402}" type="pres">
      <dgm:prSet presAssocID="{896ABDEA-E666-4834-832E-85EA3DB7A71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45450-4164-4DE0-AC31-650CDF45906F}" type="pres">
      <dgm:prSet presAssocID="{64BDF1F6-4191-4BCF-90CB-5DE8AE1387FF}" presName="singleCycle" presStyleCnt="0"/>
      <dgm:spPr/>
      <dgm:t>
        <a:bodyPr/>
        <a:lstStyle/>
        <a:p>
          <a:endParaRPr lang="en-US"/>
        </a:p>
      </dgm:t>
    </dgm:pt>
    <dgm:pt modelId="{C3B90B03-05E2-48C7-A6FE-86125447A468}" type="pres">
      <dgm:prSet presAssocID="{64BDF1F6-4191-4BCF-90CB-5DE8AE1387FF}" presName="singleCenter" presStyleLbl="node1" presStyleIdx="0" presStyleCnt="8" custLinFactNeighborX="993" custLinFactNeighborY="1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263275C6-4142-488F-AF18-439C8A0A4994}" type="pres">
      <dgm:prSet presAssocID="{D0F99DCD-72F5-4877-BBE4-77EBA80B8CDB}" presName="Name56" presStyleLbl="parChTrans1D2" presStyleIdx="0" presStyleCnt="7"/>
      <dgm:spPr/>
      <dgm:t>
        <a:bodyPr/>
        <a:lstStyle/>
        <a:p>
          <a:endParaRPr lang="en-US"/>
        </a:p>
      </dgm:t>
    </dgm:pt>
    <dgm:pt modelId="{977A997E-BEB1-4D93-8BC7-1CE980A3397A}" type="pres">
      <dgm:prSet presAssocID="{3CF88B4E-8926-497B-A9A9-74F936461D11}" presName="text0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8ADA3-221A-4E72-A39A-F502B7EC756D}" type="pres">
      <dgm:prSet presAssocID="{0485821C-7584-4CC0-B2C9-59C97E0B7A17}" presName="Name56" presStyleLbl="parChTrans1D2" presStyleIdx="1" presStyleCnt="7"/>
      <dgm:spPr/>
      <dgm:t>
        <a:bodyPr/>
        <a:lstStyle/>
        <a:p>
          <a:endParaRPr lang="en-US"/>
        </a:p>
      </dgm:t>
    </dgm:pt>
    <dgm:pt modelId="{3EEC24B6-D91D-49C8-A7B4-E4B13A825594}" type="pres">
      <dgm:prSet presAssocID="{F01F43C8-2A66-4996-943F-C9A19396F2D7}" presName="text0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9F99A-399C-4A4D-8149-005D52C5993E}" type="pres">
      <dgm:prSet presAssocID="{482F8ABC-D1E8-43CF-B123-AB0B50A078BC}" presName="Name56" presStyleLbl="parChTrans1D2" presStyleIdx="2" presStyleCnt="7"/>
      <dgm:spPr/>
      <dgm:t>
        <a:bodyPr/>
        <a:lstStyle/>
        <a:p>
          <a:endParaRPr lang="en-US"/>
        </a:p>
      </dgm:t>
    </dgm:pt>
    <dgm:pt modelId="{82E85696-718D-4677-B0C1-20564534FE46}" type="pres">
      <dgm:prSet presAssocID="{376C8BA3-FA69-46FD-BAA0-0D9BD10AEB58}" presName="text0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56682-73D3-483C-AA91-AC2C4D37EF1C}" type="pres">
      <dgm:prSet presAssocID="{D9ABD907-7A05-475B-AA74-FE3215BEE54F}" presName="Name56" presStyleLbl="parChTrans1D2" presStyleIdx="3" presStyleCnt="7"/>
      <dgm:spPr/>
      <dgm:t>
        <a:bodyPr/>
        <a:lstStyle/>
        <a:p>
          <a:endParaRPr lang="en-US"/>
        </a:p>
      </dgm:t>
    </dgm:pt>
    <dgm:pt modelId="{3067E9E2-4887-4465-8B80-8A802F9A815B}" type="pres">
      <dgm:prSet presAssocID="{AD739AFA-0022-4CA9-820F-7077ABDCC41B}" presName="text0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9AE34-FA3D-41DF-8E94-78F292BC4F06}" type="pres">
      <dgm:prSet presAssocID="{8E14E36A-1761-4C42-8D2F-1D008493F188}" presName="Name56" presStyleLbl="parChTrans1D2" presStyleIdx="4" presStyleCnt="7"/>
      <dgm:spPr/>
      <dgm:t>
        <a:bodyPr/>
        <a:lstStyle/>
        <a:p>
          <a:endParaRPr lang="en-US"/>
        </a:p>
      </dgm:t>
    </dgm:pt>
    <dgm:pt modelId="{FA35D8AD-53B7-4B86-8F49-7B23B0196CBD}" type="pres">
      <dgm:prSet presAssocID="{70DA17A8-A953-423B-85D3-715EB88D1BA0}" presName="text0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A456F-E6C8-4B25-AAE7-431A8A1D2B65}" type="pres">
      <dgm:prSet presAssocID="{FC5BEAC8-BC9D-4A3F-9F9F-781A006640F6}" presName="Name56" presStyleLbl="parChTrans1D2" presStyleIdx="5" presStyleCnt="7"/>
      <dgm:spPr/>
      <dgm:t>
        <a:bodyPr/>
        <a:lstStyle/>
        <a:p>
          <a:endParaRPr lang="en-US"/>
        </a:p>
      </dgm:t>
    </dgm:pt>
    <dgm:pt modelId="{9A5A0C4B-C629-490E-8B6D-62540253620C}" type="pres">
      <dgm:prSet presAssocID="{1653415C-C591-456C-8C15-48D5CE069821}" presName="text0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6372C-6D40-4717-9FEA-1E7D60AC9267}" type="pres">
      <dgm:prSet presAssocID="{0E009B32-A563-486E-96D1-382361416017}" presName="Name56" presStyleLbl="parChTrans1D2" presStyleIdx="6" presStyleCnt="7"/>
      <dgm:spPr/>
      <dgm:t>
        <a:bodyPr/>
        <a:lstStyle/>
        <a:p>
          <a:endParaRPr lang="en-US"/>
        </a:p>
      </dgm:t>
    </dgm:pt>
    <dgm:pt modelId="{717F6929-FD07-4746-8E16-1F7294C0D13B}" type="pres">
      <dgm:prSet presAssocID="{EAA64C61-ED5C-494E-BD86-F181748D0B10}" presName="text0" presStyleLbl="node1" presStyleIdx="7" presStyleCnt="8" custRadScaleRad="104241" custRadScaleInc="27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8CB7C-51E5-4F0C-9568-FE14146B1DDE}" type="presOf" srcId="{D0F99DCD-72F5-4877-BBE4-77EBA80B8CDB}" destId="{263275C6-4142-488F-AF18-439C8A0A4994}" srcOrd="0" destOrd="0" presId="urn:microsoft.com/office/officeart/2008/layout/RadialCluster"/>
    <dgm:cxn modelId="{A0A68A23-0F6F-4937-A9DB-2BCD2FEE7D59}" srcId="{64BDF1F6-4191-4BCF-90CB-5DE8AE1387FF}" destId="{376C8BA3-FA69-46FD-BAA0-0D9BD10AEB58}" srcOrd="2" destOrd="0" parTransId="{482F8ABC-D1E8-43CF-B123-AB0B50A078BC}" sibTransId="{DCBD3B83-E2E8-4E43-9224-E4C0C0FFCB33}"/>
    <dgm:cxn modelId="{80B1F265-C364-4448-8C08-5A06D6AB09FD}" type="presOf" srcId="{482F8ABC-D1E8-43CF-B123-AB0B50A078BC}" destId="{EDE9F99A-399C-4A4D-8149-005D52C5993E}" srcOrd="0" destOrd="0" presId="urn:microsoft.com/office/officeart/2008/layout/RadialCluster"/>
    <dgm:cxn modelId="{5D6CB98C-CBCC-4DAE-9865-F8C3C97D6050}" srcId="{64BDF1F6-4191-4BCF-90CB-5DE8AE1387FF}" destId="{70DA17A8-A953-423B-85D3-715EB88D1BA0}" srcOrd="4" destOrd="0" parTransId="{8E14E36A-1761-4C42-8D2F-1D008493F188}" sibTransId="{2FE0C46C-1809-427D-8AEF-50DAD4FB55FB}"/>
    <dgm:cxn modelId="{81A1C94F-7AB5-4924-915F-AA4D5B1795A1}" type="presOf" srcId="{896ABDEA-E666-4834-832E-85EA3DB7A71F}" destId="{84AA160A-86E5-4816-B9D8-4BA68A93C402}" srcOrd="0" destOrd="0" presId="urn:microsoft.com/office/officeart/2008/layout/RadialCluster"/>
    <dgm:cxn modelId="{602CB04C-A4F9-481C-AD4F-B8BEB9413C22}" type="presOf" srcId="{F01F43C8-2A66-4996-943F-C9A19396F2D7}" destId="{3EEC24B6-D91D-49C8-A7B4-E4B13A825594}" srcOrd="0" destOrd="0" presId="urn:microsoft.com/office/officeart/2008/layout/RadialCluster"/>
    <dgm:cxn modelId="{A54E9066-C12F-462B-82F5-9E07375A5A3D}" type="presOf" srcId="{70DA17A8-A953-423B-85D3-715EB88D1BA0}" destId="{FA35D8AD-53B7-4B86-8F49-7B23B0196CBD}" srcOrd="0" destOrd="0" presId="urn:microsoft.com/office/officeart/2008/layout/RadialCluster"/>
    <dgm:cxn modelId="{F7F67562-F4DC-4239-B0E9-9EADF1F9568C}" type="presOf" srcId="{8E14E36A-1761-4C42-8D2F-1D008493F188}" destId="{3CC9AE34-FA3D-41DF-8E94-78F292BC4F06}" srcOrd="0" destOrd="0" presId="urn:microsoft.com/office/officeart/2008/layout/RadialCluster"/>
    <dgm:cxn modelId="{CE9C3046-14A7-405E-B71D-977A3605B7C8}" type="presOf" srcId="{EAA64C61-ED5C-494E-BD86-F181748D0B10}" destId="{717F6929-FD07-4746-8E16-1F7294C0D13B}" srcOrd="0" destOrd="0" presId="urn:microsoft.com/office/officeart/2008/layout/RadialCluster"/>
    <dgm:cxn modelId="{C4BE638C-D508-4E18-8845-8D0FE384E47B}" srcId="{64BDF1F6-4191-4BCF-90CB-5DE8AE1387FF}" destId="{1653415C-C591-456C-8C15-48D5CE069821}" srcOrd="5" destOrd="0" parTransId="{FC5BEAC8-BC9D-4A3F-9F9F-781A006640F6}" sibTransId="{FF070796-E9D5-43B9-A9EC-D5DF998A3DDE}"/>
    <dgm:cxn modelId="{4E51D442-1DB4-44E3-94F9-5B12D324EE21}" type="presOf" srcId="{0E009B32-A563-486E-96D1-382361416017}" destId="{28C6372C-6D40-4717-9FEA-1E7D60AC9267}" srcOrd="0" destOrd="0" presId="urn:microsoft.com/office/officeart/2008/layout/RadialCluster"/>
    <dgm:cxn modelId="{6238AD4B-C0D9-45AA-B0AF-1013745F312D}" type="presOf" srcId="{0485821C-7584-4CC0-B2C9-59C97E0B7A17}" destId="{9058ADA3-221A-4E72-A39A-F502B7EC756D}" srcOrd="0" destOrd="0" presId="urn:microsoft.com/office/officeart/2008/layout/RadialCluster"/>
    <dgm:cxn modelId="{C2EE70FD-5A4D-4B5C-A716-84EA512B2C05}" type="presOf" srcId="{FC5BEAC8-BC9D-4A3F-9F9F-781A006640F6}" destId="{3F4A456F-E6C8-4B25-AAE7-431A8A1D2B65}" srcOrd="0" destOrd="0" presId="urn:microsoft.com/office/officeart/2008/layout/RadialCluster"/>
    <dgm:cxn modelId="{CF1D5BCF-D556-423E-B190-9AA49925045A}" srcId="{64BDF1F6-4191-4BCF-90CB-5DE8AE1387FF}" destId="{AD739AFA-0022-4CA9-820F-7077ABDCC41B}" srcOrd="3" destOrd="0" parTransId="{D9ABD907-7A05-475B-AA74-FE3215BEE54F}" sibTransId="{1A9337F1-0D17-4202-97D9-34519786712D}"/>
    <dgm:cxn modelId="{692B6812-70A6-4DC1-85B7-2E9CA727BC5A}" type="presOf" srcId="{AD739AFA-0022-4CA9-820F-7077ABDCC41B}" destId="{3067E9E2-4887-4465-8B80-8A802F9A815B}" srcOrd="0" destOrd="0" presId="urn:microsoft.com/office/officeart/2008/layout/RadialCluster"/>
    <dgm:cxn modelId="{97BC2581-8577-4DB2-B509-01BD2953148C}" srcId="{64BDF1F6-4191-4BCF-90CB-5DE8AE1387FF}" destId="{F01F43C8-2A66-4996-943F-C9A19396F2D7}" srcOrd="1" destOrd="0" parTransId="{0485821C-7584-4CC0-B2C9-59C97E0B7A17}" sibTransId="{CA7D72FA-AD9D-4465-8026-63BD08A888B0}"/>
    <dgm:cxn modelId="{BFC6C25D-7BBA-4CC6-A9CA-01B04D7F3578}" type="presOf" srcId="{64BDF1F6-4191-4BCF-90CB-5DE8AE1387FF}" destId="{C3B90B03-05E2-48C7-A6FE-86125447A468}" srcOrd="0" destOrd="0" presId="urn:microsoft.com/office/officeart/2008/layout/RadialCluster"/>
    <dgm:cxn modelId="{0C9ABE35-22BC-46A3-AC28-F73654486546}" srcId="{896ABDEA-E666-4834-832E-85EA3DB7A71F}" destId="{64BDF1F6-4191-4BCF-90CB-5DE8AE1387FF}" srcOrd="0" destOrd="0" parTransId="{C5149008-1E6C-4A68-981E-D281DBB219C0}" sibTransId="{104CB038-52AC-4B29-B67B-AAD8C475B08F}"/>
    <dgm:cxn modelId="{66FBF118-1BE8-44F0-A040-9A060E20A4E9}" srcId="{64BDF1F6-4191-4BCF-90CB-5DE8AE1387FF}" destId="{EAA64C61-ED5C-494E-BD86-F181748D0B10}" srcOrd="6" destOrd="0" parTransId="{0E009B32-A563-486E-96D1-382361416017}" sibTransId="{69B39068-716A-4A12-A686-2738BCDE658C}"/>
    <dgm:cxn modelId="{A3E0A411-50D0-4AAC-9231-CC2CBF36CDFA}" type="presOf" srcId="{1653415C-C591-456C-8C15-48D5CE069821}" destId="{9A5A0C4B-C629-490E-8B6D-62540253620C}" srcOrd="0" destOrd="0" presId="urn:microsoft.com/office/officeart/2008/layout/RadialCluster"/>
    <dgm:cxn modelId="{85488858-6378-44CA-ACCC-DE886AAE55E9}" type="presOf" srcId="{D9ABD907-7A05-475B-AA74-FE3215BEE54F}" destId="{CE956682-73D3-483C-AA91-AC2C4D37EF1C}" srcOrd="0" destOrd="0" presId="urn:microsoft.com/office/officeart/2008/layout/RadialCluster"/>
    <dgm:cxn modelId="{16E01F68-C48C-40DD-B8C7-F9B79D874D4A}" type="presOf" srcId="{3CF88B4E-8926-497B-A9A9-74F936461D11}" destId="{977A997E-BEB1-4D93-8BC7-1CE980A3397A}" srcOrd="0" destOrd="0" presId="urn:microsoft.com/office/officeart/2008/layout/RadialCluster"/>
    <dgm:cxn modelId="{0D93C2D7-E72D-4C1A-82BB-809F5B20ADB1}" srcId="{64BDF1F6-4191-4BCF-90CB-5DE8AE1387FF}" destId="{3CF88B4E-8926-497B-A9A9-74F936461D11}" srcOrd="0" destOrd="0" parTransId="{D0F99DCD-72F5-4877-BBE4-77EBA80B8CDB}" sibTransId="{F5F3F385-9CA4-4DFD-A797-E1E3600602F7}"/>
    <dgm:cxn modelId="{8750C3D5-968D-4948-91BF-7E2497BFBBCD}" type="presOf" srcId="{376C8BA3-FA69-46FD-BAA0-0D9BD10AEB58}" destId="{82E85696-718D-4677-B0C1-20564534FE46}" srcOrd="0" destOrd="0" presId="urn:microsoft.com/office/officeart/2008/layout/RadialCluster"/>
    <dgm:cxn modelId="{CF13B9B6-7321-4CD5-9321-46E257FA1A50}" type="presParOf" srcId="{84AA160A-86E5-4816-B9D8-4BA68A93C402}" destId="{3B245450-4164-4DE0-AC31-650CDF45906F}" srcOrd="0" destOrd="0" presId="urn:microsoft.com/office/officeart/2008/layout/RadialCluster"/>
    <dgm:cxn modelId="{6B2EF703-18C1-40AD-A40F-312589EE1B76}" type="presParOf" srcId="{3B245450-4164-4DE0-AC31-650CDF45906F}" destId="{C3B90B03-05E2-48C7-A6FE-86125447A468}" srcOrd="0" destOrd="0" presId="urn:microsoft.com/office/officeart/2008/layout/RadialCluster"/>
    <dgm:cxn modelId="{F8B1A6EC-D249-491D-9883-A972D5ECECB0}" type="presParOf" srcId="{3B245450-4164-4DE0-AC31-650CDF45906F}" destId="{263275C6-4142-488F-AF18-439C8A0A4994}" srcOrd="1" destOrd="0" presId="urn:microsoft.com/office/officeart/2008/layout/RadialCluster"/>
    <dgm:cxn modelId="{D5C44E4C-4F1D-4198-9A4F-864518735F03}" type="presParOf" srcId="{3B245450-4164-4DE0-AC31-650CDF45906F}" destId="{977A997E-BEB1-4D93-8BC7-1CE980A3397A}" srcOrd="2" destOrd="0" presId="urn:microsoft.com/office/officeart/2008/layout/RadialCluster"/>
    <dgm:cxn modelId="{5B0E2FA0-05FE-4139-A1E5-0E31161091BC}" type="presParOf" srcId="{3B245450-4164-4DE0-AC31-650CDF45906F}" destId="{9058ADA3-221A-4E72-A39A-F502B7EC756D}" srcOrd="3" destOrd="0" presId="urn:microsoft.com/office/officeart/2008/layout/RadialCluster"/>
    <dgm:cxn modelId="{EDED6C61-23AE-4507-8366-4C1C0CD55779}" type="presParOf" srcId="{3B245450-4164-4DE0-AC31-650CDF45906F}" destId="{3EEC24B6-D91D-49C8-A7B4-E4B13A825594}" srcOrd="4" destOrd="0" presId="urn:microsoft.com/office/officeart/2008/layout/RadialCluster"/>
    <dgm:cxn modelId="{86352EAE-0DA0-495F-AE34-272760695C44}" type="presParOf" srcId="{3B245450-4164-4DE0-AC31-650CDF45906F}" destId="{EDE9F99A-399C-4A4D-8149-005D52C5993E}" srcOrd="5" destOrd="0" presId="urn:microsoft.com/office/officeart/2008/layout/RadialCluster"/>
    <dgm:cxn modelId="{869796A6-811E-4E90-9B9F-E99A86C4EBA1}" type="presParOf" srcId="{3B245450-4164-4DE0-AC31-650CDF45906F}" destId="{82E85696-718D-4677-B0C1-20564534FE46}" srcOrd="6" destOrd="0" presId="urn:microsoft.com/office/officeart/2008/layout/RadialCluster"/>
    <dgm:cxn modelId="{2875888C-C27B-4159-8374-D9F1DD96AC8C}" type="presParOf" srcId="{3B245450-4164-4DE0-AC31-650CDF45906F}" destId="{CE956682-73D3-483C-AA91-AC2C4D37EF1C}" srcOrd="7" destOrd="0" presId="urn:microsoft.com/office/officeart/2008/layout/RadialCluster"/>
    <dgm:cxn modelId="{9370D8DD-DB86-432B-B9C2-F0D1DEFECCB4}" type="presParOf" srcId="{3B245450-4164-4DE0-AC31-650CDF45906F}" destId="{3067E9E2-4887-4465-8B80-8A802F9A815B}" srcOrd="8" destOrd="0" presId="urn:microsoft.com/office/officeart/2008/layout/RadialCluster"/>
    <dgm:cxn modelId="{2E98CDC0-C52D-4A28-9828-D997B608B9E2}" type="presParOf" srcId="{3B245450-4164-4DE0-AC31-650CDF45906F}" destId="{3CC9AE34-FA3D-41DF-8E94-78F292BC4F06}" srcOrd="9" destOrd="0" presId="urn:microsoft.com/office/officeart/2008/layout/RadialCluster"/>
    <dgm:cxn modelId="{3AE3E258-0A89-4B62-B4F8-AB66ABF8A457}" type="presParOf" srcId="{3B245450-4164-4DE0-AC31-650CDF45906F}" destId="{FA35D8AD-53B7-4B86-8F49-7B23B0196CBD}" srcOrd="10" destOrd="0" presId="urn:microsoft.com/office/officeart/2008/layout/RadialCluster"/>
    <dgm:cxn modelId="{25A78266-3571-457D-B8A3-FC0040DC32B1}" type="presParOf" srcId="{3B245450-4164-4DE0-AC31-650CDF45906F}" destId="{3F4A456F-E6C8-4B25-AAE7-431A8A1D2B65}" srcOrd="11" destOrd="0" presId="urn:microsoft.com/office/officeart/2008/layout/RadialCluster"/>
    <dgm:cxn modelId="{A6075F3C-A0BB-416C-897C-C9E78A1E6D6C}" type="presParOf" srcId="{3B245450-4164-4DE0-AC31-650CDF45906F}" destId="{9A5A0C4B-C629-490E-8B6D-62540253620C}" srcOrd="12" destOrd="0" presId="urn:microsoft.com/office/officeart/2008/layout/RadialCluster"/>
    <dgm:cxn modelId="{1B20F0C4-453B-4843-8DC2-F6B66A37DF9A}" type="presParOf" srcId="{3B245450-4164-4DE0-AC31-650CDF45906F}" destId="{28C6372C-6D40-4717-9FEA-1E7D60AC9267}" srcOrd="13" destOrd="0" presId="urn:microsoft.com/office/officeart/2008/layout/RadialCluster"/>
    <dgm:cxn modelId="{2BCEA612-1663-495F-BFA9-44D38875FA7E}" type="presParOf" srcId="{3B245450-4164-4DE0-AC31-650CDF45906F}" destId="{717F6929-FD07-4746-8E16-1F7294C0D13B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0B03-05E2-48C7-A6FE-86125447A468}">
      <dsp:nvSpPr>
        <dsp:cNvPr id="0" name=""/>
        <dsp:cNvSpPr/>
      </dsp:nvSpPr>
      <dsp:spPr>
        <a:xfrm>
          <a:off x="3852641" y="1877669"/>
          <a:ext cx="1521229" cy="1521229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bn-IN" sz="2000" b="0" i="0" u="none" strike="noStrike" kern="1200" cap="none" normalizeH="0" baseline="0" dirty="0" smtClean="0">
              <a:ln/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মাটি ও মানুষ</a:t>
          </a:r>
          <a:endParaRPr lang="en-US" sz="2000" b="0" kern="1200" dirty="0"/>
        </a:p>
      </dsp:txBody>
      <dsp:txXfrm>
        <a:off x="3926901" y="1951929"/>
        <a:ext cx="1372709" cy="1372709"/>
      </dsp:txXfrm>
    </dsp:sp>
    <dsp:sp modelId="{263275C6-4142-488F-AF18-439C8A0A4994}">
      <dsp:nvSpPr>
        <dsp:cNvPr id="0" name=""/>
        <dsp:cNvSpPr/>
      </dsp:nvSpPr>
      <dsp:spPr>
        <a:xfrm rot="16131737">
          <a:off x="4186483" y="1474096"/>
          <a:ext cx="807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7303" y="0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A997E-BEB1-4D93-8BC7-1CE980A3397A}">
      <dsp:nvSpPr>
        <dsp:cNvPr id="0" name=""/>
        <dsp:cNvSpPr/>
      </dsp:nvSpPr>
      <dsp:spPr>
        <a:xfrm>
          <a:off x="4062388" y="51300"/>
          <a:ext cx="1019223" cy="1019223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2497"/>
                <a:satOff val="-4061"/>
                <a:lumOff val="4569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2497"/>
                <a:satOff val="-4061"/>
                <a:lumOff val="4569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2497"/>
                <a:satOff val="-4061"/>
                <a:lumOff val="456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Agro Community</a:t>
          </a:r>
          <a:endParaRPr lang="en-US" sz="1200" kern="1200" dirty="0"/>
        </a:p>
      </dsp:txBody>
      <dsp:txXfrm>
        <a:off x="4112142" y="101054"/>
        <a:ext cx="919715" cy="919715"/>
      </dsp:txXfrm>
    </dsp:sp>
    <dsp:sp modelId="{9058ADA3-221A-4E72-A39A-F502B7EC756D}">
      <dsp:nvSpPr>
        <dsp:cNvPr id="0" name=""/>
        <dsp:cNvSpPr/>
      </dsp:nvSpPr>
      <dsp:spPr>
        <a:xfrm rot="19242423">
          <a:off x="5328205" y="1887970"/>
          <a:ext cx="4039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3969" y="0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C24B6-D91D-49C8-A7B4-E4B13A825594}">
      <dsp:nvSpPr>
        <dsp:cNvPr id="0" name=""/>
        <dsp:cNvSpPr/>
      </dsp:nvSpPr>
      <dsp:spPr>
        <a:xfrm>
          <a:off x="5686509" y="833436"/>
          <a:ext cx="1019223" cy="1019223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4993"/>
                <a:satOff val="-8121"/>
                <a:lumOff val="9138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4993"/>
                <a:satOff val="-8121"/>
                <a:lumOff val="9138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4993"/>
                <a:satOff val="-8121"/>
                <a:lumOff val="913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Fertilizer Calculator</a:t>
          </a:r>
          <a:endParaRPr lang="en-US" sz="1100" kern="1200" dirty="0"/>
        </a:p>
      </dsp:txBody>
      <dsp:txXfrm>
        <a:off x="5736263" y="883190"/>
        <a:ext cx="919715" cy="919715"/>
      </dsp:txXfrm>
    </dsp:sp>
    <dsp:sp modelId="{EDE9F99A-399C-4A4D-8149-005D52C5993E}">
      <dsp:nvSpPr>
        <dsp:cNvPr id="0" name=""/>
        <dsp:cNvSpPr/>
      </dsp:nvSpPr>
      <dsp:spPr>
        <a:xfrm rot="786852">
          <a:off x="5364313" y="2898625"/>
          <a:ext cx="7328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2878" y="0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85696-718D-4677-B0C1-20564534FE46}">
      <dsp:nvSpPr>
        <dsp:cNvPr id="0" name=""/>
        <dsp:cNvSpPr/>
      </dsp:nvSpPr>
      <dsp:spPr>
        <a:xfrm>
          <a:off x="6087634" y="2590879"/>
          <a:ext cx="1019223" cy="1019223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7490"/>
                <a:satOff val="-12182"/>
                <a:lumOff val="13707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7490"/>
                <a:satOff val="-12182"/>
                <a:lumOff val="13707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7490"/>
                <a:satOff val="-12182"/>
                <a:lumOff val="137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Weather</a:t>
          </a:r>
          <a:endParaRPr lang="en-US" sz="1100" kern="1200" dirty="0"/>
        </a:p>
      </dsp:txBody>
      <dsp:txXfrm>
        <a:off x="6137388" y="2640633"/>
        <a:ext cx="919715" cy="919715"/>
      </dsp:txXfrm>
    </dsp:sp>
    <dsp:sp modelId="{CE956682-73D3-483C-AA91-AC2C4D37EF1C}">
      <dsp:nvSpPr>
        <dsp:cNvPr id="0" name=""/>
        <dsp:cNvSpPr/>
      </dsp:nvSpPr>
      <dsp:spPr>
        <a:xfrm rot="3919154">
          <a:off x="4770061" y="3699568"/>
          <a:ext cx="6617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1797" y="0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7E9E2-4887-4465-8B80-8A802F9A815B}">
      <dsp:nvSpPr>
        <dsp:cNvPr id="0" name=""/>
        <dsp:cNvSpPr/>
      </dsp:nvSpPr>
      <dsp:spPr>
        <a:xfrm>
          <a:off x="4963707" y="4000239"/>
          <a:ext cx="1019223" cy="1019223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9986"/>
                <a:satOff val="-16243"/>
                <a:lumOff val="18275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9986"/>
                <a:satOff val="-16243"/>
                <a:lumOff val="18275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9986"/>
                <a:satOff val="-16243"/>
                <a:lumOff val="18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Iot</a:t>
          </a:r>
          <a:r>
            <a:rPr lang="en-US" sz="1400" kern="1200" dirty="0" smtClean="0"/>
            <a:t> Based Agro View</a:t>
          </a:r>
          <a:endParaRPr lang="en-US" sz="1400" kern="1200" dirty="0"/>
        </a:p>
      </dsp:txBody>
      <dsp:txXfrm>
        <a:off x="5013461" y="4049993"/>
        <a:ext cx="919715" cy="919715"/>
      </dsp:txXfrm>
    </dsp:sp>
    <dsp:sp modelId="{3CC9AE34-FA3D-41DF-8E94-78F292BC4F06}">
      <dsp:nvSpPr>
        <dsp:cNvPr id="0" name=""/>
        <dsp:cNvSpPr/>
      </dsp:nvSpPr>
      <dsp:spPr>
        <a:xfrm rot="7003868">
          <a:off x="3742112" y="3699568"/>
          <a:ext cx="6732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298" y="0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5D8AD-53B7-4B86-8F49-7B23B0196CBD}">
      <dsp:nvSpPr>
        <dsp:cNvPr id="0" name=""/>
        <dsp:cNvSpPr/>
      </dsp:nvSpPr>
      <dsp:spPr>
        <a:xfrm>
          <a:off x="3161068" y="4000239"/>
          <a:ext cx="1019223" cy="1019223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12483"/>
                <a:satOff val="-20304"/>
                <a:lumOff val="22844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12483"/>
                <a:satOff val="-20304"/>
                <a:lumOff val="22844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12483"/>
                <a:satOff val="-20304"/>
                <a:lumOff val="2284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Agro Image Processing</a:t>
          </a:r>
          <a:endParaRPr lang="en-US" sz="1200" kern="1200" dirty="0"/>
        </a:p>
      </dsp:txBody>
      <dsp:txXfrm>
        <a:off x="3210822" y="4049993"/>
        <a:ext cx="919715" cy="919715"/>
      </dsp:txXfrm>
    </dsp:sp>
    <dsp:sp modelId="{3F4A456F-E6C8-4B25-AAE7-431A8A1D2B65}">
      <dsp:nvSpPr>
        <dsp:cNvPr id="0" name=""/>
        <dsp:cNvSpPr/>
      </dsp:nvSpPr>
      <dsp:spPr>
        <a:xfrm rot="10043541">
          <a:off x="3046527" y="2897458"/>
          <a:ext cx="8159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5950" y="0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0C4B-C629-490E-8B6D-62540253620C}">
      <dsp:nvSpPr>
        <dsp:cNvPr id="0" name=""/>
        <dsp:cNvSpPr/>
      </dsp:nvSpPr>
      <dsp:spPr>
        <a:xfrm>
          <a:off x="2037141" y="2590879"/>
          <a:ext cx="1019223" cy="1019223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14979"/>
                <a:satOff val="-24364"/>
                <a:lumOff val="27413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14979"/>
                <a:satOff val="-24364"/>
                <a:lumOff val="27413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14979"/>
                <a:satOff val="-24364"/>
                <a:lumOff val="2741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Agro Information</a:t>
          </a:r>
          <a:endParaRPr lang="en-US" sz="1200" kern="1200" dirty="0"/>
        </a:p>
      </dsp:txBody>
      <dsp:txXfrm>
        <a:off x="2086895" y="2640633"/>
        <a:ext cx="919715" cy="919715"/>
      </dsp:txXfrm>
    </dsp:sp>
    <dsp:sp modelId="{28C6372C-6D40-4717-9FEA-1E7D60AC9267}">
      <dsp:nvSpPr>
        <dsp:cNvPr id="0" name=""/>
        <dsp:cNvSpPr/>
      </dsp:nvSpPr>
      <dsp:spPr>
        <a:xfrm rot="13495329">
          <a:off x="3510567" y="1738313"/>
          <a:ext cx="4005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0539" y="0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6929-FD07-4746-8E16-1F7294C0D13B}">
      <dsp:nvSpPr>
        <dsp:cNvPr id="0" name=""/>
        <dsp:cNvSpPr/>
      </dsp:nvSpPr>
      <dsp:spPr>
        <a:xfrm>
          <a:off x="2549809" y="579053"/>
          <a:ext cx="1019223" cy="1019223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17476"/>
                <a:satOff val="-28425"/>
                <a:lumOff val="31982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17476"/>
                <a:satOff val="-28425"/>
                <a:lumOff val="31982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17476"/>
                <a:satOff val="-28425"/>
                <a:lumOff val="3198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Agro Help Center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&amp;&amp;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About</a:t>
          </a:r>
          <a:endParaRPr lang="en-US" sz="1200" kern="1200" dirty="0"/>
        </a:p>
      </dsp:txBody>
      <dsp:txXfrm>
        <a:off x="2599563" y="628807"/>
        <a:ext cx="919715" cy="919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2643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9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65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153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606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99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94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86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90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78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82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70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0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05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83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199" y="575500"/>
            <a:ext cx="2729999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0" y="575500"/>
            <a:ext cx="27300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/>
          <a:lstStyle/>
          <a:p>
            <a:fld id="{4A2A0E90-E369-4960-8891-65C61878E11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/>
          <a:lstStyle/>
          <a:p>
            <a:fld id="{031E8850-1E64-47C9-AD0B-20D54482E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317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0" r:id="rId3"/>
    <p:sldLayoutId id="2147483662" r:id="rId4"/>
    <p:sldLayoutId id="2147483663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5"/>
          <p:cNvSpPr txBox="1">
            <a:spLocks/>
          </p:cNvSpPr>
          <p:nvPr/>
        </p:nvSpPr>
        <p:spPr>
          <a:xfrm>
            <a:off x="201360" y="2283001"/>
            <a:ext cx="3045274" cy="439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b="0" dirty="0" smtClean="0">
                <a:solidFill>
                  <a:schemeClr val="bg1">
                    <a:lumMod val="50000"/>
                  </a:schemeClr>
                </a:solidFill>
              </a:rPr>
              <a:t>Smart </a:t>
            </a:r>
            <a:r>
              <a:rPr lang="en" sz="1600" b="0" dirty="0" smtClean="0">
                <a:solidFill>
                  <a:schemeClr val="bg1">
                    <a:lumMod val="50000"/>
                  </a:schemeClr>
                </a:solidFill>
              </a:rPr>
              <a:t>City Agro </a:t>
            </a:r>
            <a:r>
              <a:rPr lang="en" sz="1600" b="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hape 353"/>
          <p:cNvSpPr/>
          <p:nvPr/>
        </p:nvSpPr>
        <p:spPr>
          <a:xfrm>
            <a:off x="5613991" y="223284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9" y="435214"/>
            <a:ext cx="1629420" cy="1393586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01613" y="1910948"/>
            <a:ext cx="1787669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মানুষ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81" y="605016"/>
            <a:ext cx="2255302" cy="37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25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1880" y="2090577"/>
            <a:ext cx="3033396" cy="1731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marL="285750" indent="-285750"/>
            <a:r>
              <a:rPr lang="en" dirty="0" smtClean="0"/>
              <a:t>Crops Information Details</a:t>
            </a:r>
            <a:r>
              <a:rPr lang="en" dirty="0" smtClean="0"/>
              <a:t>.</a:t>
            </a:r>
            <a:endParaRPr lang="en" dirty="0" smtClean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611892" y="159489"/>
            <a:ext cx="2768305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Agro Information </a:t>
            </a:r>
            <a:r>
              <a:rPr lang="en" sz="1600" u="sng" dirty="0" smtClean="0">
                <a:solidFill>
                  <a:srgbClr val="FF0000"/>
                </a:solidFill>
              </a:rPr>
              <a:t>Info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8" name="Shape 353"/>
          <p:cNvSpPr/>
          <p:nvPr/>
        </p:nvSpPr>
        <p:spPr>
          <a:xfrm>
            <a:off x="5613991" y="223284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65"/>
          <p:cNvSpPr txBox="1">
            <a:spLocks/>
          </p:cNvSpPr>
          <p:nvPr/>
        </p:nvSpPr>
        <p:spPr>
          <a:xfrm>
            <a:off x="7921" y="4501231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bn-IN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</a:t>
            </a:r>
            <a:r>
              <a:rPr lang="bn-IN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মানুষ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Smart City Metro Rail 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" y="3595250"/>
            <a:ext cx="1047220" cy="9059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82" y="579445"/>
            <a:ext cx="2200061" cy="37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13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1880" y="2090577"/>
            <a:ext cx="3033396" cy="1731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marL="285750" indent="-285750"/>
            <a:r>
              <a:rPr lang="en" dirty="0" smtClean="0"/>
              <a:t>Plant Image</a:t>
            </a:r>
            <a:r>
              <a:rPr lang="en" dirty="0" smtClean="0"/>
              <a:t> Proccessing Details.</a:t>
            </a:r>
            <a:endParaRPr lang="en" dirty="0" smtClean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611892" y="159489"/>
            <a:ext cx="2768305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Agro Image Proccessing </a:t>
            </a:r>
            <a:r>
              <a:rPr lang="en" sz="1600" u="sng" dirty="0" smtClean="0">
                <a:solidFill>
                  <a:srgbClr val="FF0000"/>
                </a:solidFill>
              </a:rPr>
              <a:t>Info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8" name="Shape 353"/>
          <p:cNvSpPr/>
          <p:nvPr/>
        </p:nvSpPr>
        <p:spPr>
          <a:xfrm>
            <a:off x="5613991" y="223284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65"/>
          <p:cNvSpPr txBox="1">
            <a:spLocks/>
          </p:cNvSpPr>
          <p:nvPr/>
        </p:nvSpPr>
        <p:spPr>
          <a:xfrm>
            <a:off x="7921" y="4501231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bn-IN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</a:t>
            </a:r>
            <a:r>
              <a:rPr lang="bn-IN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মানুষ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>
                <a:solidFill>
                  <a:schemeClr val="bg1">
                    <a:lumMod val="50000"/>
                  </a:schemeClr>
                </a:solidFill>
              </a:rPr>
              <a:t>Smart Farming Agro </a:t>
            </a:r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" y="3595250"/>
            <a:ext cx="1047220" cy="9059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77" y="616688"/>
            <a:ext cx="2249116" cy="372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7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1880" y="2090577"/>
            <a:ext cx="3033396" cy="15046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marL="285750" indent="-285750"/>
            <a:r>
              <a:rPr lang="en" dirty="0" smtClean="0"/>
              <a:t>Agro CallCenter</a:t>
            </a:r>
            <a:r>
              <a:rPr lang="en" dirty="0" smtClean="0"/>
              <a:t>.</a:t>
            </a:r>
            <a:endParaRPr lang="en" dirty="0" smtClean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611892" y="159489"/>
            <a:ext cx="2768305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Agro HelpCenter </a:t>
            </a:r>
            <a:r>
              <a:rPr lang="en" sz="1600" u="sng" dirty="0" smtClean="0">
                <a:solidFill>
                  <a:srgbClr val="FF0000"/>
                </a:solidFill>
              </a:rPr>
              <a:t>Info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8" name="Shape 353"/>
          <p:cNvSpPr/>
          <p:nvPr/>
        </p:nvSpPr>
        <p:spPr>
          <a:xfrm>
            <a:off x="5613991" y="223284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65"/>
          <p:cNvSpPr txBox="1">
            <a:spLocks/>
          </p:cNvSpPr>
          <p:nvPr/>
        </p:nvSpPr>
        <p:spPr>
          <a:xfrm>
            <a:off x="7921" y="4501231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bn-IN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</a:t>
            </a:r>
            <a:r>
              <a:rPr lang="bn-IN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মানুষ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>
                <a:solidFill>
                  <a:schemeClr val="bg1">
                    <a:lumMod val="50000"/>
                  </a:schemeClr>
                </a:solidFill>
              </a:rPr>
              <a:t>Smart Farming Agro </a:t>
            </a:r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" y="3595250"/>
            <a:ext cx="1047220" cy="9059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31" y="616748"/>
            <a:ext cx="2213811" cy="37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14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1880" y="2090577"/>
            <a:ext cx="3033396" cy="1731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marL="285750" indent="-285750"/>
            <a:r>
              <a:rPr lang="en" dirty="0" smtClean="0"/>
              <a:t>About Our Website.</a:t>
            </a:r>
            <a:endParaRPr lang="en" dirty="0" smtClean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611892" y="159489"/>
            <a:ext cx="2768305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About </a:t>
            </a:r>
            <a:r>
              <a:rPr lang="en" sz="1600" u="sng" dirty="0" smtClean="0">
                <a:solidFill>
                  <a:srgbClr val="FF0000"/>
                </a:solidFill>
              </a:rPr>
              <a:t>Info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8" name="Shape 353"/>
          <p:cNvSpPr/>
          <p:nvPr/>
        </p:nvSpPr>
        <p:spPr>
          <a:xfrm>
            <a:off x="5613991" y="223284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65"/>
          <p:cNvSpPr txBox="1">
            <a:spLocks/>
          </p:cNvSpPr>
          <p:nvPr/>
        </p:nvSpPr>
        <p:spPr>
          <a:xfrm>
            <a:off x="7921" y="4501231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bn-IN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</a:t>
            </a:r>
            <a:r>
              <a:rPr lang="bn-IN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মানুষ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>
                <a:solidFill>
                  <a:schemeClr val="bg1">
                    <a:lumMod val="50000"/>
                  </a:schemeClr>
                </a:solidFill>
              </a:rPr>
              <a:t>Smart Farming Agro </a:t>
            </a:r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" y="3595250"/>
            <a:ext cx="1047220" cy="905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84" y="556890"/>
            <a:ext cx="2271702" cy="37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9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1880" y="2090577"/>
            <a:ext cx="3033396" cy="1731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marL="285750" indent="-285750"/>
            <a:r>
              <a:rPr lang="en" dirty="0" smtClean="0"/>
              <a:t>Plant Image</a:t>
            </a:r>
            <a:r>
              <a:rPr lang="en" dirty="0" smtClean="0"/>
              <a:t> Proccessing Details.</a:t>
            </a:r>
            <a:endParaRPr lang="en" dirty="0" smtClean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611892" y="159489"/>
            <a:ext cx="2768305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Agro Image Proccessing </a:t>
            </a:r>
            <a:r>
              <a:rPr lang="en" sz="1600" u="sng" dirty="0" smtClean="0">
                <a:solidFill>
                  <a:srgbClr val="FF0000"/>
                </a:solidFill>
              </a:rPr>
              <a:t>Info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8" name="Shape 353"/>
          <p:cNvSpPr/>
          <p:nvPr/>
        </p:nvSpPr>
        <p:spPr>
          <a:xfrm>
            <a:off x="5613991" y="223284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65"/>
          <p:cNvSpPr txBox="1">
            <a:spLocks/>
          </p:cNvSpPr>
          <p:nvPr/>
        </p:nvSpPr>
        <p:spPr>
          <a:xfrm>
            <a:off x="7921" y="4501231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bn-IN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</a:t>
            </a:r>
            <a:r>
              <a:rPr lang="bn-IN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মানুষ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>
                <a:solidFill>
                  <a:schemeClr val="bg1">
                    <a:lumMod val="50000"/>
                  </a:schemeClr>
                </a:solidFill>
              </a:rPr>
              <a:t>Smart Farming Agro </a:t>
            </a:r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" y="3595250"/>
            <a:ext cx="1047220" cy="90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5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2244437" y="582359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>
                <a:solidFill>
                  <a:srgbClr val="FFFF00"/>
                </a:solidFill>
              </a:rPr>
              <a:t>THANKS!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2244436" y="1937798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6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85357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03364280"/>
              </p:ext>
            </p:extLst>
          </p:nvPr>
        </p:nvGraphicFramePr>
        <p:xfrm>
          <a:off x="1" y="0"/>
          <a:ext cx="9144000" cy="5070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hape 65"/>
          <p:cNvSpPr txBox="1">
            <a:spLocks/>
          </p:cNvSpPr>
          <p:nvPr/>
        </p:nvSpPr>
        <p:spPr>
          <a:xfrm>
            <a:off x="7921" y="4427621"/>
            <a:ext cx="2541885" cy="475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bn-IN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</a:t>
            </a:r>
            <a:r>
              <a:rPr lang="bn-IN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মানুষ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 smtClean="0">
                <a:solidFill>
                  <a:schemeClr val="bg1"/>
                </a:solidFill>
              </a:rPr>
              <a:t>Smart </a:t>
            </a:r>
            <a:r>
              <a:rPr lang="en" sz="900" b="0" dirty="0" smtClean="0">
                <a:solidFill>
                  <a:schemeClr val="bg1"/>
                </a:solidFill>
              </a:rPr>
              <a:t>Farming Agro</a:t>
            </a:r>
            <a:r>
              <a:rPr lang="en" sz="900" b="0" dirty="0" smtClean="0">
                <a:solidFill>
                  <a:schemeClr val="bg1"/>
                </a:solidFill>
              </a:rPr>
              <a:t> </a:t>
            </a:r>
            <a:r>
              <a:rPr lang="en" sz="900" b="0" dirty="0" smtClean="0">
                <a:solidFill>
                  <a:schemeClr val="bg1"/>
                </a:solidFill>
              </a:rPr>
              <a:t>App</a:t>
            </a:r>
            <a:endParaRPr lang="en" sz="9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3430719"/>
            <a:ext cx="1024403" cy="9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19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6518117" y="234461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51592" y="1736333"/>
            <a:ext cx="3403266" cy="18043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S</a:t>
            </a:r>
            <a:r>
              <a:rPr lang="en" dirty="0"/>
              <a:t>mart </a:t>
            </a:r>
            <a:r>
              <a:rPr lang="en" dirty="0" smtClean="0"/>
              <a:t>Iot Farm Managment</a:t>
            </a:r>
            <a:endParaRPr lang="en" dirty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151592" y="159490"/>
            <a:ext cx="3457881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Community Login Registration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12" name="Shape 353"/>
          <p:cNvSpPr/>
          <p:nvPr/>
        </p:nvSpPr>
        <p:spPr>
          <a:xfrm>
            <a:off x="3743086" y="266448"/>
            <a:ext cx="1928250" cy="307265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36479" y="527198"/>
            <a:ext cx="716494" cy="2668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19429" y="1802774"/>
            <a:ext cx="733544" cy="9049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65"/>
          <p:cNvSpPr txBox="1">
            <a:spLocks/>
          </p:cNvSpPr>
          <p:nvPr/>
        </p:nvSpPr>
        <p:spPr>
          <a:xfrm>
            <a:off x="7921" y="4501231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bn-IN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</a:t>
            </a:r>
            <a:r>
              <a:rPr lang="bn-IN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মানুষ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Smart </a:t>
            </a:r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Farming Agro </a:t>
            </a:r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" y="3595250"/>
            <a:ext cx="1047220" cy="905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5" y="527198"/>
            <a:ext cx="1732548" cy="2470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99" y="616689"/>
            <a:ext cx="2240323" cy="37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5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613991" y="223284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1880" y="2090577"/>
            <a:ext cx="3382718" cy="1731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Smart </a:t>
            </a:r>
            <a:r>
              <a:rPr lang="en" dirty="0" smtClean="0"/>
              <a:t>farmar community </a:t>
            </a:r>
            <a:endParaRPr lang="en" dirty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1127052" y="159489"/>
            <a:ext cx="2159287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Comminity</a:t>
            </a:r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" sz="1600" u="sng" dirty="0" smtClean="0">
                <a:solidFill>
                  <a:srgbClr val="FF0000"/>
                </a:solidFill>
              </a:rPr>
              <a:t>Screen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13" name="Shape 65"/>
          <p:cNvSpPr txBox="1">
            <a:spLocks/>
          </p:cNvSpPr>
          <p:nvPr/>
        </p:nvSpPr>
        <p:spPr>
          <a:xfrm>
            <a:off x="123967" y="4446949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bn-IN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মানুষ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Smart </a:t>
            </a:r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Farming Agro</a:t>
            </a:r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sz="900" b="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" y="3296035"/>
            <a:ext cx="1210033" cy="1051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56" y="616687"/>
            <a:ext cx="2227561" cy="37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02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613991" y="205536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1880" y="2090577"/>
            <a:ext cx="3382718" cy="1731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Farmar Post </a:t>
            </a:r>
            <a:endParaRPr lang="en" dirty="0"/>
          </a:p>
          <a:p>
            <a:pPr>
              <a:buNone/>
            </a:pPr>
            <a:endParaRPr lang="en" dirty="0" smtClean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1127053" y="159489"/>
            <a:ext cx="1860696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Post</a:t>
            </a:r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" sz="1600" u="sng" dirty="0" smtClean="0">
                <a:solidFill>
                  <a:srgbClr val="FF0000"/>
                </a:solidFill>
              </a:rPr>
              <a:t>Info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12" name="Shape 65"/>
          <p:cNvSpPr txBox="1">
            <a:spLocks/>
          </p:cNvSpPr>
          <p:nvPr/>
        </p:nvSpPr>
        <p:spPr>
          <a:xfrm>
            <a:off x="7921" y="4501231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bn-IN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</a:t>
            </a:r>
            <a:r>
              <a:rPr lang="bn-IN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মানুষ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>
                <a:solidFill>
                  <a:schemeClr val="bg1">
                    <a:lumMod val="50000"/>
                  </a:schemeClr>
                </a:solidFill>
              </a:rPr>
              <a:t>Smart Farming Agro 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31" y="550015"/>
            <a:ext cx="2295314" cy="3808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3" y="3595250"/>
            <a:ext cx="1047220" cy="90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1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1880" y="2090577"/>
            <a:ext cx="3382718" cy="1731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Crops and land citeria</a:t>
            </a:r>
            <a:endParaRPr lang="en" dirty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1127052" y="159489"/>
            <a:ext cx="2379293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Soil Fartelizer </a:t>
            </a:r>
            <a:r>
              <a:rPr lang="en" sz="1600" u="sng" dirty="0" smtClean="0">
                <a:solidFill>
                  <a:srgbClr val="FF0000"/>
                </a:solidFill>
              </a:rPr>
              <a:t>Screen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13" name="Shape 65"/>
          <p:cNvSpPr txBox="1">
            <a:spLocks/>
          </p:cNvSpPr>
          <p:nvPr/>
        </p:nvSpPr>
        <p:spPr>
          <a:xfrm>
            <a:off x="7921" y="4501231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bn-IN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</a:t>
            </a:r>
            <a:r>
              <a:rPr lang="bn-IN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মানুষ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hape 65"/>
          <p:cNvSpPr txBox="1">
            <a:spLocks/>
          </p:cNvSpPr>
          <p:nvPr/>
        </p:nvSpPr>
        <p:spPr>
          <a:xfrm>
            <a:off x="-35990" y="4792839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>
                <a:solidFill>
                  <a:schemeClr val="bg1">
                    <a:lumMod val="50000"/>
                  </a:schemeClr>
                </a:solidFill>
              </a:rPr>
              <a:t>Smart Farming Agro 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3" y="3595250"/>
            <a:ext cx="1047220" cy="9059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97" y="536265"/>
            <a:ext cx="2227560" cy="3719476"/>
          </a:xfrm>
          <a:prstGeom prst="rect">
            <a:avLst/>
          </a:prstGeom>
        </p:spPr>
      </p:pic>
      <p:sp>
        <p:nvSpPr>
          <p:cNvPr id="16" name="Shape 353"/>
          <p:cNvSpPr/>
          <p:nvPr/>
        </p:nvSpPr>
        <p:spPr>
          <a:xfrm>
            <a:off x="6150833" y="160081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52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6518117" y="234461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51592" y="1736333"/>
            <a:ext cx="3403266" cy="18043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S</a:t>
            </a:r>
            <a:r>
              <a:rPr lang="en" dirty="0"/>
              <a:t>mart </a:t>
            </a:r>
            <a:r>
              <a:rPr lang="en" dirty="0" smtClean="0"/>
              <a:t>Fertilizer Finding</a:t>
            </a:r>
            <a:endParaRPr lang="en" dirty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715020" y="159489"/>
            <a:ext cx="2272729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Soil Fertilizer</a:t>
            </a:r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" sz="1600" u="sng" dirty="0" smtClean="0">
                <a:solidFill>
                  <a:srgbClr val="FF0000"/>
                </a:solidFill>
              </a:rPr>
              <a:t>Details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12" name="Shape 353"/>
          <p:cNvSpPr/>
          <p:nvPr/>
        </p:nvSpPr>
        <p:spPr>
          <a:xfrm>
            <a:off x="3743086" y="266448"/>
            <a:ext cx="1928250" cy="307265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36479" y="527198"/>
            <a:ext cx="716494" cy="2668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19429" y="1802774"/>
            <a:ext cx="733544" cy="9049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65"/>
          <p:cNvSpPr txBox="1">
            <a:spLocks/>
          </p:cNvSpPr>
          <p:nvPr/>
        </p:nvSpPr>
        <p:spPr>
          <a:xfrm>
            <a:off x="7921" y="4501231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sz="1600" b="1" dirty="0" smtClean="0">
                <a:solidFill>
                  <a:srgbClr val="92D050"/>
                </a:solidFill>
              </a:rPr>
              <a:t>Metro Ride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>
                <a:solidFill>
                  <a:schemeClr val="bg1">
                    <a:lumMod val="50000"/>
                  </a:schemeClr>
                </a:solidFill>
              </a:rPr>
              <a:t>Smart Farming Agro 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" y="3595250"/>
            <a:ext cx="1047220" cy="9059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30" y="527198"/>
            <a:ext cx="1767343" cy="24635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57" y="616689"/>
            <a:ext cx="2220686" cy="37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3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613991" y="223284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1880" y="2090577"/>
            <a:ext cx="3033396" cy="1731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Current weather</a:t>
            </a:r>
            <a:r>
              <a:rPr lang="en-US" dirty="0" smtClean="0"/>
              <a:t> </a:t>
            </a:r>
            <a:r>
              <a:rPr lang="en-US" dirty="0" smtClean="0"/>
              <a:t>list.</a:t>
            </a:r>
            <a:endParaRPr lang="en" dirty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1127053" y="159489"/>
            <a:ext cx="1860696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Weather</a:t>
            </a:r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" sz="1600" u="sng" dirty="0" smtClean="0">
                <a:solidFill>
                  <a:srgbClr val="FF0000"/>
                </a:solidFill>
              </a:rPr>
              <a:t>Info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12" name="Shape 65"/>
          <p:cNvSpPr txBox="1">
            <a:spLocks/>
          </p:cNvSpPr>
          <p:nvPr/>
        </p:nvSpPr>
        <p:spPr>
          <a:xfrm>
            <a:off x="7921" y="4501231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bn-IN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মাটি ও </a:t>
            </a:r>
            <a:r>
              <a:rPr lang="bn-IN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মানুষ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>
                <a:solidFill>
                  <a:schemeClr val="bg1">
                    <a:lumMod val="50000"/>
                  </a:schemeClr>
                </a:solidFill>
              </a:rPr>
              <a:t>Smart Farming Agro 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" y="3595250"/>
            <a:ext cx="1047220" cy="905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82" y="616688"/>
            <a:ext cx="2220686" cy="37078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1880" y="2546674"/>
            <a:ext cx="32613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dirty="0">
                <a:solidFill>
                  <a:schemeClr val="bg2"/>
                </a:solidFill>
                <a:latin typeface="Nunito Sans" panose="020B0604020202020204" charset="0"/>
              </a:rPr>
              <a:t>Others activity </a:t>
            </a:r>
            <a:r>
              <a:rPr lang="en" dirty="0" smtClean="0">
                <a:solidFill>
                  <a:schemeClr val="bg2"/>
                </a:solidFill>
                <a:latin typeface="Nunito Sans" panose="020B0604020202020204" charset="0"/>
              </a:rPr>
              <a:t>shows:</a:t>
            </a:r>
            <a:endParaRPr lang="en" dirty="0">
              <a:solidFill>
                <a:schemeClr val="bg2"/>
              </a:solidFill>
              <a:latin typeface="Nunito Sans" panose="020B0604020202020204" charset="0"/>
            </a:endParaRPr>
          </a:p>
          <a:p>
            <a:pPr lvl="0"/>
            <a:endParaRPr lang="en" dirty="0">
              <a:solidFill>
                <a:schemeClr val="bg2"/>
              </a:solidFill>
              <a:latin typeface="Nunito Sans" panose="020B0604020202020204" charset="0"/>
            </a:endParaRPr>
          </a:p>
          <a:p>
            <a:pPr marL="285750" indent="-285750"/>
            <a:r>
              <a:rPr lang="en" dirty="0" smtClean="0">
                <a:solidFill>
                  <a:schemeClr val="bg2"/>
                </a:solidFill>
                <a:latin typeface="Nunito Sans" panose="020B0604020202020204" charset="0"/>
              </a:rPr>
              <a:t>.Weather Forcast.</a:t>
            </a:r>
            <a:endParaRPr lang="en" dirty="0">
              <a:solidFill>
                <a:schemeClr val="bg2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2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6518117" y="234461"/>
            <a:ext cx="2445488" cy="46251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51592" y="1736333"/>
            <a:ext cx="3403266" cy="18043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S</a:t>
            </a:r>
            <a:r>
              <a:rPr lang="en" dirty="0"/>
              <a:t>mart </a:t>
            </a:r>
            <a:r>
              <a:rPr lang="en" dirty="0" smtClean="0"/>
              <a:t>Iot Farm Managment</a:t>
            </a:r>
            <a:endParaRPr lang="en" dirty="0"/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151593" y="159490"/>
            <a:ext cx="3244750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u="sng" dirty="0" smtClean="0">
                <a:solidFill>
                  <a:schemeClr val="accent3">
                    <a:lumMod val="75000"/>
                  </a:schemeClr>
                </a:solidFill>
              </a:rPr>
              <a:t>Iot Based Farm View </a:t>
            </a:r>
            <a:r>
              <a:rPr lang="en" sz="1600" u="sng" dirty="0" smtClean="0">
                <a:solidFill>
                  <a:srgbClr val="FF0000"/>
                </a:solidFill>
              </a:rPr>
              <a:t>Details</a:t>
            </a:r>
            <a:endParaRPr lang="en" sz="1600" u="sng" dirty="0">
              <a:solidFill>
                <a:srgbClr val="FF0000"/>
              </a:solidFill>
            </a:endParaRPr>
          </a:p>
        </p:txBody>
      </p:sp>
      <p:sp>
        <p:nvSpPr>
          <p:cNvPr id="12" name="Shape 353"/>
          <p:cNvSpPr/>
          <p:nvPr/>
        </p:nvSpPr>
        <p:spPr>
          <a:xfrm>
            <a:off x="3743086" y="266448"/>
            <a:ext cx="1928250" cy="307265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36479" y="527198"/>
            <a:ext cx="716494" cy="2668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19429" y="1802774"/>
            <a:ext cx="733544" cy="9049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65"/>
          <p:cNvSpPr txBox="1">
            <a:spLocks/>
          </p:cNvSpPr>
          <p:nvPr/>
        </p:nvSpPr>
        <p:spPr>
          <a:xfrm>
            <a:off x="7921" y="4501231"/>
            <a:ext cx="2541885" cy="401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sz="1600" b="1" dirty="0" smtClean="0">
                <a:solidFill>
                  <a:srgbClr val="92D050"/>
                </a:solidFill>
              </a:rPr>
              <a:t>Metro Ride</a:t>
            </a:r>
            <a:endParaRPr lang="e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hape 65"/>
          <p:cNvSpPr txBox="1">
            <a:spLocks/>
          </p:cNvSpPr>
          <p:nvPr/>
        </p:nvSpPr>
        <p:spPr>
          <a:xfrm>
            <a:off x="0" y="4823418"/>
            <a:ext cx="2326083" cy="27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900" b="0" dirty="0">
                <a:solidFill>
                  <a:schemeClr val="bg1">
                    <a:lumMod val="50000"/>
                  </a:schemeClr>
                </a:solidFill>
              </a:rPr>
              <a:t>Smart Farming Agro App</a:t>
            </a:r>
            <a:endParaRPr lang="en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" y="3595250"/>
            <a:ext cx="1047220" cy="9059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79" y="527198"/>
            <a:ext cx="1781587" cy="2455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07" y="616689"/>
            <a:ext cx="2289128" cy="37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67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216</Words>
  <Application>Microsoft Office PowerPoint</Application>
  <PresentationFormat>On-screen Show (16:9)</PresentationFormat>
  <Paragraphs>72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Montserrat</vt:lpstr>
      <vt:lpstr>Calibri</vt:lpstr>
      <vt:lpstr>Arial Unicode MS</vt:lpstr>
      <vt:lpstr>Arial</vt:lpstr>
      <vt:lpstr>Nunito Sans</vt:lpstr>
      <vt:lpstr>Ulysses template</vt:lpstr>
      <vt:lpstr>মাটি ও মানুষ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MedicalExpress</dc:title>
  <dc:creator>ASUS</dc:creator>
  <cp:lastModifiedBy>rakibdiu@outlook.com</cp:lastModifiedBy>
  <cp:revision>28</cp:revision>
  <dcterms:modified xsi:type="dcterms:W3CDTF">2019-11-04T05:01:03Z</dcterms:modified>
</cp:coreProperties>
</file>