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SourceSansPr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d9e80edd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d9e80edd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d9e80edd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d9e80edd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Playing with Assembler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Game 2: Clicks in 10 seconds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80875" y="4465500"/>
            <a:ext cx="81837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Raúl, Ramón, Cristina y </a:t>
            </a:r>
            <a:r>
              <a:rPr lang="es"/>
              <a:t>Estefanía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Lessons we’ve learned during this project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Improve your knowledge working with HTML, CSS and JS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How you can work and organized  with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Work together and individualized making push and pull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we organized to develop the project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Phase 1: each one develop one step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Login page.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Starting page and </a:t>
            </a:r>
            <a:r>
              <a:rPr i="1" lang="es"/>
              <a:t>aside</a:t>
            </a:r>
            <a:r>
              <a:rPr lang="es"/>
              <a:t> bar.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Playing page.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Final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Phase 2: Pair 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Pull the changes of the step before.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Insert the code of each one step.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Push the change and pull.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Phase 3: Pair Programing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making some </a:t>
            </a:r>
            <a:r>
              <a:rPr lang="es"/>
              <a:t>functionality.</a:t>
            </a:r>
            <a:r>
              <a:rPr lang="es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making additional steps of </a:t>
            </a:r>
            <a:r>
              <a:rPr lang="es"/>
              <a:t>projects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