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9" r:id="rId3"/>
    <p:sldId id="257"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E9462EF3-3C4F-43EE-ACEE-D4B806740EA3}" type="datetimeFigureOut">
              <a:rPr lang="en-US" smtClean="0"/>
              <a:pPr/>
              <a:t>4/18/2020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91316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6343B39-165A-4B68-AA5C-581F5336313C}" type="datetimeFigureOut">
              <a:rPr lang="en-US" smtClean="0"/>
              <a:t>4/18/2020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0564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42C8C57-33F9-4259-AC4F-0E3F5BEC9B94}" type="datetimeFigureOut">
              <a:rPr lang="en-US" smtClean="0"/>
              <a:t>4/18/2020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15999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0786BE5-D2A3-4BF0-8B30-D7403E61B3DC}" type="datetimeFigureOut">
              <a:rPr lang="en-US" smtClean="0"/>
              <a:t>4/18/2020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2244732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0786BE5-D2A3-4BF0-8B30-D7403E61B3DC}" type="datetimeFigureOut">
              <a:rPr lang="en-US" smtClean="0"/>
              <a:t>4/18/2020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3940371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1ADDA17D-0BEA-4E76-A7FC-F7C188BC48D1}" type="datetimeFigureOut">
              <a:rPr lang="en-US" smtClean="0"/>
              <a:t>4/18/2020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48906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6909AC7D-18CA-4236-82B9-D75EB1D66EAE}" type="datetimeFigureOut">
              <a:rPr lang="en-US" smtClean="0"/>
              <a:t>4/18/2020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17295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smtClean="0"/>
              <a:t>4/18/2020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479472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smtClean="0"/>
              <a:t>4/18/2020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96556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smtClean="0"/>
              <a:t>4/18/2020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3571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09472EB-AC54-4713-BFC2-BEB621108C63}" type="datetimeFigureOut">
              <a:rPr lang="en-US" smtClean="0"/>
              <a:t>4/18/2020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06082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smtClean="0"/>
              <a:t>4/18/2020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07710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20000" y="2505075"/>
            <a:ext cx="5025216"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6" name="Content Placeholder 5"/>
          <p:cNvSpPr>
            <a:spLocks noGrp="1"/>
          </p:cNvSpPr>
          <p:nvPr>
            <p:ph sz="quarter" idx="4"/>
          </p:nvPr>
        </p:nvSpPr>
        <p:spPr>
          <a:xfrm>
            <a:off x="6319840" y="2505075"/>
            <a:ext cx="503554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smtClean="0"/>
              <a:t>4/18/2020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6160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smtClean="0"/>
              <a:t>4/18/2020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28169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smtClean="0"/>
              <a:t>4/18/2020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84896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6ED06B6-C816-4861-964D-15A98395707D}" type="datetimeFigureOut">
              <a:rPr lang="en-US" smtClean="0"/>
              <a:t>4/18/2020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44849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0B1A8AB-EA7C-4B1B-9D73-E2551851FABE}" type="datetimeFigureOut">
              <a:rPr lang="en-US" smtClean="0"/>
              <a:t>4/18/2020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35668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90786BE5-D2A3-4BF0-8B30-D7403E61B3DC}" type="datetimeFigureOut">
              <a:rPr lang="en-US" smtClean="0"/>
              <a:t>4/18/2020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30034109"/>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ucidchart.com/publicSegments/view/32d540d0-482b-478c-8fcf-bc637512f9eb/image.p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yProject_Ahorcado.py" TargetMode="Externa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EB7923-3F9B-4029-9800-CB9A071C2CC3}"/>
              </a:ext>
            </a:extLst>
          </p:cNvPr>
          <p:cNvSpPr>
            <a:spLocks noGrp="1"/>
          </p:cNvSpPr>
          <p:nvPr>
            <p:ph type="ctrTitle"/>
          </p:nvPr>
        </p:nvSpPr>
        <p:spPr/>
        <p:txBody>
          <a:bodyPr/>
          <a:lstStyle/>
          <a:p>
            <a:r>
              <a:rPr lang="en-US" sz="6600" b="1" dirty="0"/>
              <a:t>PROYECTO 1</a:t>
            </a:r>
            <a:br>
              <a:rPr lang="en-US" sz="6600" b="1" dirty="0"/>
            </a:br>
            <a:r>
              <a:rPr lang="en-US" sz="4400" b="1" dirty="0" err="1"/>
              <a:t>Construye</a:t>
            </a:r>
            <a:r>
              <a:rPr lang="en-US" sz="4400" b="1" dirty="0"/>
              <a:t> </a:t>
            </a:r>
            <a:r>
              <a:rPr lang="en-US" sz="4400" b="1" dirty="0" err="1"/>
              <a:t>tu</a:t>
            </a:r>
            <a:r>
              <a:rPr lang="en-US" sz="4400" b="1" dirty="0"/>
              <a:t> </a:t>
            </a:r>
            <a:r>
              <a:rPr lang="en-US" sz="4400" b="1" dirty="0" err="1"/>
              <a:t>propio</a:t>
            </a:r>
            <a:r>
              <a:rPr lang="en-US" sz="4400" b="1" dirty="0"/>
              <a:t> </a:t>
            </a:r>
            <a:r>
              <a:rPr lang="en-US" sz="4400" b="1" dirty="0" err="1"/>
              <a:t>juego</a:t>
            </a:r>
            <a:r>
              <a:rPr lang="en-US" sz="4400" b="1" dirty="0"/>
              <a:t> – Rodrigo Hernández</a:t>
            </a:r>
            <a:endParaRPr lang="es-MX" dirty="0"/>
          </a:p>
        </p:txBody>
      </p:sp>
      <p:sp>
        <p:nvSpPr>
          <p:cNvPr id="3" name="Subtítulo 2">
            <a:extLst>
              <a:ext uri="{FF2B5EF4-FFF2-40B4-BE49-F238E27FC236}">
                <a16:creationId xmlns:a16="http://schemas.microsoft.com/office/drawing/2014/main" id="{C756537A-9F87-4858-87CC-6D7DBC7E8724}"/>
              </a:ext>
            </a:extLst>
          </p:cNvPr>
          <p:cNvSpPr>
            <a:spLocks noGrp="1"/>
          </p:cNvSpPr>
          <p:nvPr>
            <p:ph type="subTitle" idx="1"/>
          </p:nvPr>
        </p:nvSpPr>
        <p:spPr/>
        <p:txBody>
          <a:bodyPr/>
          <a:lstStyle/>
          <a:p>
            <a:r>
              <a:rPr lang="es-MX" dirty="0" err="1"/>
              <a:t>IronhacK</a:t>
            </a:r>
            <a:r>
              <a:rPr lang="es-MX" dirty="0"/>
              <a:t> DAPT Marzo 2020</a:t>
            </a:r>
          </a:p>
        </p:txBody>
      </p:sp>
    </p:spTree>
    <p:extLst>
      <p:ext uri="{BB962C8B-B14F-4D97-AF65-F5344CB8AC3E}">
        <p14:creationId xmlns:p14="http://schemas.microsoft.com/office/powerpoint/2010/main" val="3667213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8066B6-38DD-40CA-8DA0-6DCB1A01F31F}"/>
              </a:ext>
            </a:extLst>
          </p:cNvPr>
          <p:cNvSpPr>
            <a:spLocks noGrp="1"/>
          </p:cNvSpPr>
          <p:nvPr>
            <p:ph type="title"/>
          </p:nvPr>
        </p:nvSpPr>
        <p:spPr/>
        <p:txBody>
          <a:bodyPr/>
          <a:lstStyle/>
          <a:p>
            <a:r>
              <a:rPr lang="es-MX" dirty="0"/>
              <a:t>Descripción del proyecto</a:t>
            </a:r>
          </a:p>
        </p:txBody>
      </p:sp>
      <p:sp>
        <p:nvSpPr>
          <p:cNvPr id="3" name="Marcador de contenido 2">
            <a:extLst>
              <a:ext uri="{FF2B5EF4-FFF2-40B4-BE49-F238E27FC236}">
                <a16:creationId xmlns:a16="http://schemas.microsoft.com/office/drawing/2014/main" id="{9BFD2E64-725A-425F-8F89-819552FBB3A1}"/>
              </a:ext>
            </a:extLst>
          </p:cNvPr>
          <p:cNvSpPr>
            <a:spLocks noGrp="1"/>
          </p:cNvSpPr>
          <p:nvPr>
            <p:ph idx="1"/>
          </p:nvPr>
        </p:nvSpPr>
        <p:spPr>
          <a:xfrm>
            <a:off x="838200" y="1690688"/>
            <a:ext cx="8015002" cy="4351338"/>
          </a:xfrm>
        </p:spPr>
        <p:txBody>
          <a:bodyPr>
            <a:normAutofit fontScale="77500" lnSpcReduction="20000"/>
          </a:bodyPr>
          <a:lstStyle/>
          <a:p>
            <a:pPr marL="0" indent="0">
              <a:buNone/>
            </a:pPr>
            <a:r>
              <a:rPr lang="es-ES" b="1" dirty="0"/>
              <a:t>AHORCADO</a:t>
            </a:r>
          </a:p>
          <a:p>
            <a:pPr marL="0" indent="0">
              <a:buNone/>
            </a:pPr>
            <a:endParaRPr lang="es-ES" dirty="0"/>
          </a:p>
          <a:p>
            <a:pPr marL="0" indent="0">
              <a:buNone/>
            </a:pPr>
            <a:r>
              <a:rPr lang="es-ES" dirty="0"/>
              <a:t>El juego se trata de completar una palabra partiendo de una única letra (sin acentos). Cada letra correcta se va colocando en los espacios. Cada error, va dibujando la figura del ahorcado (intentos máximos: 5)</a:t>
            </a:r>
          </a:p>
          <a:p>
            <a:pPr marL="0" indent="0">
              <a:buNone/>
            </a:pPr>
            <a:endParaRPr lang="es-ES" dirty="0"/>
          </a:p>
          <a:p>
            <a:pPr marL="0" indent="0">
              <a:buNone/>
            </a:pPr>
            <a:r>
              <a:rPr lang="es-ES" dirty="0"/>
              <a:t>Las palabras proceden de un archivo </a:t>
            </a:r>
            <a:r>
              <a:rPr lang="es-ES" dirty="0" err="1"/>
              <a:t>csv</a:t>
            </a:r>
            <a:r>
              <a:rPr lang="es-ES" dirty="0"/>
              <a:t> y son palabras entre 4 y 15 caracteres, excluyendo las que contengan la letra </a:t>
            </a:r>
            <a:r>
              <a:rPr lang="es-ES" i="1" dirty="0"/>
              <a:t>ñ</a:t>
            </a:r>
            <a:r>
              <a:rPr lang="es-ES" dirty="0"/>
              <a:t>.</a:t>
            </a:r>
          </a:p>
          <a:p>
            <a:pPr marL="0" indent="0">
              <a:buNone/>
            </a:pPr>
            <a:endParaRPr lang="es-ES" dirty="0"/>
          </a:p>
          <a:p>
            <a:pPr marL="0" indent="0">
              <a:buNone/>
            </a:pPr>
            <a:r>
              <a:rPr lang="es-ES" dirty="0"/>
              <a:t>El juego termina cuando:</a:t>
            </a:r>
          </a:p>
          <a:p>
            <a:pPr marL="914400" lvl="2" indent="0">
              <a:buNone/>
            </a:pPr>
            <a:endParaRPr lang="es-ES" dirty="0"/>
          </a:p>
          <a:p>
            <a:pPr marL="1371600" lvl="2" indent="-457200">
              <a:buFont typeface="+mj-lt"/>
              <a:buAutoNum type="arabicPeriod"/>
            </a:pPr>
            <a:r>
              <a:rPr lang="es-ES" dirty="0"/>
              <a:t>El jugador completa la palabra.</a:t>
            </a:r>
          </a:p>
          <a:p>
            <a:pPr marL="1371600" lvl="2" indent="-457200">
              <a:buFont typeface="+mj-lt"/>
              <a:buAutoNum type="arabicPeriod"/>
            </a:pPr>
            <a:r>
              <a:rPr lang="es-ES" dirty="0"/>
              <a:t>El jugador llega al número máximo de intentos, mostrando la figura del ahorcado completa.</a:t>
            </a:r>
          </a:p>
        </p:txBody>
      </p:sp>
      <p:pic>
        <p:nvPicPr>
          <p:cNvPr id="5" name="Imagen 4">
            <a:extLst>
              <a:ext uri="{FF2B5EF4-FFF2-40B4-BE49-F238E27FC236}">
                <a16:creationId xmlns:a16="http://schemas.microsoft.com/office/drawing/2014/main" id="{D826D4AE-60CD-4FFF-814F-27574C00F4A8}"/>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backgroundRemoval t="6956" b="95165" l="10000" r="90000">
                        <a14:foregroundMark x1="29480" y1="6978" x2="29480" y2="6978"/>
                        <a14:foregroundMark x1="24960" y1="7343" x2="56640" y2="8552"/>
                        <a14:foregroundMark x1="56640" y1="8552" x2="68720" y2="8438"/>
                        <a14:foregroundMark x1="56080" y1="91380" x2="60800" y2="93204"/>
                        <a14:foregroundMark x1="76040" y1="90650" x2="79680" y2="92839"/>
                        <a14:foregroundMark x1="83120" y1="94322" x2="80320" y2="93820"/>
                        <a14:foregroundMark x1="56920" y1="94550" x2="61440" y2="95165"/>
                      </a14:backgroundRemoval>
                    </a14:imgEffect>
                  </a14:imgLayer>
                </a14:imgProps>
              </a:ext>
            </a:extLst>
          </a:blip>
          <a:stretch>
            <a:fillRect/>
          </a:stretch>
        </p:blipFill>
        <p:spPr>
          <a:xfrm>
            <a:off x="9780082" y="1875246"/>
            <a:ext cx="1965837" cy="3448079"/>
          </a:xfrm>
          <a:prstGeom prst="rect">
            <a:avLst/>
          </a:prstGeom>
        </p:spPr>
      </p:pic>
      <p:grpSp>
        <p:nvGrpSpPr>
          <p:cNvPr id="8" name="Grupo 7">
            <a:extLst>
              <a:ext uri="{FF2B5EF4-FFF2-40B4-BE49-F238E27FC236}">
                <a16:creationId xmlns:a16="http://schemas.microsoft.com/office/drawing/2014/main" id="{57EC337A-E461-41C9-8B4F-2FAF57064760}"/>
              </a:ext>
            </a:extLst>
          </p:cNvPr>
          <p:cNvGrpSpPr/>
          <p:nvPr/>
        </p:nvGrpSpPr>
        <p:grpSpPr>
          <a:xfrm>
            <a:off x="8853202" y="5696125"/>
            <a:ext cx="2912265" cy="0"/>
            <a:chOff x="8573549" y="6224631"/>
            <a:chExt cx="2912265" cy="0"/>
          </a:xfrm>
        </p:grpSpPr>
        <p:cxnSp>
          <p:nvCxnSpPr>
            <p:cNvPr id="7" name="Conector recto 6">
              <a:extLst>
                <a:ext uri="{FF2B5EF4-FFF2-40B4-BE49-F238E27FC236}">
                  <a16:creationId xmlns:a16="http://schemas.microsoft.com/office/drawing/2014/main" id="{BBEF5F61-8C70-412A-ADC6-BEC92DD758AC}"/>
                </a:ext>
              </a:extLst>
            </p:cNvPr>
            <p:cNvCxnSpPr/>
            <p:nvPr/>
          </p:nvCxnSpPr>
          <p:spPr>
            <a:xfrm>
              <a:off x="8573549" y="6224631"/>
              <a:ext cx="406097"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Conector recto 8">
              <a:extLst>
                <a:ext uri="{FF2B5EF4-FFF2-40B4-BE49-F238E27FC236}">
                  <a16:creationId xmlns:a16="http://schemas.microsoft.com/office/drawing/2014/main" id="{88600121-AD13-4BAA-865E-3C5D17AE87FE}"/>
                </a:ext>
              </a:extLst>
            </p:cNvPr>
            <p:cNvCxnSpPr/>
            <p:nvPr/>
          </p:nvCxnSpPr>
          <p:spPr>
            <a:xfrm>
              <a:off x="9074783" y="6224631"/>
              <a:ext cx="406097"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B793BF1D-DF48-4963-97FB-09C737D78093}"/>
                </a:ext>
              </a:extLst>
            </p:cNvPr>
            <p:cNvCxnSpPr/>
            <p:nvPr/>
          </p:nvCxnSpPr>
          <p:spPr>
            <a:xfrm>
              <a:off x="9576017" y="6224631"/>
              <a:ext cx="406097"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F1D2CFBF-73A2-4DC8-80CE-29A0900F5C1C}"/>
                </a:ext>
              </a:extLst>
            </p:cNvPr>
            <p:cNvCxnSpPr/>
            <p:nvPr/>
          </p:nvCxnSpPr>
          <p:spPr>
            <a:xfrm>
              <a:off x="10077251" y="6224631"/>
              <a:ext cx="406097"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44857491-BC26-44B9-8994-13CBDB6D79D7}"/>
                </a:ext>
              </a:extLst>
            </p:cNvPr>
            <p:cNvCxnSpPr/>
            <p:nvPr/>
          </p:nvCxnSpPr>
          <p:spPr>
            <a:xfrm>
              <a:off x="10578485" y="6224631"/>
              <a:ext cx="406097"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0630CAD5-93E7-4654-AFEF-BC5841FFE744}"/>
                </a:ext>
              </a:extLst>
            </p:cNvPr>
            <p:cNvCxnSpPr/>
            <p:nvPr/>
          </p:nvCxnSpPr>
          <p:spPr>
            <a:xfrm>
              <a:off x="11079717" y="6224631"/>
              <a:ext cx="406097"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01985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9FDFB9-DE54-446C-ACA6-B6C1D8136CBD}"/>
              </a:ext>
            </a:extLst>
          </p:cNvPr>
          <p:cNvSpPr>
            <a:spLocks noGrp="1"/>
          </p:cNvSpPr>
          <p:nvPr>
            <p:ph type="title"/>
          </p:nvPr>
        </p:nvSpPr>
        <p:spPr>
          <a:xfrm>
            <a:off x="6385560" y="0"/>
            <a:ext cx="5806440" cy="1392572"/>
          </a:xfrm>
        </p:spPr>
        <p:txBody>
          <a:bodyPr vert="horz" wrap="square" lIns="91440" tIns="45720" rIns="91440" bIns="45720" rtlCol="0" anchor="t">
            <a:normAutofit/>
          </a:bodyPr>
          <a:lstStyle/>
          <a:p>
            <a:pPr algn="r"/>
            <a:r>
              <a:rPr lang="en-US" sz="7200" spc="-300" dirty="0" err="1">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rPr>
              <a:t>Flujograma</a:t>
            </a:r>
            <a:endParaRPr lang="en-US" sz="1100" spc="-300" dirty="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endParaRPr>
          </a:p>
        </p:txBody>
      </p:sp>
      <p:sp>
        <p:nvSpPr>
          <p:cNvPr id="5" name="Rectángulo 4">
            <a:extLst>
              <a:ext uri="{FF2B5EF4-FFF2-40B4-BE49-F238E27FC236}">
                <a16:creationId xmlns:a16="http://schemas.microsoft.com/office/drawing/2014/main" id="{96DFE415-6C2B-4BF2-A022-D55A610B2E8E}"/>
              </a:ext>
            </a:extLst>
          </p:cNvPr>
          <p:cNvSpPr/>
          <p:nvPr/>
        </p:nvSpPr>
        <p:spPr>
          <a:xfrm>
            <a:off x="5503381" y="6304776"/>
            <a:ext cx="6688619" cy="276999"/>
          </a:xfrm>
          <a:prstGeom prst="rect">
            <a:avLst/>
          </a:prstGeom>
        </p:spPr>
        <p:txBody>
          <a:bodyPr wrap="square">
            <a:spAutoFit/>
          </a:bodyPr>
          <a:lstStyle/>
          <a:p>
            <a:r>
              <a:rPr lang="es-MX" sz="1200" dirty="0">
                <a:hlinkClick r:id="rId3"/>
              </a:rPr>
              <a:t>https://www.lucidchart.com/publicSegments/view/32d540d0-482b-478c-8fcf-bc637512f9eb/image.png</a:t>
            </a:r>
            <a:r>
              <a:rPr lang="es-MX" sz="1200" dirty="0"/>
              <a:t> </a:t>
            </a:r>
          </a:p>
        </p:txBody>
      </p:sp>
      <p:grpSp>
        <p:nvGrpSpPr>
          <p:cNvPr id="10" name="Grupo 9">
            <a:extLst>
              <a:ext uri="{FF2B5EF4-FFF2-40B4-BE49-F238E27FC236}">
                <a16:creationId xmlns:a16="http://schemas.microsoft.com/office/drawing/2014/main" id="{6981E740-78F7-460F-8AF0-2D02468A4B3D}"/>
              </a:ext>
            </a:extLst>
          </p:cNvPr>
          <p:cNvGrpSpPr/>
          <p:nvPr/>
        </p:nvGrpSpPr>
        <p:grpSpPr>
          <a:xfrm>
            <a:off x="3052401" y="1222969"/>
            <a:ext cx="1267547" cy="339206"/>
            <a:chOff x="3783921" y="97675"/>
            <a:chExt cx="1267547" cy="339206"/>
          </a:xfrm>
        </p:grpSpPr>
        <p:sp>
          <p:nvSpPr>
            <p:cNvPr id="8" name="Diagrama de flujo: disco magnético 7">
              <a:extLst>
                <a:ext uri="{FF2B5EF4-FFF2-40B4-BE49-F238E27FC236}">
                  <a16:creationId xmlns:a16="http://schemas.microsoft.com/office/drawing/2014/main" id="{268CBCA9-724A-4695-ACF5-FC46D2427C1B}"/>
                </a:ext>
              </a:extLst>
            </p:cNvPr>
            <p:cNvSpPr/>
            <p:nvPr/>
          </p:nvSpPr>
          <p:spPr>
            <a:xfrm>
              <a:off x="3783921" y="116091"/>
              <a:ext cx="288377" cy="320790"/>
            </a:xfrm>
            <a:prstGeom prst="flowChartMagneticDisk">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dirty="0"/>
            </a:p>
          </p:txBody>
        </p:sp>
        <p:sp>
          <p:nvSpPr>
            <p:cNvPr id="9" name="CuadroTexto 8">
              <a:extLst>
                <a:ext uri="{FF2B5EF4-FFF2-40B4-BE49-F238E27FC236}">
                  <a16:creationId xmlns:a16="http://schemas.microsoft.com/office/drawing/2014/main" id="{FF6D0FDD-0EFA-40C7-A639-A6B98BD59B05}"/>
                </a:ext>
              </a:extLst>
            </p:cNvPr>
            <p:cNvSpPr txBox="1"/>
            <p:nvPr/>
          </p:nvSpPr>
          <p:spPr>
            <a:xfrm>
              <a:off x="4072298" y="97675"/>
              <a:ext cx="979170" cy="338554"/>
            </a:xfrm>
            <a:prstGeom prst="rect">
              <a:avLst/>
            </a:prstGeom>
            <a:noFill/>
          </p:spPr>
          <p:txBody>
            <a:bodyPr wrap="square" rtlCol="0">
              <a:spAutoFit/>
            </a:bodyPr>
            <a:lstStyle/>
            <a:p>
              <a:pPr algn="ctr"/>
              <a:r>
                <a:rPr lang="es-MX" sz="800" dirty="0"/>
                <a:t>Base de datos de palabras a jugar</a:t>
              </a:r>
            </a:p>
          </p:txBody>
        </p:sp>
      </p:grpSp>
      <p:pic>
        <p:nvPicPr>
          <p:cNvPr id="6" name="Imagen 5" descr="Imagen que contiene reloj&#10;&#10;Descripción generada automáticamente">
            <a:extLst>
              <a:ext uri="{FF2B5EF4-FFF2-40B4-BE49-F238E27FC236}">
                <a16:creationId xmlns:a16="http://schemas.microsoft.com/office/drawing/2014/main" id="{5F61DBAB-C078-443C-BD74-B7F3159998E5}"/>
              </a:ext>
            </a:extLst>
          </p:cNvPr>
          <p:cNvPicPr>
            <a:picLocks noChangeAspect="1"/>
          </p:cNvPicPr>
          <p:nvPr/>
        </p:nvPicPr>
        <p:blipFill>
          <a:blip r:embed="rId4"/>
          <a:stretch>
            <a:fillRect/>
          </a:stretch>
        </p:blipFill>
        <p:spPr>
          <a:xfrm>
            <a:off x="0" y="142613"/>
            <a:ext cx="9901624" cy="6858000"/>
          </a:xfrm>
          <a:prstGeom prst="rect">
            <a:avLst/>
          </a:prstGeom>
        </p:spPr>
      </p:pic>
    </p:spTree>
    <p:extLst>
      <p:ext uri="{BB962C8B-B14F-4D97-AF65-F5344CB8AC3E}">
        <p14:creationId xmlns:p14="http://schemas.microsoft.com/office/powerpoint/2010/main" val="684985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A70B67-C5CA-438E-B49D-7F64710ED15B}"/>
              </a:ext>
            </a:extLst>
          </p:cNvPr>
          <p:cNvSpPr>
            <a:spLocks noGrp="1"/>
          </p:cNvSpPr>
          <p:nvPr>
            <p:ph type="title"/>
          </p:nvPr>
        </p:nvSpPr>
        <p:spPr/>
        <p:txBody>
          <a:bodyPr/>
          <a:lstStyle/>
          <a:p>
            <a:r>
              <a:rPr lang="es-MX" dirty="0"/>
              <a:t>Retos y oportunidades</a:t>
            </a:r>
          </a:p>
        </p:txBody>
      </p:sp>
      <p:sp>
        <p:nvSpPr>
          <p:cNvPr id="3" name="Marcador de contenido 2">
            <a:extLst>
              <a:ext uri="{FF2B5EF4-FFF2-40B4-BE49-F238E27FC236}">
                <a16:creationId xmlns:a16="http://schemas.microsoft.com/office/drawing/2014/main" id="{9CB8E582-B6D7-4D2B-9321-FFD3619006AE}"/>
              </a:ext>
            </a:extLst>
          </p:cNvPr>
          <p:cNvSpPr>
            <a:spLocks noGrp="1"/>
          </p:cNvSpPr>
          <p:nvPr>
            <p:ph idx="1"/>
          </p:nvPr>
        </p:nvSpPr>
        <p:spPr/>
        <p:txBody>
          <a:bodyPr/>
          <a:lstStyle/>
          <a:p>
            <a:pPr marL="0" indent="0">
              <a:buNone/>
            </a:pPr>
            <a:r>
              <a:rPr lang="es-MX" dirty="0"/>
              <a:t>Retos	</a:t>
            </a:r>
          </a:p>
          <a:p>
            <a:pPr lvl="1"/>
            <a:r>
              <a:rPr lang="es-MX" dirty="0"/>
              <a:t>Establecer el flujo del juego</a:t>
            </a:r>
          </a:p>
          <a:p>
            <a:pPr lvl="1"/>
            <a:r>
              <a:rPr lang="es-MX" dirty="0"/>
              <a:t>Determinar  la imagen con base en los intentos fallidos.</a:t>
            </a:r>
          </a:p>
          <a:p>
            <a:pPr marL="0" indent="0">
              <a:buNone/>
            </a:pPr>
            <a:endParaRPr lang="es-MX"/>
          </a:p>
          <a:p>
            <a:pPr marL="0" indent="0">
              <a:buNone/>
            </a:pPr>
            <a:r>
              <a:rPr lang="es-MX"/>
              <a:t>Oportunidades</a:t>
            </a:r>
            <a:endParaRPr lang="es-MX" dirty="0"/>
          </a:p>
          <a:p>
            <a:pPr lvl="1"/>
            <a:r>
              <a:rPr lang="es-MX" dirty="0"/>
              <a:t>Configurar opciones de intentos fallidos permitidos en el juego.</a:t>
            </a:r>
          </a:p>
          <a:p>
            <a:pPr lvl="1"/>
            <a:r>
              <a:rPr lang="es-MX" dirty="0"/>
              <a:t>Agregar un “</a:t>
            </a:r>
            <a:r>
              <a:rPr lang="es-MX" dirty="0" err="1"/>
              <a:t>tip</a:t>
            </a:r>
            <a:r>
              <a:rPr lang="es-MX" dirty="0"/>
              <a:t> o hit” después de haber fallado dos veces.</a:t>
            </a:r>
          </a:p>
        </p:txBody>
      </p:sp>
    </p:spTree>
    <p:extLst>
      <p:ext uri="{BB962C8B-B14F-4D97-AF65-F5344CB8AC3E}">
        <p14:creationId xmlns:p14="http://schemas.microsoft.com/office/powerpoint/2010/main" val="100574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ángulo 76">
            <a:hlinkClick r:id="rId2" action="ppaction://hlinkfile"/>
            <a:extLst>
              <a:ext uri="{FF2B5EF4-FFF2-40B4-BE49-F238E27FC236}">
                <a16:creationId xmlns:a16="http://schemas.microsoft.com/office/drawing/2014/main" id="{A1165CF1-8784-49AE-885B-404FC3E16AB1}"/>
              </a:ext>
            </a:extLst>
          </p:cNvPr>
          <p:cNvSpPr/>
          <p:nvPr/>
        </p:nvSpPr>
        <p:spPr>
          <a:xfrm>
            <a:off x="593954" y="2403164"/>
            <a:ext cx="8311286" cy="23147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6" name="Imagen 5">
            <a:extLst>
              <a:ext uri="{FF2B5EF4-FFF2-40B4-BE49-F238E27FC236}">
                <a16:creationId xmlns:a16="http://schemas.microsoft.com/office/drawing/2014/main" id="{07F140FD-5547-4892-BC37-ABA5F5F17770}"/>
              </a:ext>
            </a:extLst>
          </p:cNvPr>
          <p:cNvPicPr>
            <a:picLocks noChangeAspect="1"/>
          </p:cNvPicPr>
          <p:nvPr/>
        </p:nvPicPr>
        <p:blipFill>
          <a:blip r:embed="rId3">
            <a:lum bright="70000" contrast="-70000"/>
            <a:extLst>
              <a:ext uri="{BEBA8EAE-BF5A-486C-A8C5-ECC9F3942E4B}">
                <a14:imgProps xmlns:a14="http://schemas.microsoft.com/office/drawing/2010/main">
                  <a14:imgLayer r:embed="rId4">
                    <a14:imgEffect>
                      <a14:backgroundRemoval t="6956" b="95165" l="10000" r="90000">
                        <a14:foregroundMark x1="29480" y1="6978" x2="29480" y2="6978"/>
                        <a14:foregroundMark x1="24960" y1="7343" x2="56640" y2="8552"/>
                        <a14:foregroundMark x1="56640" y1="8552" x2="68720" y2="8438"/>
                        <a14:foregroundMark x1="56080" y1="91380" x2="60800" y2="93204"/>
                        <a14:foregroundMark x1="76040" y1="90650" x2="79680" y2="92839"/>
                        <a14:foregroundMark x1="83120" y1="94322" x2="80320" y2="93820"/>
                        <a14:foregroundMark x1="56920" y1="94550" x2="61440" y2="95165"/>
                      </a14:backgroundRemoval>
                    </a14:imgEffect>
                  </a14:imgLayer>
                </a14:imgProps>
              </a:ext>
            </a:extLst>
          </a:blip>
          <a:stretch>
            <a:fillRect/>
          </a:stretch>
        </p:blipFill>
        <p:spPr>
          <a:xfrm>
            <a:off x="9130800" y="900565"/>
            <a:ext cx="2735716" cy="4798447"/>
          </a:xfrm>
          <a:prstGeom prst="rect">
            <a:avLst/>
          </a:prstGeom>
        </p:spPr>
      </p:pic>
      <p:cxnSp>
        <p:nvCxnSpPr>
          <p:cNvPr id="22" name="Conector recto 21">
            <a:extLst>
              <a:ext uri="{FF2B5EF4-FFF2-40B4-BE49-F238E27FC236}">
                <a16:creationId xmlns:a16="http://schemas.microsoft.com/office/drawing/2014/main" id="{569D0BD4-20A2-4E60-86B6-55E1582E06E1}"/>
              </a:ext>
            </a:extLst>
          </p:cNvPr>
          <p:cNvCxnSpPr>
            <a:cxnSpLocks/>
          </p:cNvCxnSpPr>
          <p:nvPr/>
        </p:nvCxnSpPr>
        <p:spPr>
          <a:xfrm>
            <a:off x="792844" y="4068514"/>
            <a:ext cx="490755"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0A7D81C5-3D6B-4073-9BA1-91A6E42FDD94}"/>
              </a:ext>
            </a:extLst>
          </p:cNvPr>
          <p:cNvSpPr txBox="1"/>
          <p:nvPr/>
        </p:nvSpPr>
        <p:spPr>
          <a:xfrm>
            <a:off x="687805" y="3076065"/>
            <a:ext cx="700833" cy="1015663"/>
          </a:xfrm>
          <a:prstGeom prst="rect">
            <a:avLst/>
          </a:prstGeom>
          <a:noFill/>
        </p:spPr>
        <p:txBody>
          <a:bodyPr wrap="none" rtlCol="0">
            <a:spAutoFit/>
          </a:bodyPr>
          <a:lstStyle/>
          <a:p>
            <a:pPr algn="ctr"/>
            <a:r>
              <a:rPr lang="es-MX" sz="6000" dirty="0"/>
              <a:t>D</a:t>
            </a:r>
          </a:p>
        </p:txBody>
      </p:sp>
      <p:sp>
        <p:nvSpPr>
          <p:cNvPr id="31" name="CuadroTexto 30">
            <a:extLst>
              <a:ext uri="{FF2B5EF4-FFF2-40B4-BE49-F238E27FC236}">
                <a16:creationId xmlns:a16="http://schemas.microsoft.com/office/drawing/2014/main" id="{5BEBF01F-8F72-4BA9-855B-D6CAC150E1C7}"/>
              </a:ext>
            </a:extLst>
          </p:cNvPr>
          <p:cNvSpPr txBox="1"/>
          <p:nvPr/>
        </p:nvSpPr>
        <p:spPr>
          <a:xfrm>
            <a:off x="1408605" y="3076065"/>
            <a:ext cx="609462" cy="1015663"/>
          </a:xfrm>
          <a:prstGeom prst="rect">
            <a:avLst/>
          </a:prstGeom>
          <a:noFill/>
        </p:spPr>
        <p:txBody>
          <a:bodyPr wrap="none" rtlCol="0">
            <a:spAutoFit/>
          </a:bodyPr>
          <a:lstStyle/>
          <a:p>
            <a:pPr algn="ctr"/>
            <a:r>
              <a:rPr lang="es-MX" sz="6000" dirty="0"/>
              <a:t>E</a:t>
            </a:r>
          </a:p>
        </p:txBody>
      </p:sp>
      <p:sp>
        <p:nvSpPr>
          <p:cNvPr id="38" name="CuadroTexto 37">
            <a:extLst>
              <a:ext uri="{FF2B5EF4-FFF2-40B4-BE49-F238E27FC236}">
                <a16:creationId xmlns:a16="http://schemas.microsoft.com/office/drawing/2014/main" id="{23869CFC-57B7-43F0-9A0F-FF7009F884CA}"/>
              </a:ext>
            </a:extLst>
          </p:cNvPr>
          <p:cNvSpPr txBox="1"/>
          <p:nvPr/>
        </p:nvSpPr>
        <p:spPr>
          <a:xfrm>
            <a:off x="1980326" y="3076065"/>
            <a:ext cx="816249" cy="1015663"/>
          </a:xfrm>
          <a:prstGeom prst="rect">
            <a:avLst/>
          </a:prstGeom>
          <a:noFill/>
        </p:spPr>
        <p:txBody>
          <a:bodyPr wrap="none" rtlCol="0">
            <a:spAutoFit/>
          </a:bodyPr>
          <a:lstStyle/>
          <a:p>
            <a:pPr algn="ctr"/>
            <a:r>
              <a:rPr lang="es-MX" sz="6000" dirty="0"/>
              <a:t>M</a:t>
            </a:r>
          </a:p>
        </p:txBody>
      </p:sp>
      <p:sp>
        <p:nvSpPr>
          <p:cNvPr id="39" name="CuadroTexto 38">
            <a:extLst>
              <a:ext uri="{FF2B5EF4-FFF2-40B4-BE49-F238E27FC236}">
                <a16:creationId xmlns:a16="http://schemas.microsoft.com/office/drawing/2014/main" id="{A758474E-98D1-4E27-8FDA-C9EC40056340}"/>
              </a:ext>
            </a:extLst>
          </p:cNvPr>
          <p:cNvSpPr txBox="1"/>
          <p:nvPr/>
        </p:nvSpPr>
        <p:spPr>
          <a:xfrm>
            <a:off x="2689904" y="3076065"/>
            <a:ext cx="747320" cy="1015663"/>
          </a:xfrm>
          <a:prstGeom prst="rect">
            <a:avLst/>
          </a:prstGeom>
          <a:noFill/>
        </p:spPr>
        <p:txBody>
          <a:bodyPr wrap="none" rtlCol="0">
            <a:spAutoFit/>
          </a:bodyPr>
          <a:lstStyle/>
          <a:p>
            <a:pPr algn="ctr"/>
            <a:r>
              <a:rPr lang="es-MX" sz="6000" dirty="0"/>
              <a:t>O</a:t>
            </a:r>
          </a:p>
        </p:txBody>
      </p:sp>
      <p:sp>
        <p:nvSpPr>
          <p:cNvPr id="40" name="CuadroTexto 39">
            <a:extLst>
              <a:ext uri="{FF2B5EF4-FFF2-40B4-BE49-F238E27FC236}">
                <a16:creationId xmlns:a16="http://schemas.microsoft.com/office/drawing/2014/main" id="{962DCC8D-B72E-4D85-817A-2AEECC43CC5F}"/>
              </a:ext>
            </a:extLst>
          </p:cNvPr>
          <p:cNvSpPr txBox="1"/>
          <p:nvPr/>
        </p:nvSpPr>
        <p:spPr>
          <a:xfrm>
            <a:off x="3433947" y="3076065"/>
            <a:ext cx="609462" cy="1015663"/>
          </a:xfrm>
          <a:prstGeom prst="rect">
            <a:avLst/>
          </a:prstGeom>
          <a:noFill/>
        </p:spPr>
        <p:txBody>
          <a:bodyPr wrap="none" rtlCol="0">
            <a:spAutoFit/>
          </a:bodyPr>
          <a:lstStyle/>
          <a:p>
            <a:pPr algn="ctr"/>
            <a:r>
              <a:rPr lang="es-MX" sz="6000" dirty="0"/>
              <a:t>S</a:t>
            </a:r>
          </a:p>
        </p:txBody>
      </p:sp>
      <p:sp>
        <p:nvSpPr>
          <p:cNvPr id="41" name="CuadroTexto 40">
            <a:extLst>
              <a:ext uri="{FF2B5EF4-FFF2-40B4-BE49-F238E27FC236}">
                <a16:creationId xmlns:a16="http://schemas.microsoft.com/office/drawing/2014/main" id="{9CAFE639-BC81-4225-9111-BA62FEC9773B}"/>
              </a:ext>
            </a:extLst>
          </p:cNvPr>
          <p:cNvSpPr txBox="1"/>
          <p:nvPr/>
        </p:nvSpPr>
        <p:spPr>
          <a:xfrm>
            <a:off x="4108259" y="3076065"/>
            <a:ext cx="611065" cy="1015663"/>
          </a:xfrm>
          <a:prstGeom prst="rect">
            <a:avLst/>
          </a:prstGeom>
          <a:noFill/>
        </p:spPr>
        <p:txBody>
          <a:bodyPr wrap="none" rtlCol="0">
            <a:spAutoFit/>
          </a:bodyPr>
          <a:lstStyle/>
          <a:p>
            <a:pPr algn="ctr"/>
            <a:r>
              <a:rPr lang="es-MX" sz="6000" dirty="0"/>
              <a:t>T</a:t>
            </a:r>
          </a:p>
        </p:txBody>
      </p:sp>
      <p:sp>
        <p:nvSpPr>
          <p:cNvPr id="42" name="CuadroTexto 41">
            <a:extLst>
              <a:ext uri="{FF2B5EF4-FFF2-40B4-BE49-F238E27FC236}">
                <a16:creationId xmlns:a16="http://schemas.microsoft.com/office/drawing/2014/main" id="{AE553F78-BAA2-405B-82FB-E62559B532F8}"/>
              </a:ext>
            </a:extLst>
          </p:cNvPr>
          <p:cNvSpPr txBox="1"/>
          <p:nvPr/>
        </p:nvSpPr>
        <p:spPr>
          <a:xfrm>
            <a:off x="4768946" y="3076065"/>
            <a:ext cx="639919" cy="1015663"/>
          </a:xfrm>
          <a:prstGeom prst="rect">
            <a:avLst/>
          </a:prstGeom>
          <a:noFill/>
        </p:spPr>
        <p:txBody>
          <a:bodyPr wrap="none" rtlCol="0">
            <a:spAutoFit/>
          </a:bodyPr>
          <a:lstStyle/>
          <a:p>
            <a:pPr algn="ctr"/>
            <a:r>
              <a:rPr lang="es-MX" sz="6000" dirty="0"/>
              <a:t>R</a:t>
            </a:r>
          </a:p>
        </p:txBody>
      </p:sp>
      <p:sp>
        <p:nvSpPr>
          <p:cNvPr id="43" name="CuadroTexto 42">
            <a:extLst>
              <a:ext uri="{FF2B5EF4-FFF2-40B4-BE49-F238E27FC236}">
                <a16:creationId xmlns:a16="http://schemas.microsoft.com/office/drawing/2014/main" id="{C73CE88B-2626-4CB0-9B2F-0AE9E8A81232}"/>
              </a:ext>
            </a:extLst>
          </p:cNvPr>
          <p:cNvSpPr txBox="1"/>
          <p:nvPr/>
        </p:nvSpPr>
        <p:spPr>
          <a:xfrm>
            <a:off x="5404020" y="3076065"/>
            <a:ext cx="720000" cy="1015663"/>
          </a:xfrm>
          <a:prstGeom prst="rect">
            <a:avLst/>
          </a:prstGeom>
          <a:noFill/>
        </p:spPr>
        <p:txBody>
          <a:bodyPr wrap="square" rtlCol="0">
            <a:spAutoFit/>
          </a:bodyPr>
          <a:lstStyle/>
          <a:p>
            <a:pPr algn="ctr"/>
            <a:r>
              <a:rPr lang="es-MX" sz="6000" dirty="0"/>
              <a:t>A</a:t>
            </a:r>
          </a:p>
        </p:txBody>
      </p:sp>
      <p:sp>
        <p:nvSpPr>
          <p:cNvPr id="44" name="CuadroTexto 43">
            <a:extLst>
              <a:ext uri="{FF2B5EF4-FFF2-40B4-BE49-F238E27FC236}">
                <a16:creationId xmlns:a16="http://schemas.microsoft.com/office/drawing/2014/main" id="{3D10FE7D-6178-471D-9655-FBE1E7C11728}"/>
              </a:ext>
            </a:extLst>
          </p:cNvPr>
          <p:cNvSpPr txBox="1"/>
          <p:nvPr/>
        </p:nvSpPr>
        <p:spPr>
          <a:xfrm>
            <a:off x="6119976" y="3076065"/>
            <a:ext cx="638315" cy="1015663"/>
          </a:xfrm>
          <a:prstGeom prst="rect">
            <a:avLst/>
          </a:prstGeom>
          <a:noFill/>
        </p:spPr>
        <p:txBody>
          <a:bodyPr wrap="none" rtlCol="0">
            <a:spAutoFit/>
          </a:bodyPr>
          <a:lstStyle/>
          <a:p>
            <a:pPr algn="ctr"/>
            <a:r>
              <a:rPr lang="es-MX" sz="6000" dirty="0"/>
              <a:t>C</a:t>
            </a:r>
          </a:p>
        </p:txBody>
      </p:sp>
      <p:sp>
        <p:nvSpPr>
          <p:cNvPr id="45" name="CuadroTexto 44">
            <a:extLst>
              <a:ext uri="{FF2B5EF4-FFF2-40B4-BE49-F238E27FC236}">
                <a16:creationId xmlns:a16="http://schemas.microsoft.com/office/drawing/2014/main" id="{1CB84D18-34EF-4E25-835D-520B4C99D5D6}"/>
              </a:ext>
            </a:extLst>
          </p:cNvPr>
          <p:cNvSpPr txBox="1"/>
          <p:nvPr/>
        </p:nvSpPr>
        <p:spPr>
          <a:xfrm>
            <a:off x="6927338" y="3076065"/>
            <a:ext cx="373820" cy="1015663"/>
          </a:xfrm>
          <a:prstGeom prst="rect">
            <a:avLst/>
          </a:prstGeom>
          <a:noFill/>
        </p:spPr>
        <p:txBody>
          <a:bodyPr wrap="none" rtlCol="0">
            <a:spAutoFit/>
          </a:bodyPr>
          <a:lstStyle/>
          <a:p>
            <a:pPr algn="ctr"/>
            <a:r>
              <a:rPr lang="es-MX" sz="6000" dirty="0"/>
              <a:t>I</a:t>
            </a:r>
          </a:p>
        </p:txBody>
      </p:sp>
      <p:sp>
        <p:nvSpPr>
          <p:cNvPr id="46" name="CuadroTexto 45">
            <a:extLst>
              <a:ext uri="{FF2B5EF4-FFF2-40B4-BE49-F238E27FC236}">
                <a16:creationId xmlns:a16="http://schemas.microsoft.com/office/drawing/2014/main" id="{6056AC06-54A7-4D74-82B7-9448ED8A1BCF}"/>
              </a:ext>
            </a:extLst>
          </p:cNvPr>
          <p:cNvSpPr txBox="1"/>
          <p:nvPr/>
        </p:nvSpPr>
        <p:spPr>
          <a:xfrm>
            <a:off x="7415702" y="3076065"/>
            <a:ext cx="747320" cy="1015663"/>
          </a:xfrm>
          <a:prstGeom prst="rect">
            <a:avLst/>
          </a:prstGeom>
          <a:noFill/>
        </p:spPr>
        <p:txBody>
          <a:bodyPr wrap="none" rtlCol="0">
            <a:spAutoFit/>
          </a:bodyPr>
          <a:lstStyle/>
          <a:p>
            <a:pPr algn="ctr"/>
            <a:r>
              <a:rPr lang="es-MX" sz="6000" dirty="0"/>
              <a:t>O</a:t>
            </a:r>
          </a:p>
        </p:txBody>
      </p:sp>
      <p:sp>
        <p:nvSpPr>
          <p:cNvPr id="47" name="CuadroTexto 46">
            <a:extLst>
              <a:ext uri="{FF2B5EF4-FFF2-40B4-BE49-F238E27FC236}">
                <a16:creationId xmlns:a16="http://schemas.microsoft.com/office/drawing/2014/main" id="{FCC59357-5BBD-4D11-B865-915ABDDCCFD7}"/>
              </a:ext>
            </a:extLst>
          </p:cNvPr>
          <p:cNvSpPr txBox="1"/>
          <p:nvPr/>
        </p:nvSpPr>
        <p:spPr>
          <a:xfrm>
            <a:off x="8104444" y="3076065"/>
            <a:ext cx="720069" cy="1015663"/>
          </a:xfrm>
          <a:prstGeom prst="rect">
            <a:avLst/>
          </a:prstGeom>
          <a:noFill/>
        </p:spPr>
        <p:txBody>
          <a:bodyPr wrap="none" rtlCol="0">
            <a:spAutoFit/>
          </a:bodyPr>
          <a:lstStyle/>
          <a:p>
            <a:pPr algn="ctr"/>
            <a:r>
              <a:rPr lang="es-MX" sz="6000" dirty="0"/>
              <a:t>N</a:t>
            </a:r>
          </a:p>
        </p:txBody>
      </p:sp>
      <p:cxnSp>
        <p:nvCxnSpPr>
          <p:cNvPr id="66" name="Conector recto 65">
            <a:extLst>
              <a:ext uri="{FF2B5EF4-FFF2-40B4-BE49-F238E27FC236}">
                <a16:creationId xmlns:a16="http://schemas.microsoft.com/office/drawing/2014/main" id="{AD8058A3-561C-4B1B-BFC4-C57662F51FB6}"/>
              </a:ext>
            </a:extLst>
          </p:cNvPr>
          <p:cNvCxnSpPr>
            <a:cxnSpLocks/>
          </p:cNvCxnSpPr>
          <p:nvPr/>
        </p:nvCxnSpPr>
        <p:spPr>
          <a:xfrm>
            <a:off x="1466966" y="4068514"/>
            <a:ext cx="490755"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Conector recto 66">
            <a:extLst>
              <a:ext uri="{FF2B5EF4-FFF2-40B4-BE49-F238E27FC236}">
                <a16:creationId xmlns:a16="http://schemas.microsoft.com/office/drawing/2014/main" id="{F69BCAE9-1DB6-434C-92C2-32759B3DB7D5}"/>
              </a:ext>
            </a:extLst>
          </p:cNvPr>
          <p:cNvCxnSpPr>
            <a:cxnSpLocks/>
          </p:cNvCxnSpPr>
          <p:nvPr/>
        </p:nvCxnSpPr>
        <p:spPr>
          <a:xfrm>
            <a:off x="2141088" y="4068514"/>
            <a:ext cx="490755"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Conector recto 67">
            <a:extLst>
              <a:ext uri="{FF2B5EF4-FFF2-40B4-BE49-F238E27FC236}">
                <a16:creationId xmlns:a16="http://schemas.microsoft.com/office/drawing/2014/main" id="{A440182D-E953-469F-B144-AABD10520E56}"/>
              </a:ext>
            </a:extLst>
          </p:cNvPr>
          <p:cNvCxnSpPr>
            <a:cxnSpLocks/>
          </p:cNvCxnSpPr>
          <p:nvPr/>
        </p:nvCxnSpPr>
        <p:spPr>
          <a:xfrm>
            <a:off x="2815210" y="4068514"/>
            <a:ext cx="490755"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Conector recto 68">
            <a:extLst>
              <a:ext uri="{FF2B5EF4-FFF2-40B4-BE49-F238E27FC236}">
                <a16:creationId xmlns:a16="http://schemas.microsoft.com/office/drawing/2014/main" id="{89ED02AF-6A85-4D47-95E9-FC67B91E9F74}"/>
              </a:ext>
            </a:extLst>
          </p:cNvPr>
          <p:cNvCxnSpPr>
            <a:cxnSpLocks/>
          </p:cNvCxnSpPr>
          <p:nvPr/>
        </p:nvCxnSpPr>
        <p:spPr>
          <a:xfrm>
            <a:off x="3489332" y="4068514"/>
            <a:ext cx="490755"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Conector recto 69">
            <a:extLst>
              <a:ext uri="{FF2B5EF4-FFF2-40B4-BE49-F238E27FC236}">
                <a16:creationId xmlns:a16="http://schemas.microsoft.com/office/drawing/2014/main" id="{119DA8C7-F21A-4CEB-BB73-021A203B688E}"/>
              </a:ext>
            </a:extLst>
          </p:cNvPr>
          <p:cNvCxnSpPr>
            <a:cxnSpLocks/>
          </p:cNvCxnSpPr>
          <p:nvPr/>
        </p:nvCxnSpPr>
        <p:spPr>
          <a:xfrm>
            <a:off x="4163454" y="4068514"/>
            <a:ext cx="490755"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Conector recto 70">
            <a:extLst>
              <a:ext uri="{FF2B5EF4-FFF2-40B4-BE49-F238E27FC236}">
                <a16:creationId xmlns:a16="http://schemas.microsoft.com/office/drawing/2014/main" id="{79B0AF53-A645-4E4B-9B74-5BE9F46063B0}"/>
              </a:ext>
            </a:extLst>
          </p:cNvPr>
          <p:cNvCxnSpPr>
            <a:cxnSpLocks/>
          </p:cNvCxnSpPr>
          <p:nvPr/>
        </p:nvCxnSpPr>
        <p:spPr>
          <a:xfrm>
            <a:off x="4837576" y="4068514"/>
            <a:ext cx="490755"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Conector recto 71">
            <a:extLst>
              <a:ext uri="{FF2B5EF4-FFF2-40B4-BE49-F238E27FC236}">
                <a16:creationId xmlns:a16="http://schemas.microsoft.com/office/drawing/2014/main" id="{39569367-BA15-425A-B2D6-C2DCE16AF345}"/>
              </a:ext>
            </a:extLst>
          </p:cNvPr>
          <p:cNvCxnSpPr>
            <a:cxnSpLocks/>
          </p:cNvCxnSpPr>
          <p:nvPr/>
        </p:nvCxnSpPr>
        <p:spPr>
          <a:xfrm>
            <a:off x="5511698" y="4068514"/>
            <a:ext cx="490755"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Conector recto 72">
            <a:extLst>
              <a:ext uri="{FF2B5EF4-FFF2-40B4-BE49-F238E27FC236}">
                <a16:creationId xmlns:a16="http://schemas.microsoft.com/office/drawing/2014/main" id="{72285F2C-68A4-4EFE-B051-A647FC9582EF}"/>
              </a:ext>
            </a:extLst>
          </p:cNvPr>
          <p:cNvCxnSpPr>
            <a:cxnSpLocks/>
          </p:cNvCxnSpPr>
          <p:nvPr/>
        </p:nvCxnSpPr>
        <p:spPr>
          <a:xfrm>
            <a:off x="6185820" y="4068514"/>
            <a:ext cx="490755"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Conector recto 73">
            <a:extLst>
              <a:ext uri="{FF2B5EF4-FFF2-40B4-BE49-F238E27FC236}">
                <a16:creationId xmlns:a16="http://schemas.microsoft.com/office/drawing/2014/main" id="{1AD7A453-259E-4460-9FCB-FD5A45BDD972}"/>
              </a:ext>
            </a:extLst>
          </p:cNvPr>
          <p:cNvCxnSpPr>
            <a:cxnSpLocks/>
          </p:cNvCxnSpPr>
          <p:nvPr/>
        </p:nvCxnSpPr>
        <p:spPr>
          <a:xfrm>
            <a:off x="6859942" y="4068514"/>
            <a:ext cx="490755"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Conector recto 74">
            <a:extLst>
              <a:ext uri="{FF2B5EF4-FFF2-40B4-BE49-F238E27FC236}">
                <a16:creationId xmlns:a16="http://schemas.microsoft.com/office/drawing/2014/main" id="{32950409-D537-49C5-B31A-CAB1AA4BA5A1}"/>
              </a:ext>
            </a:extLst>
          </p:cNvPr>
          <p:cNvCxnSpPr>
            <a:cxnSpLocks/>
          </p:cNvCxnSpPr>
          <p:nvPr/>
        </p:nvCxnSpPr>
        <p:spPr>
          <a:xfrm>
            <a:off x="7534064" y="4068514"/>
            <a:ext cx="490755"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Conector recto 75">
            <a:extLst>
              <a:ext uri="{FF2B5EF4-FFF2-40B4-BE49-F238E27FC236}">
                <a16:creationId xmlns:a16="http://schemas.microsoft.com/office/drawing/2014/main" id="{6FEDF47A-AAD2-4266-9E7D-D0BF6538C9DD}"/>
              </a:ext>
            </a:extLst>
          </p:cNvPr>
          <p:cNvCxnSpPr>
            <a:cxnSpLocks/>
          </p:cNvCxnSpPr>
          <p:nvPr/>
        </p:nvCxnSpPr>
        <p:spPr>
          <a:xfrm>
            <a:off x="8208184" y="4068514"/>
            <a:ext cx="490755"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329113"/>
      </p:ext>
    </p:extLst>
  </p:cSld>
  <p:clrMapOvr>
    <a:masterClrMapping/>
  </p:clrMapOvr>
</p:sld>
</file>

<file path=ppt/theme/theme1.xml><?xml version="1.0" encoding="utf-8"?>
<a:theme xmlns:a="http://schemas.openxmlformats.org/drawingml/2006/main" name="Profundidad">
  <a:themeElements>
    <a:clrScheme name="Profundidad">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Profundidad">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fundidad">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otalTime>433</TotalTime>
  <Words>193</Words>
  <Application>Microsoft Office PowerPoint</Application>
  <PresentationFormat>Panorámica</PresentationFormat>
  <Paragraphs>36</Paragraphs>
  <Slides>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Arial</vt:lpstr>
      <vt:lpstr>Corbel</vt:lpstr>
      <vt:lpstr>Profundidad</vt:lpstr>
      <vt:lpstr>PROYECTO 1 Construye tu propio juego – Rodrigo Hernández</vt:lpstr>
      <vt:lpstr>Descripción del proyecto</vt:lpstr>
      <vt:lpstr>Flujograma</vt:lpstr>
      <vt:lpstr>Retos y oportunidades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1 Construye tu propio juego</dc:title>
  <dc:creator>RKO Rodrigo Salvador Hernández Gutiérrez</dc:creator>
  <cp:lastModifiedBy>RKO Rodrigo Salvador Hernández Gutiérrez</cp:lastModifiedBy>
  <cp:revision>12</cp:revision>
  <dcterms:created xsi:type="dcterms:W3CDTF">2020-04-17T16:33:19Z</dcterms:created>
  <dcterms:modified xsi:type="dcterms:W3CDTF">2020-04-18T14:01:32Z</dcterms:modified>
</cp:coreProperties>
</file>