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7923-3F9B-4029-9800-CB9A071C2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PROYECTO 1</a:t>
            </a:r>
            <a:br>
              <a:rPr lang="en-US" sz="6600" b="1" dirty="0"/>
            </a:br>
            <a:r>
              <a:rPr lang="en-US" sz="4400" b="1" dirty="0" err="1"/>
              <a:t>Construye</a:t>
            </a:r>
            <a:r>
              <a:rPr lang="en-US" sz="4400" b="1" dirty="0"/>
              <a:t> </a:t>
            </a:r>
            <a:r>
              <a:rPr lang="en-US" sz="4400" b="1" dirty="0" err="1"/>
              <a:t>tu</a:t>
            </a:r>
            <a:r>
              <a:rPr lang="en-US" sz="4400" b="1" dirty="0"/>
              <a:t> </a:t>
            </a:r>
            <a:r>
              <a:rPr lang="en-US" sz="4400" b="1" dirty="0" err="1"/>
              <a:t>propio</a:t>
            </a:r>
            <a:r>
              <a:rPr lang="en-US" sz="4400" b="1" dirty="0"/>
              <a:t> </a:t>
            </a:r>
            <a:r>
              <a:rPr lang="en-US" sz="4400" b="1" dirty="0" err="1"/>
              <a:t>juego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6537A-9F87-4858-87CC-6D7DBC7E8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IronhacK</a:t>
            </a:r>
            <a:r>
              <a:rPr lang="es-MX" dirty="0"/>
              <a:t> DAPTM 2020</a:t>
            </a:r>
          </a:p>
        </p:txBody>
      </p:sp>
    </p:spTree>
    <p:extLst>
      <p:ext uri="{BB962C8B-B14F-4D97-AF65-F5344CB8AC3E}">
        <p14:creationId xmlns:p14="http://schemas.microsoft.com/office/powerpoint/2010/main" val="366721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066B6-38DD-40CA-8DA0-6DCB1A0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FD2E64-725A-425F-8F89-819552FB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198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9FDFB9-DE54-446C-ACA6-B6C1D813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Flujograma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Imagen 6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40446302-B554-40C5-8078-5198632C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67" y="813526"/>
            <a:ext cx="7692572" cy="52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8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70B67-C5CA-438E-B49D-7F64710E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Retos y oportunidades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B8E582-B6D7-4D2B-9321-FFD36190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574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Sala de reuniones Ion</vt:lpstr>
      <vt:lpstr>PROYECTO 1 Construye tu propio juego</vt:lpstr>
      <vt:lpstr>Descripción del proyecto</vt:lpstr>
      <vt:lpstr>Flujograma</vt:lpstr>
      <vt:lpstr>Retos y oportunidades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 Construye tu propio juego</dc:title>
  <dc:creator>RKO Rodrigo Salvador Hernández Gutiérrez</dc:creator>
  <cp:lastModifiedBy>RKO Rodrigo Salvador Hernández Gutiérrez</cp:lastModifiedBy>
  <cp:revision>1</cp:revision>
  <dcterms:created xsi:type="dcterms:W3CDTF">2020-04-17T04:24:53Z</dcterms:created>
  <dcterms:modified xsi:type="dcterms:W3CDTF">2020-04-17T04:25:19Z</dcterms:modified>
</cp:coreProperties>
</file>