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9462EF3-3C4F-43EE-ACEE-D4B806740EA3}" type="datetimeFigureOut">
              <a:rPr lang="en-US" smtClean="0"/>
              <a:pPr/>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9131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43B39-165A-4B68-AA5C-581F5336313C}"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56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2C8C57-33F9-4259-AC4F-0E3F5BEC9B94}"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15999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786BE5-D2A3-4BF0-8B30-D7403E61B3DC}"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24473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0786BE5-D2A3-4BF0-8B30-D7403E61B3DC}"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394037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ADDA17D-0BEA-4E76-A7FC-F7C188BC48D1}"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48906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909AC7D-18CA-4236-82B9-D75EB1D66EAE}"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17295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4794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655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571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9472EB-AC54-4713-BFC2-BEB621108C63}" type="datetimeFigureOut">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608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771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616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2816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489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ED06B6-C816-4861-964D-15A98395707D}"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4484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B1A8AB-EA7C-4B1B-9D73-E2551851FABE}" type="datetimeFigureOut">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3566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0786BE5-D2A3-4BF0-8B30-D7403E61B3DC}" type="datetimeFigureOut">
              <a:rPr lang="en-US" smtClean="0"/>
              <a:t>4/17/2020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3003410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ucidchart.com/publicSegments/view/32d540d0-482b-478c-8fcf-bc637512f9eb/image.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ahorcado.py"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EB7923-3F9B-4029-9800-CB9A071C2CC3}"/>
              </a:ext>
            </a:extLst>
          </p:cNvPr>
          <p:cNvSpPr>
            <a:spLocks noGrp="1"/>
          </p:cNvSpPr>
          <p:nvPr>
            <p:ph type="ctrTitle"/>
          </p:nvPr>
        </p:nvSpPr>
        <p:spPr/>
        <p:txBody>
          <a:bodyPr/>
          <a:lstStyle/>
          <a:p>
            <a:r>
              <a:rPr lang="en-US" sz="6600" b="1" dirty="0"/>
              <a:t>PROYECTO 1</a:t>
            </a:r>
            <a:br>
              <a:rPr lang="en-US" sz="6600" b="1" dirty="0"/>
            </a:br>
            <a:r>
              <a:rPr lang="en-US" sz="4400" b="1" dirty="0" err="1"/>
              <a:t>Construye</a:t>
            </a:r>
            <a:r>
              <a:rPr lang="en-US" sz="4400" b="1" dirty="0"/>
              <a:t> </a:t>
            </a:r>
            <a:r>
              <a:rPr lang="en-US" sz="4400" b="1" dirty="0" err="1"/>
              <a:t>tu</a:t>
            </a:r>
            <a:r>
              <a:rPr lang="en-US" sz="4400" b="1" dirty="0"/>
              <a:t> </a:t>
            </a:r>
            <a:r>
              <a:rPr lang="en-US" sz="4400" b="1" dirty="0" err="1"/>
              <a:t>propio</a:t>
            </a:r>
            <a:r>
              <a:rPr lang="en-US" sz="4400" b="1" dirty="0"/>
              <a:t> </a:t>
            </a:r>
            <a:r>
              <a:rPr lang="en-US" sz="4400" b="1" dirty="0" err="1"/>
              <a:t>juego</a:t>
            </a:r>
            <a:r>
              <a:rPr lang="en-US" sz="4400" b="1" dirty="0"/>
              <a:t> – Rodrigo Hernández</a:t>
            </a:r>
            <a:endParaRPr lang="es-MX" dirty="0"/>
          </a:p>
        </p:txBody>
      </p:sp>
      <p:sp>
        <p:nvSpPr>
          <p:cNvPr id="3" name="Subtítulo 2">
            <a:extLst>
              <a:ext uri="{FF2B5EF4-FFF2-40B4-BE49-F238E27FC236}">
                <a16:creationId xmlns:a16="http://schemas.microsoft.com/office/drawing/2014/main" id="{C756537A-9F87-4858-87CC-6D7DBC7E8724}"/>
              </a:ext>
            </a:extLst>
          </p:cNvPr>
          <p:cNvSpPr>
            <a:spLocks noGrp="1"/>
          </p:cNvSpPr>
          <p:nvPr>
            <p:ph type="subTitle" idx="1"/>
          </p:nvPr>
        </p:nvSpPr>
        <p:spPr/>
        <p:txBody>
          <a:bodyPr/>
          <a:lstStyle/>
          <a:p>
            <a:r>
              <a:rPr lang="es-MX" dirty="0" err="1"/>
              <a:t>IronhacK</a:t>
            </a:r>
            <a:r>
              <a:rPr lang="es-MX" dirty="0"/>
              <a:t> DAPT Marzo 2020</a:t>
            </a:r>
          </a:p>
        </p:txBody>
      </p:sp>
    </p:spTree>
    <p:extLst>
      <p:ext uri="{BB962C8B-B14F-4D97-AF65-F5344CB8AC3E}">
        <p14:creationId xmlns:p14="http://schemas.microsoft.com/office/powerpoint/2010/main" val="366721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066B6-38DD-40CA-8DA0-6DCB1A01F31F}"/>
              </a:ext>
            </a:extLst>
          </p:cNvPr>
          <p:cNvSpPr>
            <a:spLocks noGrp="1"/>
          </p:cNvSpPr>
          <p:nvPr>
            <p:ph type="title"/>
          </p:nvPr>
        </p:nvSpPr>
        <p:spPr/>
        <p:txBody>
          <a:bodyPr/>
          <a:lstStyle/>
          <a:p>
            <a:r>
              <a:rPr lang="es-MX" dirty="0"/>
              <a:t>Descripción del proyecto</a:t>
            </a:r>
          </a:p>
        </p:txBody>
      </p:sp>
      <p:sp>
        <p:nvSpPr>
          <p:cNvPr id="3" name="Marcador de contenido 2">
            <a:extLst>
              <a:ext uri="{FF2B5EF4-FFF2-40B4-BE49-F238E27FC236}">
                <a16:creationId xmlns:a16="http://schemas.microsoft.com/office/drawing/2014/main" id="{9BFD2E64-725A-425F-8F89-819552FBB3A1}"/>
              </a:ext>
            </a:extLst>
          </p:cNvPr>
          <p:cNvSpPr>
            <a:spLocks noGrp="1"/>
          </p:cNvSpPr>
          <p:nvPr>
            <p:ph idx="1"/>
          </p:nvPr>
        </p:nvSpPr>
        <p:spPr>
          <a:xfrm>
            <a:off x="838200" y="1690688"/>
            <a:ext cx="8015002" cy="4351338"/>
          </a:xfrm>
        </p:spPr>
        <p:txBody>
          <a:bodyPr>
            <a:normAutofit fontScale="77500" lnSpcReduction="20000"/>
          </a:bodyPr>
          <a:lstStyle/>
          <a:p>
            <a:pPr marL="0" indent="0">
              <a:buNone/>
            </a:pPr>
            <a:r>
              <a:rPr lang="es-ES" b="1" dirty="0"/>
              <a:t>AHORCADO</a:t>
            </a:r>
          </a:p>
          <a:p>
            <a:pPr marL="0" indent="0">
              <a:buNone/>
            </a:pPr>
            <a:endParaRPr lang="es-ES" dirty="0"/>
          </a:p>
          <a:p>
            <a:pPr marL="0" indent="0">
              <a:buNone/>
            </a:pPr>
            <a:r>
              <a:rPr lang="es-ES" dirty="0"/>
              <a:t>El juego se trata de completar una palabra partiendo de una única letra (sin acentos). Cada letra correcta se va colocando en los espacios. Cada error, va dibujando la figura del ahorcado (intentos máximos: 5)</a:t>
            </a:r>
          </a:p>
          <a:p>
            <a:pPr marL="0" indent="0">
              <a:buNone/>
            </a:pPr>
            <a:endParaRPr lang="es-ES" dirty="0"/>
          </a:p>
          <a:p>
            <a:pPr marL="0" indent="0">
              <a:buNone/>
            </a:pPr>
            <a:r>
              <a:rPr lang="es-ES" dirty="0"/>
              <a:t>Las palabras proceden de un archivo </a:t>
            </a:r>
            <a:r>
              <a:rPr lang="es-ES" dirty="0" err="1"/>
              <a:t>csv</a:t>
            </a:r>
            <a:r>
              <a:rPr lang="es-ES" dirty="0"/>
              <a:t> y son palabras entre 4 y 15 caracteres, excluyendo las que contengan la letra </a:t>
            </a:r>
            <a:r>
              <a:rPr lang="es-ES" i="1" dirty="0"/>
              <a:t>ñ</a:t>
            </a:r>
            <a:r>
              <a:rPr lang="es-ES" dirty="0"/>
              <a:t>.</a:t>
            </a:r>
          </a:p>
          <a:p>
            <a:pPr marL="0" indent="0">
              <a:buNone/>
            </a:pPr>
            <a:endParaRPr lang="es-ES" dirty="0"/>
          </a:p>
          <a:p>
            <a:pPr marL="0" indent="0">
              <a:buNone/>
            </a:pPr>
            <a:r>
              <a:rPr lang="es-ES" dirty="0"/>
              <a:t>El juego termina cuando:</a:t>
            </a:r>
          </a:p>
          <a:p>
            <a:pPr marL="914400" lvl="2" indent="0">
              <a:buNone/>
            </a:pPr>
            <a:endParaRPr lang="es-ES" dirty="0"/>
          </a:p>
          <a:p>
            <a:pPr marL="1371600" lvl="2" indent="-457200">
              <a:buFont typeface="+mj-lt"/>
              <a:buAutoNum type="arabicPeriod"/>
            </a:pPr>
            <a:r>
              <a:rPr lang="es-ES" dirty="0"/>
              <a:t>El jugador completa la palabra.</a:t>
            </a:r>
          </a:p>
          <a:p>
            <a:pPr marL="1371600" lvl="2" indent="-457200">
              <a:buFont typeface="+mj-lt"/>
              <a:buAutoNum type="arabicPeriod"/>
            </a:pPr>
            <a:r>
              <a:rPr lang="es-ES" dirty="0"/>
              <a:t>El jugador llega al número máximo de intentos, mostrando la figura del ahorcado completa.</a:t>
            </a:r>
          </a:p>
        </p:txBody>
      </p:sp>
      <p:pic>
        <p:nvPicPr>
          <p:cNvPr id="5" name="Imagen 4">
            <a:extLst>
              <a:ext uri="{FF2B5EF4-FFF2-40B4-BE49-F238E27FC236}">
                <a16:creationId xmlns:a16="http://schemas.microsoft.com/office/drawing/2014/main" id="{D826D4AE-60CD-4FFF-814F-27574C00F4A8}"/>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ackgroundRemoval t="6956" b="95165" l="10000" r="90000">
                        <a14:foregroundMark x1="29480" y1="6978" x2="29480" y2="6978"/>
                        <a14:foregroundMark x1="24960" y1="7343" x2="56640" y2="8552"/>
                        <a14:foregroundMark x1="56640" y1="8552" x2="68720" y2="8438"/>
                        <a14:foregroundMark x1="56080" y1="91380" x2="60800" y2="93204"/>
                        <a14:foregroundMark x1="76040" y1="90650" x2="79680" y2="92839"/>
                        <a14:foregroundMark x1="83120" y1="94322" x2="80320" y2="93820"/>
                        <a14:foregroundMark x1="56920" y1="94550" x2="61440" y2="95165"/>
                      </a14:backgroundRemoval>
                    </a14:imgEffect>
                  </a14:imgLayer>
                </a14:imgProps>
              </a:ext>
            </a:extLst>
          </a:blip>
          <a:stretch>
            <a:fillRect/>
          </a:stretch>
        </p:blipFill>
        <p:spPr>
          <a:xfrm>
            <a:off x="9780082" y="1875246"/>
            <a:ext cx="1965837" cy="3448079"/>
          </a:xfrm>
          <a:prstGeom prst="rect">
            <a:avLst/>
          </a:prstGeom>
        </p:spPr>
      </p:pic>
      <p:grpSp>
        <p:nvGrpSpPr>
          <p:cNvPr id="8" name="Grupo 7">
            <a:extLst>
              <a:ext uri="{FF2B5EF4-FFF2-40B4-BE49-F238E27FC236}">
                <a16:creationId xmlns:a16="http://schemas.microsoft.com/office/drawing/2014/main" id="{57EC337A-E461-41C9-8B4F-2FAF57064760}"/>
              </a:ext>
            </a:extLst>
          </p:cNvPr>
          <p:cNvGrpSpPr/>
          <p:nvPr/>
        </p:nvGrpSpPr>
        <p:grpSpPr>
          <a:xfrm>
            <a:off x="8853202" y="5696125"/>
            <a:ext cx="2912265" cy="0"/>
            <a:chOff x="8573549" y="6224631"/>
            <a:chExt cx="2912265" cy="0"/>
          </a:xfrm>
        </p:grpSpPr>
        <p:cxnSp>
          <p:nvCxnSpPr>
            <p:cNvPr id="7" name="Conector recto 6">
              <a:extLst>
                <a:ext uri="{FF2B5EF4-FFF2-40B4-BE49-F238E27FC236}">
                  <a16:creationId xmlns:a16="http://schemas.microsoft.com/office/drawing/2014/main" id="{BBEF5F61-8C70-412A-ADC6-BEC92DD758AC}"/>
                </a:ext>
              </a:extLst>
            </p:cNvPr>
            <p:cNvCxnSpPr/>
            <p:nvPr/>
          </p:nvCxnSpPr>
          <p:spPr>
            <a:xfrm>
              <a:off x="8573549"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88600121-AD13-4BAA-865E-3C5D17AE87FE}"/>
                </a:ext>
              </a:extLst>
            </p:cNvPr>
            <p:cNvCxnSpPr/>
            <p:nvPr/>
          </p:nvCxnSpPr>
          <p:spPr>
            <a:xfrm>
              <a:off x="9074783"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B793BF1D-DF48-4963-97FB-09C737D78093}"/>
                </a:ext>
              </a:extLst>
            </p:cNvPr>
            <p:cNvCxnSpPr/>
            <p:nvPr/>
          </p:nvCxnSpPr>
          <p:spPr>
            <a:xfrm>
              <a:off x="9576017"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1D2CFBF-73A2-4DC8-80CE-29A0900F5C1C}"/>
                </a:ext>
              </a:extLst>
            </p:cNvPr>
            <p:cNvCxnSpPr/>
            <p:nvPr/>
          </p:nvCxnSpPr>
          <p:spPr>
            <a:xfrm>
              <a:off x="10077251"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44857491-BC26-44B9-8994-13CBDB6D79D7}"/>
                </a:ext>
              </a:extLst>
            </p:cNvPr>
            <p:cNvCxnSpPr/>
            <p:nvPr/>
          </p:nvCxnSpPr>
          <p:spPr>
            <a:xfrm>
              <a:off x="10578485"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630CAD5-93E7-4654-AFEF-BC5841FFE744}"/>
                </a:ext>
              </a:extLst>
            </p:cNvPr>
            <p:cNvCxnSpPr/>
            <p:nvPr/>
          </p:nvCxnSpPr>
          <p:spPr>
            <a:xfrm>
              <a:off x="11079717" y="6224631"/>
              <a:ext cx="406097"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98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FDFB9-DE54-446C-ACA6-B6C1D8136CBD}"/>
              </a:ext>
            </a:extLst>
          </p:cNvPr>
          <p:cNvSpPr>
            <a:spLocks noGrp="1"/>
          </p:cNvSpPr>
          <p:nvPr>
            <p:ph type="title"/>
          </p:nvPr>
        </p:nvSpPr>
        <p:spPr>
          <a:xfrm>
            <a:off x="6385560" y="0"/>
            <a:ext cx="5806440" cy="1392572"/>
          </a:xfrm>
        </p:spPr>
        <p:txBody>
          <a:bodyPr vert="horz" wrap="square" lIns="91440" tIns="45720" rIns="91440" bIns="45720" rtlCol="0" anchor="t">
            <a:normAutofit/>
          </a:bodyPr>
          <a:lstStyle/>
          <a:p>
            <a:pPr algn="r"/>
            <a:r>
              <a:rPr lang="en-US" sz="7200" spc="-300" dirty="0" err="1">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Flujograma</a:t>
            </a:r>
            <a:endParaRPr lang="en-US" sz="11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endParaRPr>
          </a:p>
        </p:txBody>
      </p:sp>
      <p:sp>
        <p:nvSpPr>
          <p:cNvPr id="5" name="Rectángulo 4">
            <a:extLst>
              <a:ext uri="{FF2B5EF4-FFF2-40B4-BE49-F238E27FC236}">
                <a16:creationId xmlns:a16="http://schemas.microsoft.com/office/drawing/2014/main" id="{96DFE415-6C2B-4BF2-A022-D55A610B2E8E}"/>
              </a:ext>
            </a:extLst>
          </p:cNvPr>
          <p:cNvSpPr/>
          <p:nvPr/>
        </p:nvSpPr>
        <p:spPr>
          <a:xfrm>
            <a:off x="5503381" y="6304776"/>
            <a:ext cx="6688619" cy="276999"/>
          </a:xfrm>
          <a:prstGeom prst="rect">
            <a:avLst/>
          </a:prstGeom>
        </p:spPr>
        <p:txBody>
          <a:bodyPr wrap="square">
            <a:spAutoFit/>
          </a:bodyPr>
          <a:lstStyle/>
          <a:p>
            <a:r>
              <a:rPr lang="es-MX" sz="1200" dirty="0">
                <a:hlinkClick r:id="rId3"/>
              </a:rPr>
              <a:t>https://www.lucidchart.com/publicSegments/view/32d540d0-482b-478c-8fcf-bc637512f9eb/image.png</a:t>
            </a:r>
            <a:r>
              <a:rPr lang="es-MX" sz="1200" dirty="0"/>
              <a:t> </a:t>
            </a:r>
          </a:p>
        </p:txBody>
      </p:sp>
      <p:grpSp>
        <p:nvGrpSpPr>
          <p:cNvPr id="10" name="Grupo 9">
            <a:extLst>
              <a:ext uri="{FF2B5EF4-FFF2-40B4-BE49-F238E27FC236}">
                <a16:creationId xmlns:a16="http://schemas.microsoft.com/office/drawing/2014/main" id="{6981E740-78F7-460F-8AF0-2D02468A4B3D}"/>
              </a:ext>
            </a:extLst>
          </p:cNvPr>
          <p:cNvGrpSpPr/>
          <p:nvPr/>
        </p:nvGrpSpPr>
        <p:grpSpPr>
          <a:xfrm>
            <a:off x="3052401" y="1222969"/>
            <a:ext cx="1267547" cy="339206"/>
            <a:chOff x="3783921" y="97675"/>
            <a:chExt cx="1267547" cy="339206"/>
          </a:xfrm>
        </p:grpSpPr>
        <p:sp>
          <p:nvSpPr>
            <p:cNvPr id="8" name="Diagrama de flujo: disco magnético 7">
              <a:extLst>
                <a:ext uri="{FF2B5EF4-FFF2-40B4-BE49-F238E27FC236}">
                  <a16:creationId xmlns:a16="http://schemas.microsoft.com/office/drawing/2014/main" id="{268CBCA9-724A-4695-ACF5-FC46D2427C1B}"/>
                </a:ext>
              </a:extLst>
            </p:cNvPr>
            <p:cNvSpPr/>
            <p:nvPr/>
          </p:nvSpPr>
          <p:spPr>
            <a:xfrm>
              <a:off x="3783921" y="116091"/>
              <a:ext cx="288377" cy="320790"/>
            </a:xfrm>
            <a:prstGeom prst="flowChartMagneticDisk">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sp>
          <p:nvSpPr>
            <p:cNvPr id="9" name="CuadroTexto 8">
              <a:extLst>
                <a:ext uri="{FF2B5EF4-FFF2-40B4-BE49-F238E27FC236}">
                  <a16:creationId xmlns:a16="http://schemas.microsoft.com/office/drawing/2014/main" id="{FF6D0FDD-0EFA-40C7-A639-A6B98BD59B05}"/>
                </a:ext>
              </a:extLst>
            </p:cNvPr>
            <p:cNvSpPr txBox="1"/>
            <p:nvPr/>
          </p:nvSpPr>
          <p:spPr>
            <a:xfrm>
              <a:off x="4072298" y="97675"/>
              <a:ext cx="979170" cy="338554"/>
            </a:xfrm>
            <a:prstGeom prst="rect">
              <a:avLst/>
            </a:prstGeom>
            <a:noFill/>
          </p:spPr>
          <p:txBody>
            <a:bodyPr wrap="square" rtlCol="0">
              <a:spAutoFit/>
            </a:bodyPr>
            <a:lstStyle/>
            <a:p>
              <a:pPr algn="ctr"/>
              <a:r>
                <a:rPr lang="es-MX" sz="800" dirty="0"/>
                <a:t>Base de datos de palabras a jugar</a:t>
              </a:r>
            </a:p>
          </p:txBody>
        </p:sp>
      </p:grpSp>
      <p:pic>
        <p:nvPicPr>
          <p:cNvPr id="6" name="Imagen 5" descr="Imagen que contiene reloj&#10;&#10;Descripción generada automáticamente">
            <a:extLst>
              <a:ext uri="{FF2B5EF4-FFF2-40B4-BE49-F238E27FC236}">
                <a16:creationId xmlns:a16="http://schemas.microsoft.com/office/drawing/2014/main" id="{5F61DBAB-C078-443C-BD74-B7F3159998E5}"/>
              </a:ext>
            </a:extLst>
          </p:cNvPr>
          <p:cNvPicPr>
            <a:picLocks noChangeAspect="1"/>
          </p:cNvPicPr>
          <p:nvPr/>
        </p:nvPicPr>
        <p:blipFill>
          <a:blip r:embed="rId4"/>
          <a:stretch>
            <a:fillRect/>
          </a:stretch>
        </p:blipFill>
        <p:spPr>
          <a:xfrm>
            <a:off x="0" y="142613"/>
            <a:ext cx="9901624" cy="6858000"/>
          </a:xfrm>
          <a:prstGeom prst="rect">
            <a:avLst/>
          </a:prstGeom>
        </p:spPr>
      </p:pic>
    </p:spTree>
    <p:extLst>
      <p:ext uri="{BB962C8B-B14F-4D97-AF65-F5344CB8AC3E}">
        <p14:creationId xmlns:p14="http://schemas.microsoft.com/office/powerpoint/2010/main" val="68498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70B67-C5CA-438E-B49D-7F64710ED15B}"/>
              </a:ext>
            </a:extLst>
          </p:cNvPr>
          <p:cNvSpPr>
            <a:spLocks noGrp="1"/>
          </p:cNvSpPr>
          <p:nvPr>
            <p:ph type="title"/>
          </p:nvPr>
        </p:nvSpPr>
        <p:spPr/>
        <p:txBody>
          <a:bodyPr/>
          <a:lstStyle/>
          <a:p>
            <a:r>
              <a:rPr lang="es-MX" dirty="0"/>
              <a:t>Retos y oportunidades</a:t>
            </a:r>
          </a:p>
        </p:txBody>
      </p:sp>
      <p:sp>
        <p:nvSpPr>
          <p:cNvPr id="3" name="Marcador de contenido 2">
            <a:extLst>
              <a:ext uri="{FF2B5EF4-FFF2-40B4-BE49-F238E27FC236}">
                <a16:creationId xmlns:a16="http://schemas.microsoft.com/office/drawing/2014/main" id="{9CB8E582-B6D7-4D2B-9321-FFD3619006AE}"/>
              </a:ext>
            </a:extLst>
          </p:cNvPr>
          <p:cNvSpPr>
            <a:spLocks noGrp="1"/>
          </p:cNvSpPr>
          <p:nvPr>
            <p:ph idx="1"/>
          </p:nvPr>
        </p:nvSpPr>
        <p:spPr/>
        <p:txBody>
          <a:bodyPr/>
          <a:lstStyle/>
          <a:p>
            <a:pPr marL="0" indent="0">
              <a:buNone/>
            </a:pPr>
            <a:r>
              <a:rPr lang="es-MX" dirty="0"/>
              <a:t>Retos	</a:t>
            </a:r>
          </a:p>
          <a:p>
            <a:pPr lvl="1"/>
            <a:r>
              <a:rPr lang="es-MX" dirty="0"/>
              <a:t>Establecer el flujo del juego</a:t>
            </a:r>
          </a:p>
          <a:p>
            <a:pPr lvl="1"/>
            <a:r>
              <a:rPr lang="es-MX" dirty="0"/>
              <a:t>Determinar  la imagen con base en los intentos fallidos.</a:t>
            </a:r>
          </a:p>
          <a:p>
            <a:pPr marL="0" indent="0">
              <a:buNone/>
            </a:pPr>
            <a:endParaRPr lang="es-MX"/>
          </a:p>
          <a:p>
            <a:pPr marL="0" indent="0">
              <a:buNone/>
            </a:pPr>
            <a:r>
              <a:rPr lang="es-MX"/>
              <a:t>Oportunidades</a:t>
            </a:r>
            <a:endParaRPr lang="es-MX" dirty="0"/>
          </a:p>
          <a:p>
            <a:pPr lvl="1"/>
            <a:r>
              <a:rPr lang="es-MX" dirty="0"/>
              <a:t>Configurar opciones de intentos fallidos permitidos en el juego.</a:t>
            </a:r>
          </a:p>
          <a:p>
            <a:pPr lvl="1"/>
            <a:r>
              <a:rPr lang="es-MX" dirty="0"/>
              <a:t>Agregar un “</a:t>
            </a:r>
            <a:r>
              <a:rPr lang="es-MX" dirty="0" err="1"/>
              <a:t>tip</a:t>
            </a:r>
            <a:r>
              <a:rPr lang="es-MX" dirty="0"/>
              <a:t> o hit” después de haber fallado dos veces.</a:t>
            </a:r>
          </a:p>
        </p:txBody>
      </p:sp>
    </p:spTree>
    <p:extLst>
      <p:ext uri="{BB962C8B-B14F-4D97-AF65-F5344CB8AC3E}">
        <p14:creationId xmlns:p14="http://schemas.microsoft.com/office/powerpoint/2010/main" val="10057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hlinkClick r:id="rId2" action="ppaction://hlinkfile"/>
            <a:extLst>
              <a:ext uri="{FF2B5EF4-FFF2-40B4-BE49-F238E27FC236}">
                <a16:creationId xmlns:a16="http://schemas.microsoft.com/office/drawing/2014/main" id="{A1165CF1-8784-49AE-885B-404FC3E16AB1}"/>
              </a:ext>
            </a:extLst>
          </p:cNvPr>
          <p:cNvSpPr/>
          <p:nvPr/>
        </p:nvSpPr>
        <p:spPr>
          <a:xfrm>
            <a:off x="593954" y="2403164"/>
            <a:ext cx="8311286" cy="23147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a:extLst>
              <a:ext uri="{FF2B5EF4-FFF2-40B4-BE49-F238E27FC236}">
                <a16:creationId xmlns:a16="http://schemas.microsoft.com/office/drawing/2014/main" id="{07F140FD-5547-4892-BC37-ABA5F5F17770}"/>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backgroundRemoval t="6956" b="95165" l="10000" r="90000">
                        <a14:foregroundMark x1="29480" y1="6978" x2="29480" y2="6978"/>
                        <a14:foregroundMark x1="24960" y1="7343" x2="56640" y2="8552"/>
                        <a14:foregroundMark x1="56640" y1="8552" x2="68720" y2="8438"/>
                        <a14:foregroundMark x1="56080" y1="91380" x2="60800" y2="93204"/>
                        <a14:foregroundMark x1="76040" y1="90650" x2="79680" y2="92839"/>
                        <a14:foregroundMark x1="83120" y1="94322" x2="80320" y2="93820"/>
                        <a14:foregroundMark x1="56920" y1="94550" x2="61440" y2="95165"/>
                      </a14:backgroundRemoval>
                    </a14:imgEffect>
                  </a14:imgLayer>
                </a14:imgProps>
              </a:ext>
            </a:extLst>
          </a:blip>
          <a:stretch>
            <a:fillRect/>
          </a:stretch>
        </p:blipFill>
        <p:spPr>
          <a:xfrm>
            <a:off x="9130800" y="900565"/>
            <a:ext cx="2735716" cy="4798447"/>
          </a:xfrm>
          <a:prstGeom prst="rect">
            <a:avLst/>
          </a:prstGeom>
        </p:spPr>
      </p:pic>
      <p:cxnSp>
        <p:nvCxnSpPr>
          <p:cNvPr id="22" name="Conector recto 21">
            <a:extLst>
              <a:ext uri="{FF2B5EF4-FFF2-40B4-BE49-F238E27FC236}">
                <a16:creationId xmlns:a16="http://schemas.microsoft.com/office/drawing/2014/main" id="{569D0BD4-20A2-4E60-86B6-55E1582E06E1}"/>
              </a:ext>
            </a:extLst>
          </p:cNvPr>
          <p:cNvCxnSpPr>
            <a:cxnSpLocks/>
          </p:cNvCxnSpPr>
          <p:nvPr/>
        </p:nvCxnSpPr>
        <p:spPr>
          <a:xfrm>
            <a:off x="79284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0A7D81C5-3D6B-4073-9BA1-91A6E42FDD94}"/>
              </a:ext>
            </a:extLst>
          </p:cNvPr>
          <p:cNvSpPr txBox="1"/>
          <p:nvPr/>
        </p:nvSpPr>
        <p:spPr>
          <a:xfrm>
            <a:off x="687805" y="3076065"/>
            <a:ext cx="700833" cy="1015663"/>
          </a:xfrm>
          <a:prstGeom prst="rect">
            <a:avLst/>
          </a:prstGeom>
          <a:noFill/>
        </p:spPr>
        <p:txBody>
          <a:bodyPr wrap="none" rtlCol="0">
            <a:spAutoFit/>
          </a:bodyPr>
          <a:lstStyle/>
          <a:p>
            <a:pPr algn="ctr"/>
            <a:r>
              <a:rPr lang="es-MX" sz="6000" dirty="0"/>
              <a:t>D</a:t>
            </a:r>
          </a:p>
        </p:txBody>
      </p:sp>
      <p:sp>
        <p:nvSpPr>
          <p:cNvPr id="31" name="CuadroTexto 30">
            <a:extLst>
              <a:ext uri="{FF2B5EF4-FFF2-40B4-BE49-F238E27FC236}">
                <a16:creationId xmlns:a16="http://schemas.microsoft.com/office/drawing/2014/main" id="{5BEBF01F-8F72-4BA9-855B-D6CAC150E1C7}"/>
              </a:ext>
            </a:extLst>
          </p:cNvPr>
          <p:cNvSpPr txBox="1"/>
          <p:nvPr/>
        </p:nvSpPr>
        <p:spPr>
          <a:xfrm>
            <a:off x="1408605" y="3076065"/>
            <a:ext cx="609462" cy="1015663"/>
          </a:xfrm>
          <a:prstGeom prst="rect">
            <a:avLst/>
          </a:prstGeom>
          <a:noFill/>
        </p:spPr>
        <p:txBody>
          <a:bodyPr wrap="none" rtlCol="0">
            <a:spAutoFit/>
          </a:bodyPr>
          <a:lstStyle/>
          <a:p>
            <a:pPr algn="ctr"/>
            <a:r>
              <a:rPr lang="es-MX" sz="6000" dirty="0"/>
              <a:t>E</a:t>
            </a:r>
          </a:p>
        </p:txBody>
      </p:sp>
      <p:sp>
        <p:nvSpPr>
          <p:cNvPr id="38" name="CuadroTexto 37">
            <a:extLst>
              <a:ext uri="{FF2B5EF4-FFF2-40B4-BE49-F238E27FC236}">
                <a16:creationId xmlns:a16="http://schemas.microsoft.com/office/drawing/2014/main" id="{23869CFC-57B7-43F0-9A0F-FF7009F884CA}"/>
              </a:ext>
            </a:extLst>
          </p:cNvPr>
          <p:cNvSpPr txBox="1"/>
          <p:nvPr/>
        </p:nvSpPr>
        <p:spPr>
          <a:xfrm>
            <a:off x="1980326" y="3076065"/>
            <a:ext cx="816249" cy="1015663"/>
          </a:xfrm>
          <a:prstGeom prst="rect">
            <a:avLst/>
          </a:prstGeom>
          <a:noFill/>
        </p:spPr>
        <p:txBody>
          <a:bodyPr wrap="none" rtlCol="0">
            <a:spAutoFit/>
          </a:bodyPr>
          <a:lstStyle/>
          <a:p>
            <a:pPr algn="ctr"/>
            <a:r>
              <a:rPr lang="es-MX" sz="6000" dirty="0"/>
              <a:t>M</a:t>
            </a:r>
          </a:p>
        </p:txBody>
      </p:sp>
      <p:sp>
        <p:nvSpPr>
          <p:cNvPr id="39" name="CuadroTexto 38">
            <a:extLst>
              <a:ext uri="{FF2B5EF4-FFF2-40B4-BE49-F238E27FC236}">
                <a16:creationId xmlns:a16="http://schemas.microsoft.com/office/drawing/2014/main" id="{A758474E-98D1-4E27-8FDA-C9EC40056340}"/>
              </a:ext>
            </a:extLst>
          </p:cNvPr>
          <p:cNvSpPr txBox="1"/>
          <p:nvPr/>
        </p:nvSpPr>
        <p:spPr>
          <a:xfrm>
            <a:off x="2689904" y="3076065"/>
            <a:ext cx="747320" cy="1015663"/>
          </a:xfrm>
          <a:prstGeom prst="rect">
            <a:avLst/>
          </a:prstGeom>
          <a:noFill/>
        </p:spPr>
        <p:txBody>
          <a:bodyPr wrap="none" rtlCol="0">
            <a:spAutoFit/>
          </a:bodyPr>
          <a:lstStyle/>
          <a:p>
            <a:pPr algn="ctr"/>
            <a:r>
              <a:rPr lang="es-MX" sz="6000" dirty="0"/>
              <a:t>O</a:t>
            </a:r>
          </a:p>
        </p:txBody>
      </p:sp>
      <p:sp>
        <p:nvSpPr>
          <p:cNvPr id="40" name="CuadroTexto 39">
            <a:extLst>
              <a:ext uri="{FF2B5EF4-FFF2-40B4-BE49-F238E27FC236}">
                <a16:creationId xmlns:a16="http://schemas.microsoft.com/office/drawing/2014/main" id="{962DCC8D-B72E-4D85-817A-2AEECC43CC5F}"/>
              </a:ext>
            </a:extLst>
          </p:cNvPr>
          <p:cNvSpPr txBox="1"/>
          <p:nvPr/>
        </p:nvSpPr>
        <p:spPr>
          <a:xfrm>
            <a:off x="3433947" y="3076065"/>
            <a:ext cx="609462" cy="1015663"/>
          </a:xfrm>
          <a:prstGeom prst="rect">
            <a:avLst/>
          </a:prstGeom>
          <a:noFill/>
        </p:spPr>
        <p:txBody>
          <a:bodyPr wrap="none" rtlCol="0">
            <a:spAutoFit/>
          </a:bodyPr>
          <a:lstStyle/>
          <a:p>
            <a:pPr algn="ctr"/>
            <a:r>
              <a:rPr lang="es-MX" sz="6000" dirty="0"/>
              <a:t>S</a:t>
            </a:r>
          </a:p>
        </p:txBody>
      </p:sp>
      <p:sp>
        <p:nvSpPr>
          <p:cNvPr id="41" name="CuadroTexto 40">
            <a:extLst>
              <a:ext uri="{FF2B5EF4-FFF2-40B4-BE49-F238E27FC236}">
                <a16:creationId xmlns:a16="http://schemas.microsoft.com/office/drawing/2014/main" id="{9CAFE639-BC81-4225-9111-BA62FEC9773B}"/>
              </a:ext>
            </a:extLst>
          </p:cNvPr>
          <p:cNvSpPr txBox="1"/>
          <p:nvPr/>
        </p:nvSpPr>
        <p:spPr>
          <a:xfrm>
            <a:off x="4108259" y="3076065"/>
            <a:ext cx="611065" cy="1015663"/>
          </a:xfrm>
          <a:prstGeom prst="rect">
            <a:avLst/>
          </a:prstGeom>
          <a:noFill/>
        </p:spPr>
        <p:txBody>
          <a:bodyPr wrap="none" rtlCol="0">
            <a:spAutoFit/>
          </a:bodyPr>
          <a:lstStyle/>
          <a:p>
            <a:pPr algn="ctr"/>
            <a:r>
              <a:rPr lang="es-MX" sz="6000" dirty="0"/>
              <a:t>T</a:t>
            </a:r>
          </a:p>
        </p:txBody>
      </p:sp>
      <p:sp>
        <p:nvSpPr>
          <p:cNvPr id="42" name="CuadroTexto 41">
            <a:extLst>
              <a:ext uri="{FF2B5EF4-FFF2-40B4-BE49-F238E27FC236}">
                <a16:creationId xmlns:a16="http://schemas.microsoft.com/office/drawing/2014/main" id="{AE553F78-BAA2-405B-82FB-E62559B532F8}"/>
              </a:ext>
            </a:extLst>
          </p:cNvPr>
          <p:cNvSpPr txBox="1"/>
          <p:nvPr/>
        </p:nvSpPr>
        <p:spPr>
          <a:xfrm>
            <a:off x="4768946" y="3076065"/>
            <a:ext cx="639919" cy="1015663"/>
          </a:xfrm>
          <a:prstGeom prst="rect">
            <a:avLst/>
          </a:prstGeom>
          <a:noFill/>
        </p:spPr>
        <p:txBody>
          <a:bodyPr wrap="none" rtlCol="0">
            <a:spAutoFit/>
          </a:bodyPr>
          <a:lstStyle/>
          <a:p>
            <a:pPr algn="ctr"/>
            <a:r>
              <a:rPr lang="es-MX" sz="6000" dirty="0"/>
              <a:t>R</a:t>
            </a:r>
          </a:p>
        </p:txBody>
      </p:sp>
      <p:sp>
        <p:nvSpPr>
          <p:cNvPr id="43" name="CuadroTexto 42">
            <a:extLst>
              <a:ext uri="{FF2B5EF4-FFF2-40B4-BE49-F238E27FC236}">
                <a16:creationId xmlns:a16="http://schemas.microsoft.com/office/drawing/2014/main" id="{C73CE88B-2626-4CB0-9B2F-0AE9E8A81232}"/>
              </a:ext>
            </a:extLst>
          </p:cNvPr>
          <p:cNvSpPr txBox="1"/>
          <p:nvPr/>
        </p:nvSpPr>
        <p:spPr>
          <a:xfrm>
            <a:off x="5404020" y="3076065"/>
            <a:ext cx="720000" cy="1015663"/>
          </a:xfrm>
          <a:prstGeom prst="rect">
            <a:avLst/>
          </a:prstGeom>
          <a:noFill/>
        </p:spPr>
        <p:txBody>
          <a:bodyPr wrap="square" rtlCol="0">
            <a:spAutoFit/>
          </a:bodyPr>
          <a:lstStyle/>
          <a:p>
            <a:pPr algn="ctr"/>
            <a:r>
              <a:rPr lang="es-MX" sz="6000" dirty="0"/>
              <a:t>A</a:t>
            </a:r>
          </a:p>
        </p:txBody>
      </p:sp>
      <p:sp>
        <p:nvSpPr>
          <p:cNvPr id="44" name="CuadroTexto 43">
            <a:extLst>
              <a:ext uri="{FF2B5EF4-FFF2-40B4-BE49-F238E27FC236}">
                <a16:creationId xmlns:a16="http://schemas.microsoft.com/office/drawing/2014/main" id="{3D10FE7D-6178-471D-9655-FBE1E7C11728}"/>
              </a:ext>
            </a:extLst>
          </p:cNvPr>
          <p:cNvSpPr txBox="1"/>
          <p:nvPr/>
        </p:nvSpPr>
        <p:spPr>
          <a:xfrm>
            <a:off x="6119976" y="3076065"/>
            <a:ext cx="638315" cy="1015663"/>
          </a:xfrm>
          <a:prstGeom prst="rect">
            <a:avLst/>
          </a:prstGeom>
          <a:noFill/>
        </p:spPr>
        <p:txBody>
          <a:bodyPr wrap="none" rtlCol="0">
            <a:spAutoFit/>
          </a:bodyPr>
          <a:lstStyle/>
          <a:p>
            <a:pPr algn="ctr"/>
            <a:r>
              <a:rPr lang="es-MX" sz="6000" dirty="0"/>
              <a:t>C</a:t>
            </a:r>
          </a:p>
        </p:txBody>
      </p:sp>
      <p:sp>
        <p:nvSpPr>
          <p:cNvPr id="45" name="CuadroTexto 44">
            <a:extLst>
              <a:ext uri="{FF2B5EF4-FFF2-40B4-BE49-F238E27FC236}">
                <a16:creationId xmlns:a16="http://schemas.microsoft.com/office/drawing/2014/main" id="{1CB84D18-34EF-4E25-835D-520B4C99D5D6}"/>
              </a:ext>
            </a:extLst>
          </p:cNvPr>
          <p:cNvSpPr txBox="1"/>
          <p:nvPr/>
        </p:nvSpPr>
        <p:spPr>
          <a:xfrm>
            <a:off x="6927338" y="3076065"/>
            <a:ext cx="373820" cy="1015663"/>
          </a:xfrm>
          <a:prstGeom prst="rect">
            <a:avLst/>
          </a:prstGeom>
          <a:noFill/>
        </p:spPr>
        <p:txBody>
          <a:bodyPr wrap="none" rtlCol="0">
            <a:spAutoFit/>
          </a:bodyPr>
          <a:lstStyle/>
          <a:p>
            <a:pPr algn="ctr"/>
            <a:r>
              <a:rPr lang="es-MX" sz="6000" dirty="0"/>
              <a:t>I</a:t>
            </a:r>
          </a:p>
        </p:txBody>
      </p:sp>
      <p:sp>
        <p:nvSpPr>
          <p:cNvPr id="46" name="CuadroTexto 45">
            <a:extLst>
              <a:ext uri="{FF2B5EF4-FFF2-40B4-BE49-F238E27FC236}">
                <a16:creationId xmlns:a16="http://schemas.microsoft.com/office/drawing/2014/main" id="{6056AC06-54A7-4D74-82B7-9448ED8A1BCF}"/>
              </a:ext>
            </a:extLst>
          </p:cNvPr>
          <p:cNvSpPr txBox="1"/>
          <p:nvPr/>
        </p:nvSpPr>
        <p:spPr>
          <a:xfrm>
            <a:off x="7415702" y="3076065"/>
            <a:ext cx="747320" cy="1015663"/>
          </a:xfrm>
          <a:prstGeom prst="rect">
            <a:avLst/>
          </a:prstGeom>
          <a:noFill/>
        </p:spPr>
        <p:txBody>
          <a:bodyPr wrap="none" rtlCol="0">
            <a:spAutoFit/>
          </a:bodyPr>
          <a:lstStyle/>
          <a:p>
            <a:pPr algn="ctr"/>
            <a:r>
              <a:rPr lang="es-MX" sz="6000" dirty="0"/>
              <a:t>O</a:t>
            </a:r>
          </a:p>
        </p:txBody>
      </p:sp>
      <p:sp>
        <p:nvSpPr>
          <p:cNvPr id="47" name="CuadroTexto 46">
            <a:extLst>
              <a:ext uri="{FF2B5EF4-FFF2-40B4-BE49-F238E27FC236}">
                <a16:creationId xmlns:a16="http://schemas.microsoft.com/office/drawing/2014/main" id="{FCC59357-5BBD-4D11-B865-915ABDDCCFD7}"/>
              </a:ext>
            </a:extLst>
          </p:cNvPr>
          <p:cNvSpPr txBox="1"/>
          <p:nvPr/>
        </p:nvSpPr>
        <p:spPr>
          <a:xfrm>
            <a:off x="8104444" y="3076065"/>
            <a:ext cx="720069" cy="1015663"/>
          </a:xfrm>
          <a:prstGeom prst="rect">
            <a:avLst/>
          </a:prstGeom>
          <a:noFill/>
        </p:spPr>
        <p:txBody>
          <a:bodyPr wrap="none" rtlCol="0">
            <a:spAutoFit/>
          </a:bodyPr>
          <a:lstStyle/>
          <a:p>
            <a:pPr algn="ctr"/>
            <a:r>
              <a:rPr lang="es-MX" sz="6000" dirty="0"/>
              <a:t>N</a:t>
            </a:r>
          </a:p>
        </p:txBody>
      </p:sp>
      <p:cxnSp>
        <p:nvCxnSpPr>
          <p:cNvPr id="66" name="Conector recto 65">
            <a:extLst>
              <a:ext uri="{FF2B5EF4-FFF2-40B4-BE49-F238E27FC236}">
                <a16:creationId xmlns:a16="http://schemas.microsoft.com/office/drawing/2014/main" id="{AD8058A3-561C-4B1B-BFC4-C57662F51FB6}"/>
              </a:ext>
            </a:extLst>
          </p:cNvPr>
          <p:cNvCxnSpPr>
            <a:cxnSpLocks/>
          </p:cNvCxnSpPr>
          <p:nvPr/>
        </p:nvCxnSpPr>
        <p:spPr>
          <a:xfrm>
            <a:off x="1466966"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F69BCAE9-1DB6-434C-92C2-32759B3DB7D5}"/>
              </a:ext>
            </a:extLst>
          </p:cNvPr>
          <p:cNvCxnSpPr>
            <a:cxnSpLocks/>
          </p:cNvCxnSpPr>
          <p:nvPr/>
        </p:nvCxnSpPr>
        <p:spPr>
          <a:xfrm>
            <a:off x="2141088"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A440182D-E953-469F-B144-AABD10520E56}"/>
              </a:ext>
            </a:extLst>
          </p:cNvPr>
          <p:cNvCxnSpPr>
            <a:cxnSpLocks/>
          </p:cNvCxnSpPr>
          <p:nvPr/>
        </p:nvCxnSpPr>
        <p:spPr>
          <a:xfrm>
            <a:off x="2815210"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89ED02AF-6A85-4D47-95E9-FC67B91E9F74}"/>
              </a:ext>
            </a:extLst>
          </p:cNvPr>
          <p:cNvCxnSpPr>
            <a:cxnSpLocks/>
          </p:cNvCxnSpPr>
          <p:nvPr/>
        </p:nvCxnSpPr>
        <p:spPr>
          <a:xfrm>
            <a:off x="3489332"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119DA8C7-F21A-4CEB-BB73-021A203B688E}"/>
              </a:ext>
            </a:extLst>
          </p:cNvPr>
          <p:cNvCxnSpPr>
            <a:cxnSpLocks/>
          </p:cNvCxnSpPr>
          <p:nvPr/>
        </p:nvCxnSpPr>
        <p:spPr>
          <a:xfrm>
            <a:off x="416345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79B0AF53-A645-4E4B-9B74-5BE9F46063B0}"/>
              </a:ext>
            </a:extLst>
          </p:cNvPr>
          <p:cNvCxnSpPr>
            <a:cxnSpLocks/>
          </p:cNvCxnSpPr>
          <p:nvPr/>
        </p:nvCxnSpPr>
        <p:spPr>
          <a:xfrm>
            <a:off x="4837576"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39569367-BA15-425A-B2D6-C2DCE16AF345}"/>
              </a:ext>
            </a:extLst>
          </p:cNvPr>
          <p:cNvCxnSpPr>
            <a:cxnSpLocks/>
          </p:cNvCxnSpPr>
          <p:nvPr/>
        </p:nvCxnSpPr>
        <p:spPr>
          <a:xfrm>
            <a:off x="5511698"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72285F2C-68A4-4EFE-B051-A647FC9582EF}"/>
              </a:ext>
            </a:extLst>
          </p:cNvPr>
          <p:cNvCxnSpPr>
            <a:cxnSpLocks/>
          </p:cNvCxnSpPr>
          <p:nvPr/>
        </p:nvCxnSpPr>
        <p:spPr>
          <a:xfrm>
            <a:off x="6185820"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1AD7A453-259E-4460-9FCB-FD5A45BDD972}"/>
              </a:ext>
            </a:extLst>
          </p:cNvPr>
          <p:cNvCxnSpPr>
            <a:cxnSpLocks/>
          </p:cNvCxnSpPr>
          <p:nvPr/>
        </p:nvCxnSpPr>
        <p:spPr>
          <a:xfrm>
            <a:off x="6859942"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32950409-D537-49C5-B31A-CAB1AA4BA5A1}"/>
              </a:ext>
            </a:extLst>
          </p:cNvPr>
          <p:cNvCxnSpPr>
            <a:cxnSpLocks/>
          </p:cNvCxnSpPr>
          <p:nvPr/>
        </p:nvCxnSpPr>
        <p:spPr>
          <a:xfrm>
            <a:off x="753406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6FEDF47A-AAD2-4266-9E7D-D0BF6538C9DD}"/>
              </a:ext>
            </a:extLst>
          </p:cNvPr>
          <p:cNvCxnSpPr>
            <a:cxnSpLocks/>
          </p:cNvCxnSpPr>
          <p:nvPr/>
        </p:nvCxnSpPr>
        <p:spPr>
          <a:xfrm>
            <a:off x="8208184" y="4068514"/>
            <a:ext cx="490755" cy="0"/>
          </a:xfrm>
          <a:prstGeom prst="line">
            <a:avLst/>
          </a:prstGeom>
          <a:ln w="762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329113"/>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431</TotalTime>
  <Words>193</Words>
  <Application>Microsoft Office PowerPoint</Application>
  <PresentationFormat>Panorámica</PresentationFormat>
  <Paragraphs>36</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Corbel</vt:lpstr>
      <vt:lpstr>Profundidad</vt:lpstr>
      <vt:lpstr>PROYECTO 1 Construye tu propio juego – Rodrigo Hernández</vt:lpstr>
      <vt:lpstr>Descripción del proyecto</vt:lpstr>
      <vt:lpstr>Flujograma</vt:lpstr>
      <vt:lpstr>Retos y oportunidades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1 Construye tu propio juego</dc:title>
  <dc:creator>RKO Rodrigo Salvador Hernández Gutiérrez</dc:creator>
  <cp:lastModifiedBy>RKO Rodrigo Salvador Hernández Gutiérrez</cp:lastModifiedBy>
  <cp:revision>11</cp:revision>
  <dcterms:created xsi:type="dcterms:W3CDTF">2020-04-17T16:33:19Z</dcterms:created>
  <dcterms:modified xsi:type="dcterms:W3CDTF">2020-04-18T04:14:32Z</dcterms:modified>
</cp:coreProperties>
</file>