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 varScale="1">
        <p:scale>
          <a:sx n="63" d="100"/>
          <a:sy n="63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7B91-5047-4F20-8BCF-5D94D5F44F5C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3909-29FD-4109-99CF-01A8F4D7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3909-29FD-4109-99CF-01A8F4D7187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5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2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1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1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8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E926-F7FA-4AAF-83FE-AB46A60E21F3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67CB-EC92-4F69-8BE7-F73EBB99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BANKING SERVICE APPLICATION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6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000" y="476672"/>
            <a:ext cx="7344816" cy="5760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8256" y="836712"/>
            <a:ext cx="2736304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0044" y="1772815"/>
            <a:ext cx="6552728" cy="3944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9460" y="1772816"/>
            <a:ext cx="208823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ACCOUNT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9443" y="3356992"/>
            <a:ext cx="4438821" cy="1933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TRANSACTION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49758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marL="0" indent="0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customerId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panCard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emailId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private Address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localAddress,homeAddress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&lt;Long, Account&gt;accounts=new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&lt;&gt;(); </a:t>
            </a:r>
          </a:p>
          <a:p>
            <a:pPr marL="0" indent="0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getCustomerId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setCustomerId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customerId);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getFirstName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setFirstName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getLastName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setLastName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getEmailId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setEmailId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emailId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getPanCard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setPanCard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panCard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Address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getLocalAddress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setLocalAddress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(Address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localAddress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Address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getHomeAddress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setHomeAddress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(Address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homeAddress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Long,Account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getAccounts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setAccounts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&lt;Long, Account&gt; accounts);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POJOS</a:t>
            </a:r>
            <a:endParaRPr lang="en-IN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080" y="1412776"/>
            <a:ext cx="339472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marL="0" indent="0">
              <a:buFont typeface="Arial" pitchFamily="34" charset="0"/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pincode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city,state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getPincode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setPincode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pincode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(String city);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(String state); 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4546848" cy="69127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	    ACCOUNT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pinNumber,pinCounter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accountType,status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float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accountBalance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long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;	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TRANSACTION_IDX_COUNTER=0;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&lt;Long, Transaction&gt;transactions=new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</a:p>
          <a:p>
            <a:pPr marL="0" indent="0">
              <a:buNone/>
            </a:pP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getPinNumber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setPinNumber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getPinCounter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setPinCounter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pinCounter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getAccountType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setAccountType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(String account);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getStatus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setStatus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(String status);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float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getAccountBalance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setAccountBalance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accountBalance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getAccountNo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setAccountNo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); 	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Long,Transaction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getTransactions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setTransactions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&lt;Long, Transaction&gt; transactions);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getTRANSACTION_IDX_COUNTER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setTRANSACTION_IDX_COUNTER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            TRANSACTION_IDX_COUNTER); </a:t>
            </a:r>
          </a:p>
          <a:p>
            <a:endParaRPr lang="en-IN" sz="5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632" y="332656"/>
            <a:ext cx="3744416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TRANSACTION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private long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transactionId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private float amount;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transactionType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getTransactionId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setTransactionId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transactionId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float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getAmount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setAmount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(float amount);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getTransactionType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setTransactionType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transactionType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2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DAO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0405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6700" dirty="0" err="1" smtClean="0">
                <a:latin typeface="Times New Roman" pitchFamily="18" charset="0"/>
                <a:cs typeface="Times New Roman" pitchFamily="18" charset="0"/>
              </a:rPr>
              <a:t>BankingDAOServicesImpl</a:t>
            </a:r>
            <a:endParaRPr lang="en-IN" sz="6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&lt;Integer, Customer&gt;customers=new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CUSTOMER_ID_COUNTER;	</a:t>
            </a:r>
          </a:p>
          <a:p>
            <a:pPr marL="0" indent="0">
              <a:buNone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</a:t>
            </a:r>
          </a:p>
          <a:p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insertCustomer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(Customer customer);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insertAccount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updateAccount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generatePin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insertTransaction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accountNo,Transaction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transaction);</a:t>
            </a:r>
          </a:p>
          <a:p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deleteCustomer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customerId);</a:t>
            </a:r>
          </a:p>
          <a:p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deleteAccount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getCustomer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customerId);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getAccount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List&lt;Customer&gt;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getCustomers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List&lt;Account&gt;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getAccounts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customerId);</a:t>
            </a:r>
          </a:p>
          <a:p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List&lt;Transaction&gt;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getTransactions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68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6669360"/>
          </a:xfrm>
        </p:spPr>
        <p:txBody>
          <a:bodyPr>
            <a:noAutofit/>
          </a:bodyPr>
          <a:lstStyle/>
          <a:p>
            <a:pPr marL="2286000" lvl="5" indent="0">
              <a:buNone/>
            </a:pP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BankingServicesImpl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-----------------------------------------------------------------------------------------------------------------------------------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BankingDAOServicesImpl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daoservices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-----------------------------------------------------------------------------------------------------------------------------------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acceptCustomerDetails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firstName,String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lastName,String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customerEmailId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 String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panCard,String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localAddressCity,String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localAddressState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localAddressPincode,String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homeAddressCity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homeAddressState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homeAddressPinCode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openAccount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customerId,String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accountType,float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initBalance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depositAmount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amount);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withdrawAmount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amount,int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fundTransfer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customerIdTo,long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accountNoTo,int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customerIdFrom,long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accountNoFrom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transferAmount,int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getCustomerDetails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customerId);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getAccountDetails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generateNewPin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changeAccountPin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accountNo,int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oldPinNumber,int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newPinNumber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List&lt;Customer&gt;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getAllCustomerDetails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List&lt;Account&gt;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getcustomerAllAccountDetails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customerId);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Transaction[]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getAccountAllTransaction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accountStatus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"/>
            <a:ext cx="8363272" cy="6429712"/>
          </a:xfrm>
        </p:spPr>
        <p:txBody>
          <a:bodyPr>
            <a:normAutofit/>
          </a:bodyPr>
          <a:lstStyle/>
          <a:p>
            <a:r>
              <a:rPr lang="en-IN" sz="1200" b="1" dirty="0" smtClean="0"/>
              <a:t>			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endParaRPr lang="en-IN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CustomerNotFoundException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InsufficientAmountException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InvalidAmountException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AccountNotFoundException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InvalidPinNumberException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/>
              <a:t>BankingServicesDownException</a:t>
            </a:r>
            <a:endParaRPr lang="en-IN" sz="2400" dirty="0" smtClean="0"/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1.Add customer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Add an account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Deposit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It’s a withdrawal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Fund transfer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7632848" cy="62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40</Words>
  <Application>Microsoft Office PowerPoint</Application>
  <PresentationFormat>On-screen Show (4:3)</PresentationFormat>
  <Paragraphs>150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BANKING SERVICE APPLICATION</vt:lpstr>
      <vt:lpstr>PowerPoint Presentation</vt:lpstr>
      <vt:lpstr>POJOS</vt:lpstr>
      <vt:lpstr>PowerPoint Presentation</vt:lpstr>
      <vt:lpstr>DAO </vt:lpstr>
      <vt:lpstr>PowerPoint Presentation</vt:lpstr>
      <vt:lpstr>PowerPoint Presentation</vt:lpstr>
      <vt:lpstr>PRESENTATION LAYER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45</cp:revision>
  <dcterms:created xsi:type="dcterms:W3CDTF">2018-05-01T06:58:10Z</dcterms:created>
  <dcterms:modified xsi:type="dcterms:W3CDTF">2018-05-01T18:19:14Z</dcterms:modified>
</cp:coreProperties>
</file>