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7" r:id="rId9"/>
    <p:sldId id="263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97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A1812-397A-8948-8479-D167042776FE}" type="datetimeFigureOut">
              <a:rPr lang="en-US" smtClean="0"/>
              <a:t>8/16/14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E5166-DC22-934C-B84A-0DA6D688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3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E5166-DC22-934C-B84A-0DA6D6880B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we’re talking about a case where we want a fixed result, not improving the accuracy of, say, </a:t>
            </a:r>
            <a:r>
              <a:rPr lang="en-US" baseline="0" dirty="0" err="1" smtClean="0"/>
              <a:t>google’s</a:t>
            </a:r>
            <a:r>
              <a:rPr lang="en-US" baseline="0" dirty="0" smtClean="0"/>
              <a:t> search algorithm. We just want to make it do its thing faster.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E5166-DC22-934C-B84A-0DA6D6880B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3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8/16/14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8/16/14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8/16/14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8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8/16/14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6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8/16/14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8/16/14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8/16/14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3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8/16/14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8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8/16/14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6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8/16/14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3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95F-C31E-6F42-B57B-0E1FCA3B0BCB}" type="datetimeFigureOut">
              <a:rPr lang="en-US" smtClean="0"/>
              <a:t>8/16/14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E195F-C31E-6F42-B57B-0E1FCA3B0BCB}" type="datetimeFigureOut">
              <a:rPr lang="en-US" smtClean="0"/>
              <a:t>8/16/14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5F8F9-7479-934D-9428-1EDB164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7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4850"/>
            <a:ext cx="7772400" cy="1470025"/>
          </a:xfrm>
        </p:spPr>
        <p:txBody>
          <a:bodyPr/>
          <a:lstStyle/>
          <a:p>
            <a:r>
              <a:rPr lang="en-US" dirty="0" smtClean="0"/>
              <a:t>10 minutes of Algorithms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36" y="2814418"/>
            <a:ext cx="2902506" cy="3886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05179" y="1990686"/>
            <a:ext cx="17164" cy="2007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9972" y="4170145"/>
            <a:ext cx="32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this isn’t nerdy enough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10358" y="6040703"/>
            <a:ext cx="19528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4815" y="5579038"/>
            <a:ext cx="345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a picture of me wearing 2 pairs of glasses at the same time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96245" y="1915543"/>
            <a:ext cx="2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 making them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better way to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1,4,3,2,7,9,5</a:t>
            </a:r>
          </a:p>
          <a:p>
            <a:pPr marL="0" indent="0">
              <a:buNone/>
            </a:pPr>
            <a:r>
              <a:rPr lang="en-US" dirty="0" smtClean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Starting with the second number, check whether it’s smaller than the number in front of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it is, swap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swapping until you hit a smaller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on to the next number you haven’t checked</a:t>
            </a:r>
          </a:p>
        </p:txBody>
      </p:sp>
    </p:spTree>
    <p:extLst>
      <p:ext uri="{BB962C8B-B14F-4D97-AF65-F5344CB8AC3E}">
        <p14:creationId xmlns:p14="http://schemas.microsoft.com/office/powerpoint/2010/main" val="353742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1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Start: 1,4,3,2,7,9,5</a:t>
            </a:r>
          </a:p>
          <a:p>
            <a:pPr marL="0" indent="0">
              <a:buNone/>
            </a:pPr>
            <a:r>
              <a:rPr lang="en-US" dirty="0" smtClean="0"/>
              <a:t>Compare 1 and 4: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,3,2,7,9,5</a:t>
            </a:r>
          </a:p>
          <a:p>
            <a:pPr marL="0" indent="0">
              <a:buNone/>
            </a:pPr>
            <a:r>
              <a:rPr lang="en-US" dirty="0" smtClean="0"/>
              <a:t>Compare 4 and 3: 1,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,2,7,9,5</a:t>
            </a:r>
          </a:p>
          <a:p>
            <a:pPr marL="0" indent="0">
              <a:buNone/>
            </a:pPr>
            <a:r>
              <a:rPr lang="en-US" dirty="0" smtClean="0"/>
              <a:t>Switch: 1,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,2,7,9,5</a:t>
            </a:r>
          </a:p>
          <a:p>
            <a:pPr marL="0" indent="0">
              <a:buNone/>
            </a:pPr>
            <a:r>
              <a:rPr lang="en-US" dirty="0" smtClean="0"/>
              <a:t>Compare 1 and 3: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,4,2,7,9,5</a:t>
            </a:r>
          </a:p>
          <a:p>
            <a:pPr marL="0" indent="0">
              <a:buNone/>
            </a:pPr>
            <a:r>
              <a:rPr lang="en-US" dirty="0" smtClean="0"/>
              <a:t>Compare 2 and 4: 1,3,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,7,9,5</a:t>
            </a:r>
          </a:p>
          <a:p>
            <a:pPr marL="0" indent="0">
              <a:buNone/>
            </a:pPr>
            <a:r>
              <a:rPr lang="en-US" dirty="0" smtClean="0"/>
              <a:t>Switch 2 and 4: 1,3,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,7,9,5</a:t>
            </a:r>
          </a:p>
          <a:p>
            <a:pPr marL="0" indent="0">
              <a:buNone/>
            </a:pPr>
            <a:r>
              <a:rPr lang="en-US" dirty="0" smtClean="0"/>
              <a:t>Compare 2 and 3: 1,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,4,7,9,5</a:t>
            </a:r>
          </a:p>
          <a:p>
            <a:pPr marL="0" indent="0">
              <a:buNone/>
            </a:pPr>
            <a:r>
              <a:rPr lang="en-US" dirty="0" smtClean="0"/>
              <a:t>Switch 2 and 3: 1,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</a:rPr>
              <a:t>4</a:t>
            </a:r>
            <a:r>
              <a:rPr lang="en-US" dirty="0" smtClean="0"/>
              <a:t>,7,9,5</a:t>
            </a:r>
          </a:p>
          <a:p>
            <a:pPr marL="0" indent="0">
              <a:buNone/>
            </a:pPr>
            <a:r>
              <a:rPr lang="en-US" dirty="0" smtClean="0"/>
              <a:t>Compare 1 and 2: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,3,</a:t>
            </a:r>
            <a:r>
              <a:rPr lang="en-US" dirty="0" smtClean="0">
                <a:solidFill>
                  <a:srgbClr val="000000"/>
                </a:solidFill>
              </a:rPr>
              <a:t>4</a:t>
            </a:r>
            <a:r>
              <a:rPr lang="en-US" dirty="0" smtClean="0"/>
              <a:t>,7,9,5</a:t>
            </a:r>
          </a:p>
          <a:p>
            <a:pPr marL="0" indent="0">
              <a:buNone/>
            </a:pP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99492" y="1681906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compare and move every number</a:t>
            </a:r>
          </a:p>
          <a:p>
            <a:r>
              <a:rPr lang="en-US" dirty="0" smtClean="0"/>
              <a:t>For 7 items, this requires 49 moves</a:t>
            </a:r>
          </a:p>
          <a:p>
            <a:r>
              <a:rPr lang="en-US" dirty="0" smtClean="0"/>
              <a:t>For 1000 items, it requires 1,000,000 moves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1,000,000 is a lot less than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643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402387260077093773543702433923003985719374864210714632543799910429938512398629020592044208486969404800479988610197196058631666872994808558901323829669944590997424504087073759918823627727188732519779505950995276120874975462497043601418278094646496291056393887437886487337119181045825783647849977012476632889835955735432513185323958463075557409114262417474349347553428646576611667797396668820291207379143853719588249808126867838374559731746136085379534524221586593201928090878297308431392844403281231558611036976801357304216168747609675871348312025478589320767169132448426236131412508780208000261683151027341827977704784635868170164365024153691398281264810213092761244896359928705114964975419909342221566832572080821333186116811553615836546984046708975602900950537616475847728421889679646244945160765353408198901385442487984959953319101723355556602139450399736280750137837615307127761926849034352625200015888535147331611702103968175921510907788019393178114194545257223865541461062892187960223838971476088506276862967146674697562911234082439208160153780889893964518263243671616762179168909779911903754031274622289988005195444414282012187361745992642956581746628302955570299024324153181617210465832036786906117260158783520751516284225540265170483304226143974286933061690897968482590125458327168226458066526769958652682272807075781391858178889652208164348344825993266043367660176999612831860788386150279465955131156552036093988180612138558600301435694527224206344631797460594682573103790084024432438465657245014402821885252470935190620929023136493273497565513958720559654228749774011413346962715422845862377387538230483865688976461927383814900140767310446640259899490222221765904339901886018566526485061799702356193897017860040811889729918311021171229845901641921068884387121855646124960798722908519296819372388642614839657382291123125024186649353143970137428531926649875337218940694281434118520158014123344828015051399694290153483077644569099073152433278288269864602789864321139083506217095002597389863554277196742822248757586765752344220207573630569498825087968928162753848863396909959826280956121450994871701244516461260379029309120889086942028510640182154399457156805941872748998094254742173582401063677404595741785160829230135358081840096996372524230560855903700624271243416909004153690105933983835777939410970027753472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263433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“Algorithm” refers to the method of solving, not the solution</a:t>
            </a:r>
          </a:p>
          <a:p>
            <a:r>
              <a:rPr lang="en-US" dirty="0" smtClean="0"/>
              <a:t>There are multiple algorithms for solving any problem</a:t>
            </a:r>
          </a:p>
          <a:p>
            <a:r>
              <a:rPr lang="en-US" dirty="0" smtClean="0"/>
              <a:t>Bad ones won’t scale. They’ll crash your website when you have enough data</a:t>
            </a:r>
          </a:p>
          <a:p>
            <a:r>
              <a:rPr lang="en-US" dirty="0" smtClean="0"/>
              <a:t>Or fail to run in your lifetime (really!)</a:t>
            </a:r>
          </a:p>
          <a:p>
            <a:r>
              <a:rPr lang="en-US" dirty="0" smtClean="0"/>
              <a:t>Clever algorithms return the same solution, they just do it faster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471" y="6116420"/>
            <a:ext cx="857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Implementations </a:t>
            </a:r>
            <a:r>
              <a:rPr lang="en-US" dirty="0"/>
              <a:t>of bubble sort and permutation sort (and also these slides) at 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rshorey</a:t>
            </a:r>
            <a:r>
              <a:rPr lang="en-US" dirty="0"/>
              <a:t>/</a:t>
            </a:r>
            <a:r>
              <a:rPr lang="en-US" dirty="0" err="1"/>
              <a:t>cfp_sorting_algorithms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6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“Any well-defined computational procedure that takes some value, or set of values, as input and produces some value, or set of values as output. An algorithm is thus a sequence of computational steps that transform the input into the output.” [</a:t>
            </a:r>
            <a:r>
              <a:rPr lang="en-US" dirty="0" err="1" smtClean="0"/>
              <a:t>Cormen</a:t>
            </a:r>
            <a:r>
              <a:rPr lang="en-US" dirty="0" smtClean="0"/>
              <a:t> et al]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Translated from Math to English: a list of steps for performing a computation.</a:t>
            </a:r>
          </a:p>
        </p:txBody>
      </p:sp>
    </p:spTree>
    <p:extLst>
      <p:ext uri="{BB962C8B-B14F-4D97-AF65-F5344CB8AC3E}">
        <p14:creationId xmlns:p14="http://schemas.microsoft.com/office/powerpoint/2010/main" val="86109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…are not very funny….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765"/>
            <a:ext cx="9144000" cy="5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0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…but they are everywhere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95" y="1765300"/>
            <a:ext cx="2059653" cy="746451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2677548" y="2110814"/>
            <a:ext cx="2437256" cy="2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14804" y="1904879"/>
            <a:ext cx="377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most relevant page?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320" y="2444464"/>
            <a:ext cx="1548923" cy="154892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673047" y="3243448"/>
            <a:ext cx="21283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130" y="3022037"/>
            <a:ext cx="377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is likely to be a friend?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30" y="3853498"/>
            <a:ext cx="1472604" cy="1472604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2332734" y="4589800"/>
            <a:ext cx="2181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14072" y="4405134"/>
            <a:ext cx="377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product to advertise?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500" y="5508047"/>
            <a:ext cx="1729250" cy="972703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3398427" y="5994399"/>
            <a:ext cx="22870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199" y="5782623"/>
            <a:ext cx="294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movie to recommend?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1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not enough to be right. You also have to be fast.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374900"/>
            <a:ext cx="7797800" cy="209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8774" y="5216971"/>
            <a:ext cx="669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York Times, “The Blink of an Eye? Oh Please”. Feb 29, 2012*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538375"/>
            <a:ext cx="743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*before all their graphics were in D3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796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a list from lowest to highest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1,4,3,2,7,9,5</a:t>
            </a:r>
          </a:p>
          <a:p>
            <a:pPr marL="0" indent="0">
              <a:buNone/>
            </a:pPr>
            <a:r>
              <a:rPr lang="en-US" dirty="0" smtClean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Reorder the list in every possible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them until you find one that is correct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988" y="4044193"/>
            <a:ext cx="2941262" cy="28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a list from lowest to highest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1,4,3,2,7,9,5</a:t>
            </a:r>
          </a:p>
          <a:p>
            <a:pPr marL="0" indent="0">
              <a:buNone/>
            </a:pPr>
            <a:r>
              <a:rPr lang="en-US" dirty="0" smtClean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Reorder the list in every possible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them until you find one that is correct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There are 5040 ways to order the 7 numbers.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4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a list from lowest to highest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14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1,4,3,2,7,9,5</a:t>
            </a:r>
          </a:p>
          <a:p>
            <a:pPr marL="0" indent="0">
              <a:buNone/>
            </a:pPr>
            <a:r>
              <a:rPr lang="en-US" dirty="0" smtClean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Reorder the list in every possible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them until you find one that is correct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There are 5040 ways to order the 7 numbers.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Computers are fast. This won’t take long.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8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list contains 1000 numbers: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643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402387260077093773543702433923003985719374864210714632543799910429938512398629020592044208486969404800479988610197196058631666872994808558901323829669944590997424504087073759918823627727188732519779505950995276120874975462497043601418278094646496291056393887437886487337119181045825783647849977012476632889835955735432513185323958463075557409114262417474349347553428646576611667797396668820291207379143853719588249808126867838374559731746136085379534524221586593201928090878297308431392844403281231558611036976801357304216168747609675871348312025478589320767169132448426236131412508780208000261683151027341827977704784635868170164365024153691398281264810213092761244896359928705114964975419909342221566832572080821333186116811553615836546984046708975602900950537616475847728421889679646244945160765353408198901385442487984959953319101723355556602139450399736280750137837615307127761926849034352625200015888535147331611702103968175921510907788019393178114194545257223865541461062892187960223838971476088506276862967146674697562911234082439208160153780889893964518263243671616762179168909779911903754031274622289988005195444414282012187361745992642956581746628302955570299024324153181617210465832036786906117260158783520751516284225540265170483304226143974286933061690897968482590125458327168226458066526769958652682272807075781391858178889652208164348344825993266043367660176999612831860788386150279465955131156552036093988180612138558600301435694527224206344631797460594682573103790084024432438465657245014402821885252470935190620929023136493273497565513958720559654228749774011413346962715422845862377387538230483865688976461927383814900140767310446640259899490222221765904339901886018566526485061799702356193897017860040811889729918311021171229845901641921068884387121855646124960798722908519296819372388642614839657382291123125024186649353143970137428531926649875337218940694281434118520158014123344828015051399694290153483077644569099073152433278288269864602789864321139083506217095002597389863554277196742822248757586765752344220207573630569498825087968928162753848863396909959826280956121450994871701244516461260379029309120889086942028510640182154399457156805941872748998094254742173582401063677404595741785160829230135358081840096996372524230560855903700624271243416909004153690105933983835777939410970027753472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</a:p>
          <a:p>
            <a:pPr marL="0" indent="0">
              <a:buNone/>
            </a:pPr>
            <a:r>
              <a:rPr lang="en-US" dirty="0" smtClean="0"/>
              <a:t>different arrangements are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2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555</Words>
  <Application>Microsoft Macintosh PowerPoint</Application>
  <PresentationFormat>On-screen Show (4:3)</PresentationFormat>
  <Paragraphs>84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10 minutes of Algorithms</vt:lpstr>
      <vt:lpstr>Algorithms?</vt:lpstr>
      <vt:lpstr>…are not very funny….</vt:lpstr>
      <vt:lpstr>…but they are everywhere</vt:lpstr>
      <vt:lpstr>It’s not enough to be right. You also have to be fast.</vt:lpstr>
      <vt:lpstr>Sort a list from lowest to highest</vt:lpstr>
      <vt:lpstr>Sort a list from lowest to highest</vt:lpstr>
      <vt:lpstr>Sort a list from lowest to highest</vt:lpstr>
      <vt:lpstr>If the list contains 1000 numbers:</vt:lpstr>
      <vt:lpstr>A better way to sort?</vt:lpstr>
      <vt:lpstr>Example</vt:lpstr>
      <vt:lpstr>Worst case?</vt:lpstr>
      <vt:lpstr>1,000,000 is a lot less than</vt:lpstr>
      <vt:lpstr>Takeaway</vt:lpstr>
    </vt:vector>
  </TitlesOfParts>
  <Company>HaystaqDNA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Shorey</dc:creator>
  <cp:lastModifiedBy>Rachel Shorey</cp:lastModifiedBy>
  <cp:revision>17</cp:revision>
  <dcterms:created xsi:type="dcterms:W3CDTF">2014-07-09T19:21:36Z</dcterms:created>
  <dcterms:modified xsi:type="dcterms:W3CDTF">2014-08-16T12:29:11Z</dcterms:modified>
</cp:coreProperties>
</file>