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5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DF19-E838-46F9-BCBD-41FA9BEF5C5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60EA-CD5D-41EF-9EF4-78ABBEA2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ch.org/static/downloads/3.0.4/mpich-3.0.4.tar.gz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806" y="177421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0" y="2128079"/>
            <a:ext cx="9144000" cy="4354607"/>
          </a:xfrm>
        </p:spPr>
        <p:txBody>
          <a:bodyPr/>
          <a:lstStyle/>
          <a:p>
            <a:pPr algn="l"/>
            <a:r>
              <a:rPr lang="en-US" b="1" dirty="0" smtClean="0"/>
              <a:t>Step 1: Configure your hosts file</a:t>
            </a:r>
          </a:p>
          <a:p>
            <a:pPr algn="l"/>
            <a:endParaRPr lang="en-US" dirty="0"/>
          </a:p>
          <a:p>
            <a:pPr algn="l"/>
            <a:r>
              <a:rPr lang="en-US" i="1" smtClean="0"/>
              <a:t>$ </a:t>
            </a:r>
            <a:r>
              <a:rPr lang="en-US" i="1" dirty="0" smtClean="0"/>
              <a:t>cat /</a:t>
            </a:r>
            <a:r>
              <a:rPr lang="en-US" i="1" dirty="0" err="1" smtClean="0"/>
              <a:t>etc</a:t>
            </a:r>
            <a:r>
              <a:rPr lang="en-US" i="1" dirty="0" smtClean="0"/>
              <a:t>/hosts</a:t>
            </a:r>
          </a:p>
          <a:p>
            <a:pPr algn="l"/>
            <a:r>
              <a:rPr lang="en-US" i="1" dirty="0" smtClean="0"/>
              <a:t>127.0.0.1       localhost</a:t>
            </a:r>
          </a:p>
          <a:p>
            <a:pPr algn="l"/>
            <a:r>
              <a:rPr lang="en-US" i="1" dirty="0" smtClean="0"/>
              <a:t>172.50.88.34    client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 client here is the machine you'd like to do your computation with. Likewise, do the same about master in the client.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6" y="1760562"/>
            <a:ext cx="11382232" cy="492684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 make the mount permanent so you don't have to manually mount the shared directory </a:t>
            </a:r>
            <a:r>
              <a:rPr lang="en-US" dirty="0" err="1" smtClean="0"/>
              <a:t>everytime</a:t>
            </a:r>
            <a:r>
              <a:rPr lang="en-US" dirty="0" smtClean="0"/>
              <a:t> you do a system reboot, you can create an entry in your file systems table - i.e.,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fstab</a:t>
            </a:r>
            <a:r>
              <a:rPr lang="en-US" dirty="0" smtClean="0"/>
              <a:t> file like this:</a:t>
            </a:r>
          </a:p>
          <a:p>
            <a:pPr algn="l"/>
            <a:r>
              <a:rPr lang="en-US" i="1" dirty="0" smtClean="0"/>
              <a:t>$ cat /</a:t>
            </a:r>
            <a:r>
              <a:rPr lang="en-US" i="1" dirty="0" err="1" smtClean="0"/>
              <a:t>etc</a:t>
            </a:r>
            <a:r>
              <a:rPr lang="en-US" i="1" dirty="0" smtClean="0"/>
              <a:t>/</a:t>
            </a:r>
            <a:r>
              <a:rPr lang="en-US" i="1" dirty="0" err="1" smtClean="0"/>
              <a:t>fstab</a:t>
            </a:r>
            <a:r>
              <a:rPr lang="en-US" i="1" dirty="0"/>
              <a:t> </a:t>
            </a:r>
            <a:r>
              <a:rPr lang="en-US" i="1" dirty="0" smtClean="0"/>
              <a:t>   #MPI CLUSTER SETUP</a:t>
            </a:r>
          </a:p>
          <a:p>
            <a:pPr algn="l"/>
            <a:r>
              <a:rPr lang="en-US" i="1" dirty="0" smtClean="0"/>
              <a:t>master:/home/</a:t>
            </a:r>
            <a:r>
              <a:rPr lang="en-US" i="1" dirty="0" err="1" smtClean="0"/>
              <a:t>mpiuser</a:t>
            </a:r>
            <a:r>
              <a:rPr lang="en-US" i="1" dirty="0" smtClean="0"/>
              <a:t>/cloud /home/</a:t>
            </a:r>
            <a:r>
              <a:rPr lang="en-US" i="1" dirty="0" err="1" smtClean="0"/>
              <a:t>mpiuser</a:t>
            </a:r>
            <a:r>
              <a:rPr lang="en-US" i="1" dirty="0" smtClean="0"/>
              <a:t>/cloud </a:t>
            </a:r>
            <a:r>
              <a:rPr lang="en-US" i="1" dirty="0" err="1" smtClean="0"/>
              <a:t>nfs</a:t>
            </a:r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/>
          </a:p>
          <a:p>
            <a:r>
              <a:rPr lang="en-US" b="1" i="1" dirty="0" smtClean="0"/>
              <a:t>And we have the cluster ready!!!!</a:t>
            </a:r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613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6" y="1760562"/>
            <a:ext cx="11382232" cy="492684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Step 5: Running MPI programs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First copy your executable into the shared directory cloud </a:t>
            </a:r>
          </a:p>
          <a:p>
            <a:pPr algn="l"/>
            <a:r>
              <a:rPr lang="en-US" i="1" dirty="0" smtClean="0"/>
              <a:t>$ cd cloud/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pwd</a:t>
            </a:r>
            <a:r>
              <a:rPr lang="en-US" i="1" dirty="0" smtClean="0"/>
              <a:t> /home/</a:t>
            </a:r>
            <a:r>
              <a:rPr lang="en-US" i="1" dirty="0" err="1" smtClean="0"/>
              <a:t>mpiuser</a:t>
            </a:r>
            <a:r>
              <a:rPr lang="en-US" i="1" dirty="0" smtClean="0"/>
              <a:t>/cloud</a:t>
            </a:r>
          </a:p>
          <a:p>
            <a:pPr algn="l"/>
            <a:endParaRPr lang="en-US" i="1" dirty="0"/>
          </a:p>
          <a:p>
            <a:pPr algn="l"/>
            <a:r>
              <a:rPr lang="en-US" dirty="0" smtClean="0"/>
              <a:t>To run it only in your machine, you do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mpirun</a:t>
            </a:r>
            <a:r>
              <a:rPr lang="en-US" i="1" dirty="0" smtClean="0"/>
              <a:t> -np 2 ./</a:t>
            </a:r>
            <a:r>
              <a:rPr lang="en-US" i="1" dirty="0" err="1" smtClean="0"/>
              <a:t>cpi</a:t>
            </a:r>
            <a:r>
              <a:rPr lang="en-US" i="1" dirty="0" smtClean="0"/>
              <a:t> # No. of processes = 2</a:t>
            </a:r>
          </a:p>
          <a:p>
            <a:pPr algn="l"/>
            <a:endParaRPr lang="en-US" i="1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6" y="1760562"/>
            <a:ext cx="11382232" cy="492684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Now, to run it within a cluster,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mpirun</a:t>
            </a:r>
            <a:r>
              <a:rPr lang="en-US" i="1" dirty="0" smtClean="0"/>
              <a:t> -np 5 -hosts </a:t>
            </a:r>
            <a:r>
              <a:rPr lang="en-US" i="1" dirty="0" err="1" smtClean="0"/>
              <a:t>client,localhost</a:t>
            </a:r>
            <a:r>
              <a:rPr lang="en-US" i="1" dirty="0" smtClean="0"/>
              <a:t> ./</a:t>
            </a:r>
            <a:r>
              <a:rPr lang="en-US" i="1" dirty="0" err="1" smtClean="0"/>
              <a:t>cpi</a:t>
            </a:r>
            <a:r>
              <a:rPr lang="en-US" i="1" dirty="0" smtClean="0"/>
              <a:t>      #hostnames can also be substituted with </a:t>
            </a:r>
            <a:r>
              <a:rPr lang="en-US" i="1" dirty="0" err="1" smtClean="0"/>
              <a:t>ip</a:t>
            </a:r>
            <a:r>
              <a:rPr lang="en-US" i="1" dirty="0" smtClean="0"/>
              <a:t> addresses.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Or specify the same in a </a:t>
            </a:r>
            <a:r>
              <a:rPr lang="en-US" dirty="0" err="1" smtClean="0"/>
              <a:t>hostfile</a:t>
            </a:r>
            <a:r>
              <a:rPr lang="en-US" dirty="0" smtClean="0"/>
              <a:t> and This should spin up your program in all of the machines that your master is connected to.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mpirun</a:t>
            </a:r>
            <a:r>
              <a:rPr lang="en-US" dirty="0" smtClean="0"/>
              <a:t> -np 5 --</a:t>
            </a:r>
            <a:r>
              <a:rPr lang="en-US" dirty="0" err="1" smtClean="0"/>
              <a:t>hostfile</a:t>
            </a:r>
            <a:r>
              <a:rPr lang="en-US" dirty="0" smtClean="0"/>
              <a:t> </a:t>
            </a:r>
            <a:r>
              <a:rPr lang="en-US" dirty="0" err="1" smtClean="0"/>
              <a:t>mpi_file</a:t>
            </a:r>
            <a:r>
              <a:rPr lang="en-US" dirty="0" smtClean="0"/>
              <a:t> ./</a:t>
            </a:r>
            <a:r>
              <a:rPr lang="en-US" dirty="0" err="1" smtClean="0"/>
              <a:t>cpi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397" y="464023"/>
            <a:ext cx="9144000" cy="98263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909" y="1745941"/>
            <a:ext cx="11273051" cy="495510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Step 2: Create a new user</a:t>
            </a:r>
          </a:p>
          <a:p>
            <a:pPr algn="l"/>
            <a:r>
              <a:rPr lang="en-US" dirty="0" smtClean="0"/>
              <a:t>Let us create a new user </a:t>
            </a:r>
            <a:r>
              <a:rPr lang="en-US" dirty="0" err="1" smtClean="0"/>
              <a:t>mpiuser</a:t>
            </a:r>
            <a:r>
              <a:rPr lang="en-US" dirty="0" smtClean="0"/>
              <a:t> . Create new user accounts with the same username in all the machines to keep things simple.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adduser</a:t>
            </a:r>
            <a:r>
              <a:rPr lang="en-US" i="1" dirty="0" smtClean="0"/>
              <a:t> </a:t>
            </a:r>
            <a:r>
              <a:rPr lang="en-US" i="1" dirty="0" err="1" smtClean="0"/>
              <a:t>mpiuser</a:t>
            </a:r>
            <a:endParaRPr lang="en-US" i="1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And right after that, login with your newly created account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su</a:t>
            </a:r>
            <a:r>
              <a:rPr lang="en-US" i="1" dirty="0" smtClean="0"/>
              <a:t> – </a:t>
            </a:r>
            <a:r>
              <a:rPr lang="en-US" i="1" dirty="0" err="1" smtClean="0"/>
              <a:t>mpiuser</a:t>
            </a:r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r>
              <a:rPr lang="en-US" dirty="0" smtClean="0"/>
              <a:t>To enable more easier login, we generate keys and copy them to other machines' list of </a:t>
            </a:r>
            <a:r>
              <a:rPr lang="en-US" dirty="0" err="1" smtClean="0"/>
              <a:t>authorized_keys</a:t>
            </a:r>
            <a:r>
              <a:rPr lang="en-US" dirty="0" smtClean="0"/>
              <a:t> .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ssh-keygen</a:t>
            </a:r>
            <a:r>
              <a:rPr lang="en-US" i="1" dirty="0" smtClean="0"/>
              <a:t> -t </a:t>
            </a:r>
            <a:r>
              <a:rPr lang="en-US" i="1" dirty="0" err="1" smtClean="0"/>
              <a:t>dsa</a:t>
            </a:r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63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944" y="423081"/>
            <a:ext cx="9144000" cy="105087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922" y="1678676"/>
            <a:ext cx="11122925" cy="503602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Step 3: Setting up SSH</a:t>
            </a:r>
          </a:p>
          <a:p>
            <a:pPr algn="l"/>
            <a:r>
              <a:rPr lang="en-US" dirty="0" smtClean="0"/>
              <a:t>Your machines are </a:t>
            </a:r>
            <a:r>
              <a:rPr lang="en-US" dirty="0" err="1" smtClean="0"/>
              <a:t>gonna</a:t>
            </a:r>
            <a:r>
              <a:rPr lang="en-US" dirty="0" smtClean="0"/>
              <a:t> be talking over the network via SSH and share data via NFS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sudo</a:t>
            </a:r>
            <a:r>
              <a:rPr lang="en-US" i="1" dirty="0" smtClean="0"/>
              <a:t> apt-get install </a:t>
            </a:r>
            <a:r>
              <a:rPr lang="en-US" i="1" dirty="0" err="1" smtClean="0"/>
              <a:t>openssh</a:t>
            </a:r>
            <a:r>
              <a:rPr lang="en-US" i="1" dirty="0" smtClean="0"/>
              <a:t>-server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And right after that, login with your newly created account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su</a:t>
            </a:r>
            <a:r>
              <a:rPr lang="en-US" i="1" dirty="0" smtClean="0"/>
              <a:t> – </a:t>
            </a:r>
            <a:r>
              <a:rPr lang="en-US" i="1" dirty="0" err="1" smtClean="0"/>
              <a:t>mpiuser</a:t>
            </a:r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r>
              <a:rPr lang="en-US" dirty="0" smtClean="0"/>
              <a:t>To enable more easier login, we generate keys and copy them to other machines' list of </a:t>
            </a:r>
            <a:r>
              <a:rPr lang="en-US" dirty="0" err="1" smtClean="0"/>
              <a:t>authorized_keys</a:t>
            </a:r>
            <a:r>
              <a:rPr lang="en-US" dirty="0" smtClean="0"/>
              <a:t> .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ssh-keygen</a:t>
            </a:r>
            <a:r>
              <a:rPr lang="en-US" i="1" dirty="0" smtClean="0"/>
              <a:t> -t </a:t>
            </a:r>
            <a:r>
              <a:rPr lang="en-US" i="1" dirty="0" err="1" smtClean="0"/>
              <a:t>dsa</a:t>
            </a:r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 smtClean="0"/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101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07" y="1665027"/>
            <a:ext cx="11382232" cy="49268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 smtClean="0"/>
              <a:t>Now, add the generated key to each of the other computers. In our case, the client</a:t>
            </a:r>
          </a:p>
          <a:p>
            <a:pPr algn="l"/>
            <a:r>
              <a:rPr lang="en-US" sz="2600" dirty="0" smtClean="0"/>
              <a:t>machine.</a:t>
            </a:r>
          </a:p>
          <a:p>
            <a:pPr algn="l"/>
            <a:r>
              <a:rPr lang="en-US" sz="2600" i="1" dirty="0" smtClean="0"/>
              <a:t>$ </a:t>
            </a:r>
            <a:r>
              <a:rPr lang="en-US" sz="2600" i="1" dirty="0" err="1" smtClean="0"/>
              <a:t>ssh</a:t>
            </a:r>
            <a:r>
              <a:rPr lang="en-US" sz="2600" i="1" dirty="0" smtClean="0"/>
              <a:t>-copy-id client   # </a:t>
            </a:r>
            <a:r>
              <a:rPr lang="en-US" sz="2600" i="1" dirty="0" err="1" smtClean="0"/>
              <a:t>ip</a:t>
            </a:r>
            <a:r>
              <a:rPr lang="en-US" sz="2600" i="1" dirty="0" smtClean="0"/>
              <a:t>-address may also be used</a:t>
            </a:r>
          </a:p>
          <a:p>
            <a:pPr algn="l"/>
            <a:endParaRPr lang="en-US" sz="2600" i="1" dirty="0" smtClean="0"/>
          </a:p>
          <a:p>
            <a:pPr algn="l"/>
            <a:r>
              <a:rPr lang="en-US" sz="2600" dirty="0" smtClean="0"/>
              <a:t>Do the above step for each of the client machines and your own user (localhost).</a:t>
            </a:r>
          </a:p>
          <a:p>
            <a:pPr algn="l"/>
            <a:endParaRPr lang="en-US" sz="2600" i="1" dirty="0" smtClean="0"/>
          </a:p>
          <a:p>
            <a:pPr algn="l"/>
            <a:r>
              <a:rPr lang="en-US" sz="2600" dirty="0" smtClean="0"/>
              <a:t>Now, to enable </a:t>
            </a:r>
            <a:r>
              <a:rPr lang="en-US" sz="2600" dirty="0" err="1" smtClean="0"/>
              <a:t>passwordless</a:t>
            </a:r>
            <a:r>
              <a:rPr lang="en-US" sz="2600" dirty="0" smtClean="0"/>
              <a:t> </a:t>
            </a:r>
            <a:r>
              <a:rPr lang="en-US" sz="2600" dirty="0" err="1" smtClean="0"/>
              <a:t>ssh</a:t>
            </a:r>
            <a:r>
              <a:rPr lang="en-US" sz="2600" dirty="0" smtClean="0"/>
              <a:t>,</a:t>
            </a:r>
          </a:p>
          <a:p>
            <a:pPr algn="l"/>
            <a:r>
              <a:rPr lang="en-US" sz="2600" i="1" dirty="0" smtClean="0"/>
              <a:t>$ </a:t>
            </a:r>
            <a:r>
              <a:rPr lang="en-US" sz="2600" i="1" dirty="0" err="1" smtClean="0"/>
              <a:t>eval</a:t>
            </a:r>
            <a:r>
              <a:rPr lang="en-US" sz="2600" i="1" dirty="0" smtClean="0"/>
              <a:t> ` </a:t>
            </a:r>
            <a:r>
              <a:rPr lang="en-US" sz="2600" i="1" dirty="0" err="1" smtClean="0"/>
              <a:t>ssh</a:t>
            </a:r>
            <a:r>
              <a:rPr lang="en-US" sz="2600" i="1" dirty="0" smtClean="0"/>
              <a:t>-agent ` $ </a:t>
            </a:r>
            <a:r>
              <a:rPr lang="en-US" sz="2600" i="1" dirty="0" err="1" smtClean="0"/>
              <a:t>ssh</a:t>
            </a:r>
            <a:r>
              <a:rPr lang="en-US" sz="2600" i="1" dirty="0" smtClean="0"/>
              <a:t>-add ~/.</a:t>
            </a:r>
            <a:r>
              <a:rPr lang="en-US" sz="2600" i="1" dirty="0" err="1" smtClean="0"/>
              <a:t>ssh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id_dsa</a:t>
            </a:r>
            <a:endParaRPr lang="en-US" sz="2600" i="1" dirty="0" smtClean="0"/>
          </a:p>
          <a:p>
            <a:pPr algn="l"/>
            <a:endParaRPr lang="en-US" sz="2600" i="1" dirty="0" smtClean="0"/>
          </a:p>
          <a:p>
            <a:pPr algn="l"/>
            <a:r>
              <a:rPr lang="en-US" sz="2600" dirty="0" smtClean="0"/>
              <a:t>Now, assuming you've properly added your keys to other machines, you must be able to login to other machines without any password prompt.</a:t>
            </a:r>
          </a:p>
          <a:p>
            <a:pPr algn="l"/>
            <a:r>
              <a:rPr lang="en-US" sz="2600" i="1" dirty="0" smtClean="0"/>
              <a:t>$ </a:t>
            </a:r>
            <a:r>
              <a:rPr lang="en-US" sz="2600" i="1" dirty="0" err="1" smtClean="0"/>
              <a:t>ssh</a:t>
            </a:r>
            <a:r>
              <a:rPr lang="en-US" sz="2600" i="1" dirty="0" smtClean="0"/>
              <a:t> client</a:t>
            </a:r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13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6" y="1760562"/>
            <a:ext cx="11382232" cy="49268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Step 4: Setting and configuring the paths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Configure the paths-</a:t>
            </a:r>
          </a:p>
          <a:p>
            <a:pPr algn="l"/>
            <a:r>
              <a:rPr lang="en-US" i="1" dirty="0" smtClean="0"/>
              <a:t>$</a:t>
            </a:r>
            <a:r>
              <a:rPr lang="en-US" i="1" dirty="0" err="1"/>
              <a:t>s</a:t>
            </a:r>
            <a:r>
              <a:rPr lang="en-US" i="1" dirty="0" err="1" smtClean="0"/>
              <a:t>udo</a:t>
            </a:r>
            <a:r>
              <a:rPr lang="en-US" i="1" dirty="0" smtClean="0"/>
              <a:t> apt-get install build-essential</a:t>
            </a:r>
          </a:p>
          <a:p>
            <a:pPr algn="l"/>
            <a:endParaRPr lang="en-US" i="1" dirty="0"/>
          </a:p>
          <a:p>
            <a:pPr algn="l"/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./configure –prefix= /home/</a:t>
            </a:r>
            <a:r>
              <a:rPr lang="en-US" i="1" dirty="0" err="1" smtClean="0"/>
              <a:t>ccf</a:t>
            </a:r>
            <a:r>
              <a:rPr lang="en-US" i="1" dirty="0" smtClean="0"/>
              <a:t>(hostname)/mpich2</a:t>
            </a:r>
          </a:p>
          <a:p>
            <a:pPr algn="l"/>
            <a:endParaRPr lang="en-US" i="1" dirty="0"/>
          </a:p>
          <a:p>
            <a:pPr algn="l"/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make</a:t>
            </a:r>
          </a:p>
          <a:p>
            <a:pPr algn="l"/>
            <a:endParaRPr lang="en-US" i="1" dirty="0"/>
          </a:p>
          <a:p>
            <a:pPr algn="l"/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make install</a:t>
            </a:r>
          </a:p>
          <a:p>
            <a:pPr algn="l"/>
            <a:endParaRPr lang="en-US" i="1" dirty="0"/>
          </a:p>
          <a:p>
            <a:pPr algn="l"/>
            <a:r>
              <a:rPr lang="en-US" dirty="0" smtClean="0"/>
              <a:t>Finally setting the path-</a:t>
            </a:r>
          </a:p>
          <a:p>
            <a:pPr algn="l"/>
            <a:r>
              <a:rPr lang="en-US" dirty="0"/>
              <a:t>e</a:t>
            </a:r>
            <a:r>
              <a:rPr lang="en-US" dirty="0" smtClean="0"/>
              <a:t>xport Path= /home/</a:t>
            </a:r>
            <a:r>
              <a:rPr lang="en-US" dirty="0" err="1" smtClean="0"/>
              <a:t>ccf</a:t>
            </a:r>
            <a:r>
              <a:rPr lang="en-US" dirty="0" smtClean="0"/>
              <a:t>/mpich2/bin : 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6" y="1760562"/>
            <a:ext cx="11382232" cy="492684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 download and install MPI package in all the nodes-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wget</a:t>
            </a:r>
            <a:r>
              <a:rPr lang="en-US" i="1" dirty="0" smtClean="0"/>
              <a:t> </a:t>
            </a:r>
            <a:r>
              <a:rPr lang="en-US" i="1" dirty="0" smtClean="0">
                <a:hlinkClick r:id="rId2"/>
              </a:rPr>
              <a:t>http://www.mpich.org/static/downloads/3.0.4/mpich-3.0.4.tar.gz</a:t>
            </a:r>
            <a:endParaRPr lang="en-US" i="1" dirty="0" smtClean="0"/>
          </a:p>
          <a:p>
            <a:pPr algn="l"/>
            <a:endParaRPr lang="en-US" i="1" dirty="0"/>
          </a:p>
          <a:p>
            <a:pPr algn="l"/>
            <a:r>
              <a:rPr lang="en-US" dirty="0" smtClean="0"/>
              <a:t>Now </a:t>
            </a:r>
            <a:r>
              <a:rPr lang="en-US" dirty="0" err="1" smtClean="0"/>
              <a:t>untar</a:t>
            </a:r>
            <a:r>
              <a:rPr lang="en-US" dirty="0" smtClean="0"/>
              <a:t>  the zip file-</a:t>
            </a:r>
          </a:p>
          <a:p>
            <a:pPr algn="l"/>
            <a:r>
              <a:rPr lang="en-US" i="1" dirty="0" smtClean="0"/>
              <a:t>$</a:t>
            </a:r>
            <a:r>
              <a:rPr lang="en-US" i="1" dirty="0" err="1" smtClean="0"/>
              <a:t>sudo</a:t>
            </a:r>
            <a:r>
              <a:rPr lang="en-US" i="1" dirty="0" smtClean="0"/>
              <a:t> tar </a:t>
            </a:r>
            <a:r>
              <a:rPr lang="en-US" i="1" dirty="0" err="1" smtClean="0"/>
              <a:t>xvf</a:t>
            </a:r>
            <a:r>
              <a:rPr lang="en-US" i="1" dirty="0" smtClean="0"/>
              <a:t> mpich-3.0.4.tar.gz</a:t>
            </a:r>
          </a:p>
          <a:p>
            <a:pPr algn="l"/>
            <a:endParaRPr lang="en-US" i="1" dirty="0"/>
          </a:p>
          <a:p>
            <a:pPr algn="l"/>
            <a:r>
              <a:rPr lang="en-US" dirty="0" smtClean="0"/>
              <a:t>This will create a folder named mpich-3.0.4/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Move to mpich-3.0.4 folder</a:t>
            </a:r>
          </a:p>
          <a:p>
            <a:pPr algn="l"/>
            <a:r>
              <a:rPr lang="en-US" i="1" dirty="0" smtClean="0"/>
              <a:t>$cd mpich-3.0.4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340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6" y="1760562"/>
            <a:ext cx="11382232" cy="4926842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e</a:t>
            </a:r>
            <a:r>
              <a:rPr lang="en-US" i="1" dirty="0" smtClean="0"/>
              <a:t>xport LD_LIBRARY_PATH= “/home/</a:t>
            </a:r>
            <a:r>
              <a:rPr lang="en-US" i="1" dirty="0" err="1" smtClean="0"/>
              <a:t>ccf</a:t>
            </a:r>
            <a:r>
              <a:rPr lang="en-US" i="1" dirty="0" smtClean="0"/>
              <a:t>/mpich2/lib: $LD_LIBRARY_PATH”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Set the environment to define the path to mpich2 for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Run the command-</a:t>
            </a:r>
          </a:p>
          <a:p>
            <a:pPr algn="l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pico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/environment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Edit the path-</a:t>
            </a:r>
          </a:p>
          <a:p>
            <a:pPr algn="l"/>
            <a:r>
              <a:rPr lang="en-US" dirty="0" smtClean="0"/>
              <a:t>Add line as-</a:t>
            </a:r>
          </a:p>
          <a:p>
            <a:pPr algn="l"/>
            <a:r>
              <a:rPr lang="en-US" dirty="0" smtClean="0"/>
              <a:t>Path=“ /home/</a:t>
            </a:r>
            <a:r>
              <a:rPr lang="en-US" dirty="0" err="1" smtClean="0"/>
              <a:t>ccf</a:t>
            </a:r>
            <a:r>
              <a:rPr lang="en-US" dirty="0" smtClean="0"/>
              <a:t>/mpich2/bin:/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0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07" y="1665027"/>
            <a:ext cx="11382232" cy="492684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Step 4: Setting up NFS</a:t>
            </a:r>
          </a:p>
          <a:p>
            <a:pPr algn="l"/>
            <a:r>
              <a:rPr lang="en-US" dirty="0" smtClean="0"/>
              <a:t>You share a directory via NFS in master which the client mounts to exchange data.</a:t>
            </a:r>
          </a:p>
          <a:p>
            <a:pPr algn="l"/>
            <a:r>
              <a:rPr lang="en-US" dirty="0" smtClean="0"/>
              <a:t>NFS-Server</a:t>
            </a:r>
          </a:p>
          <a:p>
            <a:pPr algn="l"/>
            <a:r>
              <a:rPr lang="en-US" dirty="0" smtClean="0"/>
              <a:t>Install the required packages by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sudo</a:t>
            </a:r>
            <a:r>
              <a:rPr lang="en-US" i="1" dirty="0" smtClean="0"/>
              <a:t> apt-get install </a:t>
            </a:r>
            <a:r>
              <a:rPr lang="en-US" i="1" dirty="0" err="1" smtClean="0"/>
              <a:t>nfs</a:t>
            </a:r>
            <a:r>
              <a:rPr lang="en-US" i="1" dirty="0" smtClean="0"/>
              <a:t>-kernel-server</a:t>
            </a:r>
          </a:p>
          <a:p>
            <a:pPr algn="l"/>
            <a:endParaRPr lang="en-US" i="1" dirty="0" smtClean="0"/>
          </a:p>
          <a:p>
            <a:pPr algn="l"/>
            <a:r>
              <a:rPr lang="en-US" dirty="0" smtClean="0"/>
              <a:t>let's create a folder by the name cloud that we will share across in the network</a:t>
            </a:r>
            <a:r>
              <a:rPr lang="en-US" i="1" dirty="0" smtClean="0"/>
              <a:t>.</a:t>
            </a:r>
          </a:p>
          <a:p>
            <a:pPr algn="l"/>
            <a:r>
              <a:rPr lang="en-US" i="1" dirty="0" smtClean="0"/>
              <a:t>$ </a:t>
            </a:r>
            <a:r>
              <a:rPr lang="en-US" i="1" dirty="0" err="1" smtClean="0"/>
              <a:t>mkdir</a:t>
            </a:r>
            <a:r>
              <a:rPr lang="en-US" i="1" dirty="0" smtClean="0"/>
              <a:t> cloud</a:t>
            </a:r>
          </a:p>
          <a:p>
            <a:pPr algn="l"/>
            <a:endParaRPr lang="en-US" i="1" dirty="0" smtClean="0"/>
          </a:p>
          <a:p>
            <a:pPr algn="l"/>
            <a:r>
              <a:rPr lang="en-US" dirty="0" smtClean="0"/>
              <a:t>To export the cloud directory, you create an entry in /</a:t>
            </a:r>
            <a:r>
              <a:rPr lang="en-US" dirty="0" err="1" smtClean="0"/>
              <a:t>etc</a:t>
            </a:r>
            <a:r>
              <a:rPr lang="en-US" dirty="0" smtClean="0"/>
              <a:t>/exports</a:t>
            </a:r>
          </a:p>
          <a:p>
            <a:pPr algn="l"/>
            <a:r>
              <a:rPr lang="en-US" i="1" dirty="0" smtClean="0"/>
              <a:t>$  cat /</a:t>
            </a:r>
            <a:r>
              <a:rPr lang="en-US" i="1" dirty="0" err="1" smtClean="0"/>
              <a:t>etc</a:t>
            </a:r>
            <a:r>
              <a:rPr lang="en-US" i="1" dirty="0" smtClean="0"/>
              <a:t>/exports /home/</a:t>
            </a:r>
            <a:r>
              <a:rPr lang="en-US" i="1" dirty="0" err="1" smtClean="0"/>
              <a:t>mpiuser</a:t>
            </a:r>
            <a:r>
              <a:rPr lang="en-US" i="1" dirty="0" smtClean="0"/>
              <a:t>/cloud * (</a:t>
            </a:r>
            <a:r>
              <a:rPr lang="en-US" i="1" dirty="0" err="1" smtClean="0"/>
              <a:t>rw,sync,no_root_squash,no_subtree_check</a:t>
            </a:r>
            <a:r>
              <a:rPr lang="en-US" i="1" dirty="0" smtClean="0"/>
              <a:t>)</a:t>
            </a:r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01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6" y="163772"/>
            <a:ext cx="9144000" cy="132383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Running an MPI Cluster within a LAN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07" y="1665027"/>
            <a:ext cx="11382232" cy="49268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dirty="0" smtClean="0"/>
              <a:t>restart the </a:t>
            </a:r>
            <a:r>
              <a:rPr lang="en-US" sz="2600" dirty="0" err="1" smtClean="0"/>
              <a:t>nfs</a:t>
            </a:r>
            <a:r>
              <a:rPr lang="en-US" sz="2600" dirty="0" smtClean="0"/>
              <a:t> server</a:t>
            </a:r>
          </a:p>
          <a:p>
            <a:pPr algn="l"/>
            <a:r>
              <a:rPr lang="en-US" sz="2600" i="1" dirty="0" smtClean="0"/>
              <a:t>$ </a:t>
            </a:r>
            <a:r>
              <a:rPr lang="en-US" sz="2600" i="1" dirty="0" err="1" smtClean="0"/>
              <a:t>sudo</a:t>
            </a:r>
            <a:r>
              <a:rPr lang="en-US" sz="2600" i="1" dirty="0" smtClean="0"/>
              <a:t> service </a:t>
            </a:r>
            <a:r>
              <a:rPr lang="en-US" sz="2600" i="1" dirty="0" err="1" smtClean="0"/>
              <a:t>nfs</a:t>
            </a:r>
            <a:r>
              <a:rPr lang="en-US" sz="2600" i="1" dirty="0" smtClean="0"/>
              <a:t>-kernel-server restart</a:t>
            </a:r>
          </a:p>
          <a:p>
            <a:pPr algn="l"/>
            <a:endParaRPr lang="en-US" sz="2600" i="1" dirty="0"/>
          </a:p>
          <a:p>
            <a:pPr algn="l"/>
            <a:r>
              <a:rPr lang="en-US" sz="2600" dirty="0" smtClean="0"/>
              <a:t>NFS-Client</a:t>
            </a:r>
          </a:p>
          <a:p>
            <a:pPr algn="l"/>
            <a:r>
              <a:rPr lang="en-US" sz="2600" dirty="0" smtClean="0"/>
              <a:t>Install the required packages</a:t>
            </a:r>
          </a:p>
          <a:p>
            <a:pPr algn="l"/>
            <a:r>
              <a:rPr lang="en-US" sz="2600" i="1" dirty="0" smtClean="0"/>
              <a:t>$ </a:t>
            </a:r>
            <a:r>
              <a:rPr lang="en-US" sz="2600" i="1" dirty="0" err="1" smtClean="0"/>
              <a:t>sudo</a:t>
            </a:r>
            <a:r>
              <a:rPr lang="en-US" sz="2600" i="1" dirty="0" smtClean="0"/>
              <a:t> apt-get install </a:t>
            </a:r>
            <a:r>
              <a:rPr lang="en-US" sz="2600" i="1" dirty="0" err="1" smtClean="0"/>
              <a:t>nfs</a:t>
            </a:r>
            <a:r>
              <a:rPr lang="en-US" sz="2600" i="1" dirty="0" smtClean="0"/>
              <a:t>-common</a:t>
            </a:r>
          </a:p>
          <a:p>
            <a:pPr algn="l"/>
            <a:endParaRPr lang="en-US" sz="2600" i="1" dirty="0" smtClean="0"/>
          </a:p>
          <a:p>
            <a:pPr algn="l"/>
            <a:r>
              <a:rPr lang="en-US" sz="2600" dirty="0" smtClean="0"/>
              <a:t>Create a directory in the client's machine with the same name cloud</a:t>
            </a:r>
          </a:p>
          <a:p>
            <a:pPr algn="l"/>
            <a:r>
              <a:rPr lang="en-US" sz="2600" i="1" dirty="0" smtClean="0"/>
              <a:t>$ </a:t>
            </a:r>
            <a:r>
              <a:rPr lang="en-US" sz="2600" i="1" dirty="0" err="1" smtClean="0"/>
              <a:t>mkdir</a:t>
            </a:r>
            <a:r>
              <a:rPr lang="en-US" sz="2600" i="1" dirty="0" smtClean="0"/>
              <a:t> cloud</a:t>
            </a:r>
          </a:p>
          <a:p>
            <a:pPr algn="l"/>
            <a:endParaRPr lang="en-US" sz="2600" i="1" dirty="0" smtClean="0"/>
          </a:p>
          <a:p>
            <a:pPr algn="l"/>
            <a:r>
              <a:rPr lang="en-US" sz="2600" dirty="0" smtClean="0"/>
              <a:t>And now, mount the shared directory like</a:t>
            </a:r>
          </a:p>
          <a:p>
            <a:pPr algn="l"/>
            <a:r>
              <a:rPr lang="en-US" sz="2600" i="1" dirty="0" smtClean="0"/>
              <a:t>$ </a:t>
            </a:r>
            <a:r>
              <a:rPr lang="en-US" sz="2600" i="1" dirty="0" err="1" smtClean="0"/>
              <a:t>sudo</a:t>
            </a:r>
            <a:r>
              <a:rPr lang="en-US" sz="2600" i="1" dirty="0" smtClean="0"/>
              <a:t> mount -t </a:t>
            </a:r>
            <a:r>
              <a:rPr lang="en-US" sz="2600" i="1" dirty="0" err="1" smtClean="0"/>
              <a:t>nfs</a:t>
            </a:r>
            <a:r>
              <a:rPr lang="en-US" sz="2600" i="1" dirty="0" smtClean="0"/>
              <a:t> master:/home/</a:t>
            </a:r>
            <a:r>
              <a:rPr lang="en-US" sz="2600" i="1" dirty="0" err="1" smtClean="0"/>
              <a:t>mpiuser</a:t>
            </a:r>
            <a:r>
              <a:rPr lang="en-US" sz="2600" i="1" dirty="0" smtClean="0"/>
              <a:t>/cloud ~/cloud</a:t>
            </a:r>
          </a:p>
          <a:p>
            <a:pPr algn="l"/>
            <a:endParaRPr lang="en-US" sz="2600" i="1" dirty="0" smtClean="0"/>
          </a:p>
          <a:p>
            <a:pPr algn="l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3637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791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  <vt:lpstr>Running an MPI Cluster within a 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an MPI Cluster within a LAN</dc:title>
  <dc:creator>Rahul Saxena [MU - Jaipur]</dc:creator>
  <cp:lastModifiedBy>Rahul Saxena [MU - Jaipur]</cp:lastModifiedBy>
  <cp:revision>21</cp:revision>
  <dcterms:created xsi:type="dcterms:W3CDTF">2016-05-11T04:13:16Z</dcterms:created>
  <dcterms:modified xsi:type="dcterms:W3CDTF">2016-05-11T11:13:25Z</dcterms:modified>
</cp:coreProperties>
</file>