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na Shubi" userId="0b0af102f1881b27" providerId="LiveId" clId="{39F734D9-F88C-42C7-A493-E22C7D4054E8}"/>
    <pc:docChg chg="modSld">
      <pc:chgData name="Renana Shubi" userId="0b0af102f1881b27" providerId="LiveId" clId="{39F734D9-F88C-42C7-A493-E22C7D4054E8}" dt="2024-07-21T20:06:47.323" v="78" actId="1037"/>
      <pc:docMkLst>
        <pc:docMk/>
      </pc:docMkLst>
      <pc:sldChg chg="modSp mod">
        <pc:chgData name="Renana Shubi" userId="0b0af102f1881b27" providerId="LiveId" clId="{39F734D9-F88C-42C7-A493-E22C7D4054E8}" dt="2024-07-21T20:06:47.323" v="78" actId="1037"/>
        <pc:sldMkLst>
          <pc:docMk/>
          <pc:sldMk cId="3364585924" sldId="256"/>
        </pc:sldMkLst>
        <pc:spChg chg="mod">
          <ac:chgData name="Renana Shubi" userId="0b0af102f1881b27" providerId="LiveId" clId="{39F734D9-F88C-42C7-A493-E22C7D4054E8}" dt="2024-07-21T20:06:33.985" v="39" actId="1076"/>
          <ac:spMkLst>
            <pc:docMk/>
            <pc:sldMk cId="3364585924" sldId="256"/>
            <ac:spMk id="8" creationId="{2D7F6E34-8388-0E02-505D-6BA46483C6C5}"/>
          </ac:spMkLst>
        </pc:spChg>
        <pc:spChg chg="mod">
          <ac:chgData name="Renana Shubi" userId="0b0af102f1881b27" providerId="LiveId" clId="{39F734D9-F88C-42C7-A493-E22C7D4054E8}" dt="2024-07-21T20:05:40.393" v="21" actId="14100"/>
          <ac:spMkLst>
            <pc:docMk/>
            <pc:sldMk cId="3364585924" sldId="256"/>
            <ac:spMk id="9" creationId="{BCBCD6FB-9B06-2900-DBEB-F61F5C505ED8}"/>
          </ac:spMkLst>
        </pc:spChg>
        <pc:spChg chg="mod">
          <ac:chgData name="Renana Shubi" userId="0b0af102f1881b27" providerId="LiveId" clId="{39F734D9-F88C-42C7-A493-E22C7D4054E8}" dt="2024-07-21T20:06:29.526" v="37" actId="1076"/>
          <ac:spMkLst>
            <pc:docMk/>
            <pc:sldMk cId="3364585924" sldId="256"/>
            <ac:spMk id="33" creationId="{2FA72860-740C-6EDB-CA6C-1623DB36A14D}"/>
          </ac:spMkLst>
        </pc:spChg>
        <pc:cxnChg chg="mod">
          <ac:chgData name="Renana Shubi" userId="0b0af102f1881b27" providerId="LiveId" clId="{39F734D9-F88C-42C7-A493-E22C7D4054E8}" dt="2024-07-21T20:06:23.576" v="35" actId="1076"/>
          <ac:cxnSpMkLst>
            <pc:docMk/>
            <pc:sldMk cId="3364585924" sldId="256"/>
            <ac:cxnSpMk id="11" creationId="{8C2699A3-2AE5-1EB1-1D5A-06A770894D7A}"/>
          </ac:cxnSpMkLst>
        </pc:cxnChg>
        <pc:cxnChg chg="mod">
          <ac:chgData name="Renana Shubi" userId="0b0af102f1881b27" providerId="LiveId" clId="{39F734D9-F88C-42C7-A493-E22C7D4054E8}" dt="2024-07-21T20:05:56.620" v="27" actId="14100"/>
          <ac:cxnSpMkLst>
            <pc:docMk/>
            <pc:sldMk cId="3364585924" sldId="256"/>
            <ac:cxnSpMk id="12" creationId="{9B807AEA-AD52-0E63-89A7-DEDD3C68CF34}"/>
          </ac:cxnSpMkLst>
        </pc:cxnChg>
        <pc:cxnChg chg="mod">
          <ac:chgData name="Renana Shubi" userId="0b0af102f1881b27" providerId="LiveId" clId="{39F734D9-F88C-42C7-A493-E22C7D4054E8}" dt="2024-07-21T20:05:40.393" v="21" actId="14100"/>
          <ac:cxnSpMkLst>
            <pc:docMk/>
            <pc:sldMk cId="3364585924" sldId="256"/>
            <ac:cxnSpMk id="15" creationId="{D8A0E8FF-43DE-0676-7336-4CE02F55B32A}"/>
          </ac:cxnSpMkLst>
        </pc:cxnChg>
        <pc:cxnChg chg="mod">
          <ac:chgData name="Renana Shubi" userId="0b0af102f1881b27" providerId="LiveId" clId="{39F734D9-F88C-42C7-A493-E22C7D4054E8}" dt="2024-07-21T20:05:40.393" v="21" actId="14100"/>
          <ac:cxnSpMkLst>
            <pc:docMk/>
            <pc:sldMk cId="3364585924" sldId="256"/>
            <ac:cxnSpMk id="16" creationId="{CC7805D8-91E0-3042-49DB-B45860C80501}"/>
          </ac:cxnSpMkLst>
        </pc:cxnChg>
        <pc:cxnChg chg="mod">
          <ac:chgData name="Renana Shubi" userId="0b0af102f1881b27" providerId="LiveId" clId="{39F734D9-F88C-42C7-A493-E22C7D4054E8}" dt="2024-07-21T20:06:47.323" v="78" actId="1037"/>
          <ac:cxnSpMkLst>
            <pc:docMk/>
            <pc:sldMk cId="3364585924" sldId="256"/>
            <ac:cxnSpMk id="22" creationId="{B7430BC6-994B-CE48-EE22-40E5B652F6FA}"/>
          </ac:cxnSpMkLst>
        </pc:cxnChg>
        <pc:cxnChg chg="mod">
          <ac:chgData name="Renana Shubi" userId="0b0af102f1881b27" providerId="LiveId" clId="{39F734D9-F88C-42C7-A493-E22C7D4054E8}" dt="2024-07-21T20:06:26.104" v="36" actId="1076"/>
          <ac:cxnSpMkLst>
            <pc:docMk/>
            <pc:sldMk cId="3364585924" sldId="256"/>
            <ac:cxnSpMk id="26" creationId="{4A21C9DA-F3AA-EEDB-C66C-B4E20539EFF6}"/>
          </ac:cxnSpMkLst>
        </pc:cxnChg>
        <pc:cxnChg chg="mod">
          <ac:chgData name="Renana Shubi" userId="0b0af102f1881b27" providerId="LiveId" clId="{39F734D9-F88C-42C7-A493-E22C7D4054E8}" dt="2024-07-21T20:06:00.245" v="28" actId="1076"/>
          <ac:cxnSpMkLst>
            <pc:docMk/>
            <pc:sldMk cId="3364585924" sldId="256"/>
            <ac:cxnSpMk id="27" creationId="{FF624894-D671-6278-C6D9-44FF2EAD2AC5}"/>
          </ac:cxnSpMkLst>
        </pc:cxnChg>
        <pc:cxnChg chg="mod">
          <ac:chgData name="Renana Shubi" userId="0b0af102f1881b27" providerId="LiveId" clId="{39F734D9-F88C-42C7-A493-E22C7D4054E8}" dt="2024-07-21T20:05:44.194" v="23" actId="1076"/>
          <ac:cxnSpMkLst>
            <pc:docMk/>
            <pc:sldMk cId="3364585924" sldId="256"/>
            <ac:cxnSpMk id="30" creationId="{AEFB4451-CE2F-DAFA-1DCC-D05B1C2FCBA6}"/>
          </ac:cxnSpMkLst>
        </pc:cxnChg>
        <pc:cxnChg chg="mod">
          <ac:chgData name="Renana Shubi" userId="0b0af102f1881b27" providerId="LiveId" clId="{39F734D9-F88C-42C7-A493-E22C7D4054E8}" dt="2024-07-21T20:05:42.783" v="22" actId="1076"/>
          <ac:cxnSpMkLst>
            <pc:docMk/>
            <pc:sldMk cId="3364585924" sldId="256"/>
            <ac:cxnSpMk id="32" creationId="{AE030E31-2A52-157C-1677-D7DEFA02666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51A760-F0B0-C706-F66C-9DC8E04B2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8B970A9-BF86-4597-87B8-201D58FBB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E88298-5BC0-2859-B99D-4560A903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F06C-C353-437D-81A8-05C40BA3BE70}" type="datetimeFigureOut">
              <a:rPr lang="en-IL" smtClean="0"/>
              <a:t>21/07/2024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D4FEA1-BE3B-C295-6CDD-E1A15245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70D990-704F-ACD4-80BF-F51CDC65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B3C6-9462-4322-B38A-0916D313BA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885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E25CDD-B655-5ED3-0690-741101AA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DBA9EFF-1FBE-158E-E4B1-2E576D101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F17B84-3D81-6F92-AF18-894807BA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F06C-C353-437D-81A8-05C40BA3BE70}" type="datetimeFigureOut">
              <a:rPr lang="en-IL" smtClean="0"/>
              <a:t>21/07/2024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E6B2F4-1051-6A92-AFC0-E36E0C7C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D619FC-FC94-356B-E4C1-745B9950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B3C6-9462-4322-B38A-0916D313BA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35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956E1E5-B1C7-9712-139C-F8701C8E4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B70188D-7570-0810-7016-5EFF213FE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38791D-B8F1-9C03-567E-5BC36547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F06C-C353-437D-81A8-05C40BA3BE70}" type="datetimeFigureOut">
              <a:rPr lang="en-IL" smtClean="0"/>
              <a:t>21/07/2024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D7A553-0A1A-F093-4A6E-BA0FBE50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78168B-D711-9256-F9BC-AD9844AF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B3C6-9462-4322-B38A-0916D313BA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095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23350F-E15C-7CBB-4586-AE1C0D7F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C0F3AD-E943-C83D-9623-56F1DC95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27BD25-28C9-EF60-6B72-8CA4C2E3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F06C-C353-437D-81A8-05C40BA3BE70}" type="datetimeFigureOut">
              <a:rPr lang="en-IL" smtClean="0"/>
              <a:t>21/07/2024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5D4B73-950F-66E4-595E-D070427E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00F9BA-7EA4-2AF7-9754-E604DFA9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B3C6-9462-4322-B38A-0916D313BA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86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7ADE24-D571-500F-D838-8CD73240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D3E9086-4D77-2FDA-1AFF-BD636841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9058AE-DAFC-D9CD-EADF-89F31DB2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F06C-C353-437D-81A8-05C40BA3BE70}" type="datetimeFigureOut">
              <a:rPr lang="en-IL" smtClean="0"/>
              <a:t>21/07/2024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85F894-CF94-AF12-C827-5844A608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D52CA4-182D-13D4-09DB-9A1EE500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B3C6-9462-4322-B38A-0916D313BA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853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DFACE0-8754-3897-A7CD-702279C6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4F4B41-ADA8-905A-B7AF-0642BAC88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F935DA9-8ACE-E600-8ACC-32A21C58C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13FD406-3EF8-4F42-0FA0-6AA14D1B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F06C-C353-437D-81A8-05C40BA3BE70}" type="datetimeFigureOut">
              <a:rPr lang="en-IL" smtClean="0"/>
              <a:t>21/07/2024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9C8D936-C099-AD94-AA8F-AFA8BF12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8D9E40B-CE85-00E0-9254-86626C00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B3C6-9462-4322-B38A-0916D313BA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426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86CBC7-A8D9-1F8C-B7AB-3C425A37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EBE3B1A-A72D-301F-F404-BCF47706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76EA854-5BDE-4F1E-45DC-69F851BDA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5217D8-71C5-2BE3-BD79-1B65EA705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2914FAA-E25D-B6DB-8577-5D4C4D6E7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D491DF5-4288-FA42-B21A-17AB4F82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F06C-C353-437D-81A8-05C40BA3BE70}" type="datetimeFigureOut">
              <a:rPr lang="en-IL" smtClean="0"/>
              <a:t>21/07/2024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45D1442-2F7A-66BE-4767-CD33FAB3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D6CF0F1-6D3C-8AC8-B3C0-2D12B18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B3C6-9462-4322-B38A-0916D313BA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462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35CB11-72B3-C01E-45F7-36AB759F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F90F9F0-6ED3-5F50-6911-76DBC911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F06C-C353-437D-81A8-05C40BA3BE70}" type="datetimeFigureOut">
              <a:rPr lang="en-IL" smtClean="0"/>
              <a:t>21/07/2024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942800E-C92F-FC23-90EC-BD26BDF2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81768E3-BEEF-2C01-96D2-D5CE772F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B3C6-9462-4322-B38A-0916D313BA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23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AC4AB1A-30D4-5A0E-9D8C-2D62EACB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F06C-C353-437D-81A8-05C40BA3BE70}" type="datetimeFigureOut">
              <a:rPr lang="en-IL" smtClean="0"/>
              <a:t>21/07/2024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6944C49-46E7-C15F-6D43-61954DCB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FE7BCC0-8FB1-A2C3-F5B8-F95C7C86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B3C6-9462-4322-B38A-0916D313BA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366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3053F0-2E61-43A1-D370-64DC677B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3FF58D-F0A8-7E6F-D336-36D5699B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CEC34D5-77BE-93AE-CB4A-8198E8EE8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E28DED9-8279-6E29-AB99-4D13DCD6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F06C-C353-437D-81A8-05C40BA3BE70}" type="datetimeFigureOut">
              <a:rPr lang="en-IL" smtClean="0"/>
              <a:t>21/07/2024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1914BB6-7974-C0DE-1853-93B4E233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DFD24C-B720-D01B-6250-872F2A72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B3C6-9462-4322-B38A-0916D313BA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7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964E46-15EE-E76F-CFF7-824E7BA6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E685DFD-1A88-FC36-8A5B-DC870F82E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1D23C3-A83A-E382-0E9A-0FA961047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A2047C6-3BC9-BB74-2DAC-68550BE5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F06C-C353-437D-81A8-05C40BA3BE70}" type="datetimeFigureOut">
              <a:rPr lang="en-IL" smtClean="0"/>
              <a:t>21/07/2024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42ACED-5062-A351-6E6D-A8523A66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EBEA42A-0D2C-87C4-3585-45639745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B3C6-9462-4322-B38A-0916D313BA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08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984BF24-E2A9-B05C-E9D1-F02E5422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8A40A7-9FD8-2009-8105-4816BCD14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BCAFEA-FF78-1D53-97C7-2CFAD8BBE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A6F06C-C353-437D-81A8-05C40BA3BE70}" type="datetimeFigureOut">
              <a:rPr lang="en-IL" smtClean="0"/>
              <a:t>21/07/2024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42123A-F167-1F40-D36B-619F225B8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4876F61-D569-2AA6-F1C3-6FBD6EB07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7B3C6-9462-4322-B38A-0916D313BA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563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7F25E3C-E31E-6241-B0A9-1D16E2D5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387" y="3268271"/>
            <a:ext cx="7425226" cy="347790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7E6CE5B-4086-24AF-918E-20222A47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131" y="0"/>
            <a:ext cx="6594904" cy="3268271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2D7F6E34-8388-0E02-505D-6BA46483C6C5}"/>
              </a:ext>
            </a:extLst>
          </p:cNvPr>
          <p:cNvSpPr/>
          <p:nvPr/>
        </p:nvSpPr>
        <p:spPr>
          <a:xfrm>
            <a:off x="356856" y="1454234"/>
            <a:ext cx="1726652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CBCD6FB-9B06-2900-DBEB-F61F5C505ED8}"/>
              </a:ext>
            </a:extLst>
          </p:cNvPr>
          <p:cNvSpPr/>
          <p:nvPr/>
        </p:nvSpPr>
        <p:spPr>
          <a:xfrm>
            <a:off x="10607214" y="1927123"/>
            <a:ext cx="1584785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ActionsTRoPayments</a:t>
            </a:r>
            <a:endParaRPr lang="en-IL" sz="1200" dirty="0"/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8C2699A3-2AE5-1EB1-1D5A-06A770894D7A}"/>
              </a:ext>
            </a:extLst>
          </p:cNvPr>
          <p:cNvCxnSpPr>
            <a:cxnSpLocks/>
          </p:cNvCxnSpPr>
          <p:nvPr/>
        </p:nvCxnSpPr>
        <p:spPr>
          <a:xfrm flipV="1">
            <a:off x="2040363" y="845624"/>
            <a:ext cx="1848469" cy="9193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9B807AEA-AD52-0E63-89A7-DEDD3C68CF34}"/>
              </a:ext>
            </a:extLst>
          </p:cNvPr>
          <p:cNvCxnSpPr>
            <a:cxnSpLocks/>
          </p:cNvCxnSpPr>
          <p:nvPr/>
        </p:nvCxnSpPr>
        <p:spPr>
          <a:xfrm>
            <a:off x="2029859" y="2006604"/>
            <a:ext cx="5761309" cy="184157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D8A0E8FF-43DE-0676-7336-4CE02F55B32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316299" y="2841523"/>
            <a:ext cx="3083308" cy="201330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CC7805D8-91E0-3042-49DB-B45860C8050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316299" y="567814"/>
            <a:ext cx="3083308" cy="135930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7430BC6-994B-CE48-EE22-40E5B652F6FA}"/>
              </a:ext>
            </a:extLst>
          </p:cNvPr>
          <p:cNvCxnSpPr>
            <a:cxnSpLocks/>
          </p:cNvCxnSpPr>
          <p:nvPr/>
        </p:nvCxnSpPr>
        <p:spPr>
          <a:xfrm>
            <a:off x="2271252" y="1447321"/>
            <a:ext cx="0" cy="292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4A21C9DA-F3AA-EEDB-C66C-B4E20539EFF6}"/>
              </a:ext>
            </a:extLst>
          </p:cNvPr>
          <p:cNvCxnSpPr/>
          <p:nvPr/>
        </p:nvCxnSpPr>
        <p:spPr>
          <a:xfrm>
            <a:off x="3642851" y="845624"/>
            <a:ext cx="0" cy="292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FF624894-D671-6278-C6D9-44FF2EAD2AC5}"/>
              </a:ext>
            </a:extLst>
          </p:cNvPr>
          <p:cNvCxnSpPr/>
          <p:nvPr/>
        </p:nvCxnSpPr>
        <p:spPr>
          <a:xfrm>
            <a:off x="2271251" y="1927123"/>
            <a:ext cx="0" cy="292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6ED7674A-B280-8910-1E71-BE7CDB6266D9}"/>
              </a:ext>
            </a:extLst>
          </p:cNvPr>
          <p:cNvCxnSpPr/>
          <p:nvPr/>
        </p:nvCxnSpPr>
        <p:spPr>
          <a:xfrm>
            <a:off x="7693741" y="3707585"/>
            <a:ext cx="0" cy="292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CA241F8C-1C7A-373F-B1ED-C45348944DFC}"/>
              </a:ext>
            </a:extLst>
          </p:cNvPr>
          <p:cNvCxnSpPr/>
          <p:nvPr/>
        </p:nvCxnSpPr>
        <p:spPr>
          <a:xfrm>
            <a:off x="8652387" y="611580"/>
            <a:ext cx="0" cy="292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AEFB4451-CE2F-DAFA-1DCC-D05B1C2FCBA6}"/>
              </a:ext>
            </a:extLst>
          </p:cNvPr>
          <p:cNvCxnSpPr/>
          <p:nvPr/>
        </p:nvCxnSpPr>
        <p:spPr>
          <a:xfrm>
            <a:off x="11115368" y="1634135"/>
            <a:ext cx="0" cy="292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D6B1748-107E-5133-64F2-35693CB705D6}"/>
              </a:ext>
            </a:extLst>
          </p:cNvPr>
          <p:cNvCxnSpPr/>
          <p:nvPr/>
        </p:nvCxnSpPr>
        <p:spPr>
          <a:xfrm>
            <a:off x="8652387" y="4714237"/>
            <a:ext cx="0" cy="292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AE030E31-2A52-157C-1677-D7DEFA026666}"/>
              </a:ext>
            </a:extLst>
          </p:cNvPr>
          <p:cNvCxnSpPr/>
          <p:nvPr/>
        </p:nvCxnSpPr>
        <p:spPr>
          <a:xfrm>
            <a:off x="11248103" y="2841523"/>
            <a:ext cx="0" cy="292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2FA72860-740C-6EDB-CA6C-1623DB36A14D}"/>
              </a:ext>
            </a:extLst>
          </p:cNvPr>
          <p:cNvSpPr txBox="1"/>
          <p:nvPr/>
        </p:nvSpPr>
        <p:spPr>
          <a:xfrm>
            <a:off x="366688" y="1780629"/>
            <a:ext cx="1595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customersToClient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336458592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מסך רחב</PresentationFormat>
  <Paragraphs>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Renana Shubi</dc:creator>
  <cp:lastModifiedBy>Renana Shubi</cp:lastModifiedBy>
  <cp:revision>1</cp:revision>
  <dcterms:created xsi:type="dcterms:W3CDTF">2024-07-21T19:52:55Z</dcterms:created>
  <dcterms:modified xsi:type="dcterms:W3CDTF">2024-07-21T20:06:52Z</dcterms:modified>
</cp:coreProperties>
</file>