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List_of_neighbourhoods_in_Mumba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CAPSTONE FINAL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Project focused on basic necessity – FOOD</a:t>
            </a:r>
          </a:p>
          <a:p>
            <a:r>
              <a:rPr lang="en-IN" dirty="0" smtClean="0"/>
              <a:t>Lot of locations to choose from, which one to be selected?</a:t>
            </a:r>
          </a:p>
          <a:p>
            <a:r>
              <a:rPr lang="en-IN" dirty="0" smtClean="0"/>
              <a:t>Picked Mumbai city as a point for analysis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Reference - </a:t>
            </a:r>
            <a:r>
              <a:rPr lang="en-IN" u="sng" dirty="0" smtClean="0">
                <a:hlinkClick r:id="rId2"/>
              </a:rPr>
              <a:t>https://en.wikipedia.org/wiki/List_of_neighbourhoods_in_Mumbai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667000"/>
            <a:ext cx="4038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of clustering algorithm</a:t>
            </a:r>
          </a:p>
          <a:p>
            <a:r>
              <a:rPr lang="en-IN" dirty="0" smtClean="0"/>
              <a:t>Clusters decided by elbow method</a:t>
            </a:r>
          </a:p>
          <a:p>
            <a:r>
              <a:rPr lang="en-IN" dirty="0" smtClean="0"/>
              <a:t>Clustered data based on the top venues in the </a:t>
            </a:r>
            <a:r>
              <a:rPr lang="en-IN" dirty="0" err="1" smtClean="0"/>
              <a:t>neighborhood</a:t>
            </a:r>
            <a:endParaRPr lang="en-IN" dirty="0" smtClean="0"/>
          </a:p>
          <a:p>
            <a:r>
              <a:rPr lang="en-IN" dirty="0" smtClean="0"/>
              <a:t>Results derived through the folium map and cluster labels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32480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295400"/>
            <a:ext cx="45720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Result to be selected – </a:t>
            </a:r>
            <a:r>
              <a:rPr lang="en-IN" dirty="0" err="1" smtClean="0"/>
              <a:t>Bandra</a:t>
            </a:r>
            <a:r>
              <a:rPr lang="en-IN" dirty="0" smtClean="0"/>
              <a:t>/</a:t>
            </a:r>
            <a:r>
              <a:rPr lang="en-IN" dirty="0" err="1" smtClean="0"/>
              <a:t>Chembur</a:t>
            </a:r>
            <a:endParaRPr lang="en-IN" dirty="0" smtClean="0"/>
          </a:p>
          <a:p>
            <a:r>
              <a:rPr lang="en-IN" dirty="0" smtClean="0"/>
              <a:t>How can the data be further refined? Use of foot counts on the available restaurant data</a:t>
            </a:r>
          </a:p>
          <a:p>
            <a:r>
              <a:rPr lang="en-IN" dirty="0" smtClean="0"/>
              <a:t>Once established, restaurant business can easily run for 50-100 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data to arrive at accurate results</a:t>
            </a:r>
          </a:p>
          <a:p>
            <a:r>
              <a:rPr lang="en-IN" dirty="0" smtClean="0"/>
              <a:t>Select one from </a:t>
            </a:r>
            <a:r>
              <a:rPr lang="en-IN" dirty="0" err="1" smtClean="0"/>
              <a:t>Chembur</a:t>
            </a:r>
            <a:r>
              <a:rPr lang="en-IN" dirty="0" smtClean="0"/>
              <a:t>/</a:t>
            </a:r>
            <a:r>
              <a:rPr lang="en-IN" dirty="0" err="1" smtClean="0"/>
              <a:t>Bandra</a:t>
            </a:r>
            <a:r>
              <a:rPr lang="en-IN" dirty="0" smtClean="0"/>
              <a:t> as a start up for Indian Restaurant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122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CAPSTONE FINAL PROJECT</vt:lpstr>
      <vt:lpstr>INTRODUCTION</vt:lpstr>
      <vt:lpstr>DATA</vt:lpstr>
      <vt:lpstr>METHODOLOGY</vt:lpstr>
      <vt:lpstr>RESULT</vt:lpstr>
      <vt:lpstr>DISCUSSION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FINAL PROJECT</dc:title>
  <dc:creator>Rajiv Shukla</dc:creator>
  <cp:lastModifiedBy>Rajiv Shukla</cp:lastModifiedBy>
  <cp:revision>3</cp:revision>
  <dcterms:created xsi:type="dcterms:W3CDTF">2006-08-16T00:00:00Z</dcterms:created>
  <dcterms:modified xsi:type="dcterms:W3CDTF">2019-03-02T07:34:48Z</dcterms:modified>
</cp:coreProperties>
</file>