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ussel Dsouza / 2025-03-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Russel Dsouza / 2025-03-25</a:t>
            </a:r>
          </a:p>
        </p:txBody>
      </p:sp>
      <p:sp>
        <p:nvSpPr>
          <p:cNvPr id="172" name="Scaling from 100M to 1T to 1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from 100M to 1T to 1B</a:t>
            </a:r>
          </a:p>
        </p:txBody>
      </p:sp>
      <p:sp>
        <p:nvSpPr>
          <p:cNvPr id="173" name="W10 L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W10 L1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561" name="Back to the tas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Back to the task</a:t>
            </a:r>
          </a:p>
        </p:txBody>
      </p:sp>
      <p:pic>
        <p:nvPicPr>
          <p:cNvPr id="56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1787" y="5271423"/>
            <a:ext cx="16900426" cy="2799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Drawing"/>
          <p:cNvGrpSpPr/>
          <p:nvPr/>
        </p:nvGrpSpPr>
        <p:grpSpPr>
          <a:xfrm>
            <a:off x="10837632" y="7690312"/>
            <a:ext cx="3961809" cy="2667222"/>
            <a:chOff x="-318394" y="0"/>
            <a:chExt cx="3961808" cy="2667220"/>
          </a:xfrm>
        </p:grpSpPr>
        <p:sp>
          <p:nvSpPr>
            <p:cNvPr id="563" name="Line"/>
            <p:cNvSpPr/>
            <p:nvPr/>
          </p:nvSpPr>
          <p:spPr>
            <a:xfrm>
              <a:off x="634" y="-1"/>
              <a:ext cx="83028" cy="113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519"/>
                    <a:pt x="0" y="3039"/>
                    <a:pt x="1800" y="5053"/>
                  </a:cubicBezTo>
                  <a:cubicBezTo>
                    <a:pt x="3600" y="7068"/>
                    <a:pt x="7200" y="9578"/>
                    <a:pt x="10350" y="12187"/>
                  </a:cubicBezTo>
                  <a:cubicBezTo>
                    <a:pt x="13500" y="14796"/>
                    <a:pt x="16200" y="17505"/>
                    <a:pt x="18000" y="19090"/>
                  </a:cubicBezTo>
                  <a:cubicBezTo>
                    <a:pt x="19800" y="20675"/>
                    <a:pt x="20700" y="2113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-51257" y="985937"/>
              <a:ext cx="228323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42147" y="985937"/>
              <a:ext cx="124541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612954" y="1536622"/>
              <a:ext cx="290593" cy="31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7" fill="norm" stroke="1" extrusionOk="0">
                  <a:moveTo>
                    <a:pt x="0" y="7000"/>
                  </a:moveTo>
                  <a:cubicBezTo>
                    <a:pt x="1029" y="10287"/>
                    <a:pt x="2057" y="13574"/>
                    <a:pt x="2571" y="15804"/>
                  </a:cubicBezTo>
                  <a:cubicBezTo>
                    <a:pt x="3086" y="18035"/>
                    <a:pt x="3086" y="19209"/>
                    <a:pt x="2957" y="19091"/>
                  </a:cubicBezTo>
                  <a:cubicBezTo>
                    <a:pt x="2829" y="18974"/>
                    <a:pt x="2571" y="17565"/>
                    <a:pt x="2957" y="14748"/>
                  </a:cubicBezTo>
                  <a:cubicBezTo>
                    <a:pt x="3343" y="11930"/>
                    <a:pt x="4371" y="7704"/>
                    <a:pt x="5400" y="5004"/>
                  </a:cubicBezTo>
                  <a:cubicBezTo>
                    <a:pt x="6429" y="2304"/>
                    <a:pt x="7457" y="1130"/>
                    <a:pt x="8614" y="426"/>
                  </a:cubicBezTo>
                  <a:cubicBezTo>
                    <a:pt x="9771" y="-278"/>
                    <a:pt x="11057" y="-513"/>
                    <a:pt x="13243" y="3009"/>
                  </a:cubicBezTo>
                  <a:cubicBezTo>
                    <a:pt x="15429" y="6530"/>
                    <a:pt x="18514" y="13809"/>
                    <a:pt x="21600" y="2108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1048842" y="1961497"/>
              <a:ext cx="62271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3456"/>
                    <a:pt x="2400" y="6912"/>
                    <a:pt x="6000" y="10512"/>
                  </a:cubicBezTo>
                  <a:cubicBezTo>
                    <a:pt x="9600" y="14112"/>
                    <a:pt x="15600" y="1785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1175029" y="2096414"/>
              <a:ext cx="185162" cy="10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43" fill="norm" stroke="1" extrusionOk="0">
                  <a:moveTo>
                    <a:pt x="17809" y="0"/>
                  </a:moveTo>
                  <a:cubicBezTo>
                    <a:pt x="13009" y="0"/>
                    <a:pt x="8209" y="0"/>
                    <a:pt x="5209" y="1350"/>
                  </a:cubicBezTo>
                  <a:cubicBezTo>
                    <a:pt x="2209" y="2700"/>
                    <a:pt x="1009" y="5400"/>
                    <a:pt x="409" y="8775"/>
                  </a:cubicBezTo>
                  <a:cubicBezTo>
                    <a:pt x="-191" y="12150"/>
                    <a:pt x="-191" y="16200"/>
                    <a:pt x="809" y="18562"/>
                  </a:cubicBezTo>
                  <a:cubicBezTo>
                    <a:pt x="1809" y="20925"/>
                    <a:pt x="3809" y="21600"/>
                    <a:pt x="5609" y="20588"/>
                  </a:cubicBezTo>
                  <a:cubicBezTo>
                    <a:pt x="7409" y="19575"/>
                    <a:pt x="9009" y="16875"/>
                    <a:pt x="11009" y="13500"/>
                  </a:cubicBezTo>
                  <a:cubicBezTo>
                    <a:pt x="13009" y="10125"/>
                    <a:pt x="15409" y="6075"/>
                    <a:pt x="17209" y="6750"/>
                  </a:cubicBezTo>
                  <a:cubicBezTo>
                    <a:pt x="19009" y="7425"/>
                    <a:pt x="20209" y="12825"/>
                    <a:pt x="21409" y="1822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1443217" y="2082577"/>
              <a:ext cx="259458" cy="58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2"/>
                  </a:moveTo>
                  <a:cubicBezTo>
                    <a:pt x="2304" y="2428"/>
                    <a:pt x="4608" y="3195"/>
                    <a:pt x="7056" y="3387"/>
                  </a:cubicBezTo>
                  <a:cubicBezTo>
                    <a:pt x="9504" y="3579"/>
                    <a:pt x="12096" y="3195"/>
                    <a:pt x="13824" y="2748"/>
                  </a:cubicBezTo>
                  <a:cubicBezTo>
                    <a:pt x="15552" y="2301"/>
                    <a:pt x="16416" y="1789"/>
                    <a:pt x="16992" y="1214"/>
                  </a:cubicBezTo>
                  <a:cubicBezTo>
                    <a:pt x="17568" y="639"/>
                    <a:pt x="17856" y="0"/>
                    <a:pt x="18144" y="0"/>
                  </a:cubicBezTo>
                  <a:cubicBezTo>
                    <a:pt x="18432" y="0"/>
                    <a:pt x="18720" y="639"/>
                    <a:pt x="19296" y="3323"/>
                  </a:cubicBezTo>
                  <a:cubicBezTo>
                    <a:pt x="19872" y="6007"/>
                    <a:pt x="20736" y="10736"/>
                    <a:pt x="21168" y="14123"/>
                  </a:cubicBezTo>
                  <a:cubicBezTo>
                    <a:pt x="21600" y="17510"/>
                    <a:pt x="21600" y="1955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1762987" y="2003010"/>
              <a:ext cx="58314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1597" y="21600"/>
                  </a:moveTo>
                  <a:cubicBezTo>
                    <a:pt x="1597" y="19886"/>
                    <a:pt x="1597" y="18171"/>
                    <a:pt x="2105" y="16286"/>
                  </a:cubicBezTo>
                  <a:cubicBezTo>
                    <a:pt x="2613" y="14400"/>
                    <a:pt x="3630" y="12343"/>
                    <a:pt x="4202" y="10457"/>
                  </a:cubicBezTo>
                  <a:cubicBezTo>
                    <a:pt x="4773" y="8571"/>
                    <a:pt x="4900" y="6857"/>
                    <a:pt x="4392" y="5829"/>
                  </a:cubicBezTo>
                  <a:cubicBezTo>
                    <a:pt x="3884" y="4800"/>
                    <a:pt x="2740" y="4457"/>
                    <a:pt x="1914" y="4971"/>
                  </a:cubicBezTo>
                  <a:cubicBezTo>
                    <a:pt x="1089" y="5486"/>
                    <a:pt x="580" y="6857"/>
                    <a:pt x="263" y="9257"/>
                  </a:cubicBezTo>
                  <a:cubicBezTo>
                    <a:pt x="-55" y="11657"/>
                    <a:pt x="-182" y="15086"/>
                    <a:pt x="453" y="17143"/>
                  </a:cubicBezTo>
                  <a:cubicBezTo>
                    <a:pt x="1089" y="19200"/>
                    <a:pt x="2486" y="19886"/>
                    <a:pt x="3820" y="18686"/>
                  </a:cubicBezTo>
                  <a:cubicBezTo>
                    <a:pt x="5154" y="17486"/>
                    <a:pt x="6425" y="14400"/>
                    <a:pt x="7124" y="11829"/>
                  </a:cubicBezTo>
                  <a:cubicBezTo>
                    <a:pt x="7823" y="9257"/>
                    <a:pt x="7950" y="7200"/>
                    <a:pt x="8140" y="7029"/>
                  </a:cubicBezTo>
                  <a:cubicBezTo>
                    <a:pt x="8331" y="6857"/>
                    <a:pt x="8585" y="8571"/>
                    <a:pt x="8776" y="10286"/>
                  </a:cubicBezTo>
                  <a:cubicBezTo>
                    <a:pt x="8966" y="12000"/>
                    <a:pt x="9093" y="13714"/>
                    <a:pt x="9284" y="15943"/>
                  </a:cubicBezTo>
                  <a:cubicBezTo>
                    <a:pt x="9474" y="18171"/>
                    <a:pt x="9729" y="20914"/>
                    <a:pt x="9919" y="21257"/>
                  </a:cubicBezTo>
                  <a:cubicBezTo>
                    <a:pt x="10110" y="21600"/>
                    <a:pt x="10237" y="19543"/>
                    <a:pt x="11317" y="15943"/>
                  </a:cubicBezTo>
                  <a:cubicBezTo>
                    <a:pt x="12397" y="12343"/>
                    <a:pt x="14430" y="7200"/>
                    <a:pt x="16272" y="4286"/>
                  </a:cubicBezTo>
                  <a:cubicBezTo>
                    <a:pt x="18114" y="1371"/>
                    <a:pt x="19766" y="686"/>
                    <a:pt x="2141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2048617" y="873124"/>
              <a:ext cx="294315" cy="911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06" fill="norm" stroke="1" extrusionOk="0">
                  <a:moveTo>
                    <a:pt x="9544" y="15316"/>
                  </a:moveTo>
                  <a:cubicBezTo>
                    <a:pt x="6530" y="16128"/>
                    <a:pt x="3516" y="16940"/>
                    <a:pt x="1884" y="17549"/>
                  </a:cubicBezTo>
                  <a:cubicBezTo>
                    <a:pt x="251" y="18158"/>
                    <a:pt x="0" y="18564"/>
                    <a:pt x="502" y="18808"/>
                  </a:cubicBezTo>
                  <a:cubicBezTo>
                    <a:pt x="1005" y="19051"/>
                    <a:pt x="2260" y="19132"/>
                    <a:pt x="4898" y="18929"/>
                  </a:cubicBezTo>
                  <a:cubicBezTo>
                    <a:pt x="7535" y="18726"/>
                    <a:pt x="11554" y="18239"/>
                    <a:pt x="14944" y="17224"/>
                  </a:cubicBezTo>
                  <a:cubicBezTo>
                    <a:pt x="18335" y="16209"/>
                    <a:pt x="21098" y="14666"/>
                    <a:pt x="21349" y="12474"/>
                  </a:cubicBezTo>
                  <a:cubicBezTo>
                    <a:pt x="21600" y="10281"/>
                    <a:pt x="19340" y="7439"/>
                    <a:pt x="16451" y="5247"/>
                  </a:cubicBezTo>
                  <a:cubicBezTo>
                    <a:pt x="13563" y="3054"/>
                    <a:pt x="10047" y="1511"/>
                    <a:pt x="7535" y="699"/>
                  </a:cubicBezTo>
                  <a:cubicBezTo>
                    <a:pt x="5023" y="-113"/>
                    <a:pt x="3516" y="-194"/>
                    <a:pt x="2260" y="334"/>
                  </a:cubicBezTo>
                  <a:cubicBezTo>
                    <a:pt x="1005" y="862"/>
                    <a:pt x="0" y="1998"/>
                    <a:pt x="0" y="3907"/>
                  </a:cubicBezTo>
                  <a:cubicBezTo>
                    <a:pt x="0" y="5815"/>
                    <a:pt x="1005" y="8495"/>
                    <a:pt x="3265" y="11174"/>
                  </a:cubicBezTo>
                  <a:cubicBezTo>
                    <a:pt x="5526" y="13854"/>
                    <a:pt x="9042" y="16534"/>
                    <a:pt x="12181" y="18239"/>
                  </a:cubicBezTo>
                  <a:cubicBezTo>
                    <a:pt x="15321" y="19944"/>
                    <a:pt x="18084" y="20675"/>
                    <a:pt x="20846" y="2140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2602125" y="1805822"/>
              <a:ext cx="304432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0"/>
                  </a:moveTo>
                  <a:cubicBezTo>
                    <a:pt x="491" y="2769"/>
                    <a:pt x="0" y="5538"/>
                    <a:pt x="0" y="8308"/>
                  </a:cubicBezTo>
                  <a:cubicBezTo>
                    <a:pt x="0" y="11077"/>
                    <a:pt x="491" y="13846"/>
                    <a:pt x="1105" y="14123"/>
                  </a:cubicBezTo>
                  <a:cubicBezTo>
                    <a:pt x="1718" y="14400"/>
                    <a:pt x="2455" y="12185"/>
                    <a:pt x="3559" y="10246"/>
                  </a:cubicBezTo>
                  <a:cubicBezTo>
                    <a:pt x="4664" y="8308"/>
                    <a:pt x="6136" y="6646"/>
                    <a:pt x="7118" y="7754"/>
                  </a:cubicBezTo>
                  <a:cubicBezTo>
                    <a:pt x="8100" y="8862"/>
                    <a:pt x="8591" y="12738"/>
                    <a:pt x="9327" y="13846"/>
                  </a:cubicBezTo>
                  <a:cubicBezTo>
                    <a:pt x="10064" y="14954"/>
                    <a:pt x="11045" y="13292"/>
                    <a:pt x="11905" y="11077"/>
                  </a:cubicBezTo>
                  <a:cubicBezTo>
                    <a:pt x="12764" y="8862"/>
                    <a:pt x="13500" y="6092"/>
                    <a:pt x="14605" y="3877"/>
                  </a:cubicBezTo>
                  <a:cubicBezTo>
                    <a:pt x="15709" y="1662"/>
                    <a:pt x="17182" y="0"/>
                    <a:pt x="18164" y="1108"/>
                  </a:cubicBezTo>
                  <a:cubicBezTo>
                    <a:pt x="19145" y="2215"/>
                    <a:pt x="19636" y="6092"/>
                    <a:pt x="20127" y="9969"/>
                  </a:cubicBezTo>
                  <a:cubicBezTo>
                    <a:pt x="20618" y="13846"/>
                    <a:pt x="21109" y="1772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2983961" y="1290876"/>
              <a:ext cx="316971" cy="666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52" fill="norm" stroke="1" extrusionOk="0">
                  <a:moveTo>
                    <a:pt x="3199" y="18150"/>
                  </a:moveTo>
                  <a:cubicBezTo>
                    <a:pt x="2260" y="17818"/>
                    <a:pt x="1321" y="17485"/>
                    <a:pt x="734" y="17596"/>
                  </a:cubicBezTo>
                  <a:cubicBezTo>
                    <a:pt x="147" y="17707"/>
                    <a:pt x="-88" y="18261"/>
                    <a:pt x="29" y="18815"/>
                  </a:cubicBezTo>
                  <a:cubicBezTo>
                    <a:pt x="147" y="19368"/>
                    <a:pt x="616" y="19922"/>
                    <a:pt x="1438" y="20255"/>
                  </a:cubicBezTo>
                  <a:cubicBezTo>
                    <a:pt x="2260" y="20587"/>
                    <a:pt x="3434" y="20698"/>
                    <a:pt x="4138" y="20476"/>
                  </a:cubicBezTo>
                  <a:cubicBezTo>
                    <a:pt x="4842" y="20255"/>
                    <a:pt x="5077" y="19701"/>
                    <a:pt x="5195" y="19147"/>
                  </a:cubicBezTo>
                  <a:cubicBezTo>
                    <a:pt x="5312" y="18593"/>
                    <a:pt x="5312" y="18039"/>
                    <a:pt x="5899" y="17707"/>
                  </a:cubicBezTo>
                  <a:cubicBezTo>
                    <a:pt x="6486" y="17375"/>
                    <a:pt x="7660" y="17264"/>
                    <a:pt x="8951" y="17319"/>
                  </a:cubicBezTo>
                  <a:cubicBezTo>
                    <a:pt x="10242" y="17375"/>
                    <a:pt x="11651" y="17596"/>
                    <a:pt x="11768" y="17984"/>
                  </a:cubicBezTo>
                  <a:cubicBezTo>
                    <a:pt x="11886" y="18371"/>
                    <a:pt x="10712" y="18925"/>
                    <a:pt x="10125" y="19535"/>
                  </a:cubicBezTo>
                  <a:cubicBezTo>
                    <a:pt x="9538" y="20144"/>
                    <a:pt x="9538" y="20808"/>
                    <a:pt x="10125" y="21141"/>
                  </a:cubicBezTo>
                  <a:cubicBezTo>
                    <a:pt x="10712" y="21473"/>
                    <a:pt x="11886" y="21473"/>
                    <a:pt x="13647" y="20698"/>
                  </a:cubicBezTo>
                  <a:cubicBezTo>
                    <a:pt x="15408" y="19922"/>
                    <a:pt x="17755" y="18371"/>
                    <a:pt x="19164" y="16156"/>
                  </a:cubicBezTo>
                  <a:cubicBezTo>
                    <a:pt x="20573" y="13941"/>
                    <a:pt x="21042" y="11061"/>
                    <a:pt x="20808" y="8347"/>
                  </a:cubicBezTo>
                  <a:cubicBezTo>
                    <a:pt x="20573" y="5633"/>
                    <a:pt x="19634" y="3085"/>
                    <a:pt x="18577" y="1645"/>
                  </a:cubicBezTo>
                  <a:cubicBezTo>
                    <a:pt x="17521" y="205"/>
                    <a:pt x="16347" y="-127"/>
                    <a:pt x="15525" y="39"/>
                  </a:cubicBezTo>
                  <a:cubicBezTo>
                    <a:pt x="14703" y="205"/>
                    <a:pt x="14234" y="870"/>
                    <a:pt x="13999" y="2587"/>
                  </a:cubicBezTo>
                  <a:cubicBezTo>
                    <a:pt x="13764" y="4304"/>
                    <a:pt x="13764" y="7073"/>
                    <a:pt x="15056" y="10341"/>
                  </a:cubicBezTo>
                  <a:cubicBezTo>
                    <a:pt x="16347" y="13608"/>
                    <a:pt x="18929" y="17375"/>
                    <a:pt x="21512" y="2114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3358878" y="1819181"/>
              <a:ext cx="211890" cy="15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186" fill="norm" stroke="1" extrusionOk="0">
                  <a:moveTo>
                    <a:pt x="5571" y="15426"/>
                  </a:moveTo>
                  <a:cubicBezTo>
                    <a:pt x="3857" y="15426"/>
                    <a:pt x="2143" y="15426"/>
                    <a:pt x="2657" y="15186"/>
                  </a:cubicBezTo>
                  <a:cubicBezTo>
                    <a:pt x="3171" y="14946"/>
                    <a:pt x="5914" y="14466"/>
                    <a:pt x="8314" y="13266"/>
                  </a:cubicBezTo>
                  <a:cubicBezTo>
                    <a:pt x="10714" y="12066"/>
                    <a:pt x="12771" y="10146"/>
                    <a:pt x="13971" y="7746"/>
                  </a:cubicBezTo>
                  <a:cubicBezTo>
                    <a:pt x="15171" y="5346"/>
                    <a:pt x="15514" y="2466"/>
                    <a:pt x="14657" y="1026"/>
                  </a:cubicBezTo>
                  <a:cubicBezTo>
                    <a:pt x="13800" y="-414"/>
                    <a:pt x="11743" y="-414"/>
                    <a:pt x="9000" y="1506"/>
                  </a:cubicBezTo>
                  <a:cubicBezTo>
                    <a:pt x="6257" y="3426"/>
                    <a:pt x="2829" y="7266"/>
                    <a:pt x="1114" y="10386"/>
                  </a:cubicBezTo>
                  <a:cubicBezTo>
                    <a:pt x="-600" y="13506"/>
                    <a:pt x="-600" y="15906"/>
                    <a:pt x="3000" y="17586"/>
                  </a:cubicBezTo>
                  <a:cubicBezTo>
                    <a:pt x="6600" y="19266"/>
                    <a:pt x="13800" y="20226"/>
                    <a:pt x="21000" y="211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3577973" y="1554893"/>
              <a:ext cx="65442" cy="448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0" h="21523" fill="norm" stroke="1" extrusionOk="0">
                  <a:moveTo>
                    <a:pt x="17190" y="1585"/>
                  </a:moveTo>
                  <a:cubicBezTo>
                    <a:pt x="11790" y="754"/>
                    <a:pt x="6390" y="-77"/>
                    <a:pt x="3150" y="6"/>
                  </a:cubicBezTo>
                  <a:cubicBezTo>
                    <a:pt x="-90" y="89"/>
                    <a:pt x="-1170" y="1086"/>
                    <a:pt x="1530" y="4243"/>
                  </a:cubicBezTo>
                  <a:cubicBezTo>
                    <a:pt x="4230" y="7400"/>
                    <a:pt x="10710" y="12717"/>
                    <a:pt x="14490" y="15957"/>
                  </a:cubicBezTo>
                  <a:cubicBezTo>
                    <a:pt x="18270" y="19197"/>
                    <a:pt x="19350" y="20360"/>
                    <a:pt x="20430" y="2152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2472299" y="540657"/>
              <a:ext cx="413501" cy="33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192" fill="norm" stroke="1" extrusionOk="0">
                  <a:moveTo>
                    <a:pt x="3695" y="7714"/>
                  </a:moveTo>
                  <a:cubicBezTo>
                    <a:pt x="3515" y="6202"/>
                    <a:pt x="3335" y="4690"/>
                    <a:pt x="4325" y="3286"/>
                  </a:cubicBezTo>
                  <a:cubicBezTo>
                    <a:pt x="5315" y="1882"/>
                    <a:pt x="7475" y="586"/>
                    <a:pt x="9455" y="154"/>
                  </a:cubicBezTo>
                  <a:cubicBezTo>
                    <a:pt x="11435" y="-278"/>
                    <a:pt x="13235" y="154"/>
                    <a:pt x="13685" y="1990"/>
                  </a:cubicBezTo>
                  <a:cubicBezTo>
                    <a:pt x="14135" y="3826"/>
                    <a:pt x="13235" y="7066"/>
                    <a:pt x="11165" y="10090"/>
                  </a:cubicBezTo>
                  <a:cubicBezTo>
                    <a:pt x="9095" y="13114"/>
                    <a:pt x="5855" y="15922"/>
                    <a:pt x="3605" y="17758"/>
                  </a:cubicBezTo>
                  <a:cubicBezTo>
                    <a:pt x="1355" y="19594"/>
                    <a:pt x="95" y="20458"/>
                    <a:pt x="5" y="20890"/>
                  </a:cubicBezTo>
                  <a:cubicBezTo>
                    <a:pt x="-85" y="21322"/>
                    <a:pt x="995" y="21322"/>
                    <a:pt x="4775" y="20674"/>
                  </a:cubicBezTo>
                  <a:cubicBezTo>
                    <a:pt x="8555" y="20026"/>
                    <a:pt x="15035" y="18730"/>
                    <a:pt x="21515" y="1743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-318395" y="1569824"/>
              <a:ext cx="111465" cy="53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355" fill="norm" stroke="1" extrusionOk="0">
                  <a:moveTo>
                    <a:pt x="9308" y="305"/>
                  </a:moveTo>
                  <a:cubicBezTo>
                    <a:pt x="6035" y="30"/>
                    <a:pt x="2763" y="-245"/>
                    <a:pt x="1126" y="374"/>
                  </a:cubicBezTo>
                  <a:cubicBezTo>
                    <a:pt x="-510" y="993"/>
                    <a:pt x="-510" y="2507"/>
                    <a:pt x="2108" y="5533"/>
                  </a:cubicBezTo>
                  <a:cubicBezTo>
                    <a:pt x="4726" y="8560"/>
                    <a:pt x="9963" y="13100"/>
                    <a:pt x="13563" y="15989"/>
                  </a:cubicBezTo>
                  <a:cubicBezTo>
                    <a:pt x="17163" y="18879"/>
                    <a:pt x="19126" y="20117"/>
                    <a:pt x="21090" y="2135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-64710" y="1669681"/>
              <a:ext cx="293668" cy="437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322" fill="norm" stroke="1" extrusionOk="0">
                  <a:moveTo>
                    <a:pt x="4690" y="4109"/>
                  </a:moveTo>
                  <a:cubicBezTo>
                    <a:pt x="4193" y="3266"/>
                    <a:pt x="3697" y="2422"/>
                    <a:pt x="4069" y="1747"/>
                  </a:cubicBezTo>
                  <a:cubicBezTo>
                    <a:pt x="4442" y="1072"/>
                    <a:pt x="5683" y="566"/>
                    <a:pt x="7917" y="228"/>
                  </a:cubicBezTo>
                  <a:cubicBezTo>
                    <a:pt x="10152" y="-109"/>
                    <a:pt x="13379" y="-278"/>
                    <a:pt x="15862" y="1241"/>
                  </a:cubicBezTo>
                  <a:cubicBezTo>
                    <a:pt x="18345" y="2759"/>
                    <a:pt x="20083" y="5966"/>
                    <a:pt x="18097" y="9172"/>
                  </a:cubicBezTo>
                  <a:cubicBezTo>
                    <a:pt x="16110" y="12378"/>
                    <a:pt x="10400" y="15584"/>
                    <a:pt x="6924" y="17272"/>
                  </a:cubicBezTo>
                  <a:cubicBezTo>
                    <a:pt x="3448" y="18960"/>
                    <a:pt x="2207" y="19128"/>
                    <a:pt x="1214" y="18453"/>
                  </a:cubicBezTo>
                  <a:cubicBezTo>
                    <a:pt x="221" y="17778"/>
                    <a:pt x="-524" y="16259"/>
                    <a:pt x="469" y="14656"/>
                  </a:cubicBezTo>
                  <a:cubicBezTo>
                    <a:pt x="1462" y="13053"/>
                    <a:pt x="4193" y="11366"/>
                    <a:pt x="6552" y="10522"/>
                  </a:cubicBezTo>
                  <a:cubicBezTo>
                    <a:pt x="8910" y="9678"/>
                    <a:pt x="10897" y="9678"/>
                    <a:pt x="13255" y="11619"/>
                  </a:cubicBezTo>
                  <a:cubicBezTo>
                    <a:pt x="15614" y="13559"/>
                    <a:pt x="18345" y="17441"/>
                    <a:pt x="21076" y="213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89" name="Drawing"/>
          <p:cNvGrpSpPr/>
          <p:nvPr/>
        </p:nvGrpSpPr>
        <p:grpSpPr>
          <a:xfrm>
            <a:off x="16368938" y="7908256"/>
            <a:ext cx="3731826" cy="1618221"/>
            <a:chOff x="-1065954" y="41512"/>
            <a:chExt cx="3731824" cy="1618219"/>
          </a:xfrm>
        </p:grpSpPr>
        <p:sp>
          <p:nvSpPr>
            <p:cNvPr id="580" name="Line"/>
            <p:cNvSpPr/>
            <p:nvPr/>
          </p:nvSpPr>
          <p:spPr>
            <a:xfrm>
              <a:off x="447080" y="1176769"/>
              <a:ext cx="363062" cy="482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236" fill="norm" stroke="1" extrusionOk="0">
                  <a:moveTo>
                    <a:pt x="20990" y="4386"/>
                  </a:moveTo>
                  <a:cubicBezTo>
                    <a:pt x="20790" y="3626"/>
                    <a:pt x="20590" y="2865"/>
                    <a:pt x="20290" y="2105"/>
                  </a:cubicBezTo>
                  <a:cubicBezTo>
                    <a:pt x="19990" y="1344"/>
                    <a:pt x="19590" y="584"/>
                    <a:pt x="18890" y="203"/>
                  </a:cubicBezTo>
                  <a:cubicBezTo>
                    <a:pt x="18190" y="-177"/>
                    <a:pt x="17190" y="-177"/>
                    <a:pt x="14490" y="1572"/>
                  </a:cubicBezTo>
                  <a:cubicBezTo>
                    <a:pt x="11790" y="3322"/>
                    <a:pt x="7390" y="6820"/>
                    <a:pt x="4290" y="9938"/>
                  </a:cubicBezTo>
                  <a:cubicBezTo>
                    <a:pt x="1190" y="13057"/>
                    <a:pt x="-610" y="15795"/>
                    <a:pt x="190" y="17772"/>
                  </a:cubicBezTo>
                  <a:cubicBezTo>
                    <a:pt x="990" y="19750"/>
                    <a:pt x="4390" y="20967"/>
                    <a:pt x="8090" y="21195"/>
                  </a:cubicBezTo>
                  <a:cubicBezTo>
                    <a:pt x="11790" y="21423"/>
                    <a:pt x="15790" y="20662"/>
                    <a:pt x="19790" y="199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913478" y="1401069"/>
              <a:ext cx="218392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3081" y="21600"/>
                  </a:moveTo>
                  <a:cubicBezTo>
                    <a:pt x="1393" y="21600"/>
                    <a:pt x="-294" y="21600"/>
                    <a:pt x="44" y="20160"/>
                  </a:cubicBezTo>
                  <a:cubicBezTo>
                    <a:pt x="381" y="18720"/>
                    <a:pt x="2744" y="15840"/>
                    <a:pt x="6625" y="12240"/>
                  </a:cubicBezTo>
                  <a:cubicBezTo>
                    <a:pt x="10506" y="8640"/>
                    <a:pt x="15906" y="4320"/>
                    <a:pt x="21306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951647" y="1484095"/>
              <a:ext cx="273626" cy="5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0806" fill="norm" stroke="1" extrusionOk="0">
                  <a:moveTo>
                    <a:pt x="3536" y="11435"/>
                  </a:moveTo>
                  <a:cubicBezTo>
                    <a:pt x="1646" y="15247"/>
                    <a:pt x="-244" y="19059"/>
                    <a:pt x="26" y="20329"/>
                  </a:cubicBezTo>
                  <a:cubicBezTo>
                    <a:pt x="296" y="21600"/>
                    <a:pt x="2726" y="20329"/>
                    <a:pt x="6641" y="16518"/>
                  </a:cubicBezTo>
                  <a:cubicBezTo>
                    <a:pt x="10556" y="12706"/>
                    <a:pt x="15956" y="6353"/>
                    <a:pt x="21356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1463974" y="1151990"/>
              <a:ext cx="238701" cy="444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fill="norm" stroke="1" extrusionOk="0">
                  <a:moveTo>
                    <a:pt x="21600" y="0"/>
                  </a:moveTo>
                  <a:cubicBezTo>
                    <a:pt x="17843" y="167"/>
                    <a:pt x="14087" y="335"/>
                    <a:pt x="10643" y="2428"/>
                  </a:cubicBezTo>
                  <a:cubicBezTo>
                    <a:pt x="7200" y="4521"/>
                    <a:pt x="4070" y="8540"/>
                    <a:pt x="2974" y="11805"/>
                  </a:cubicBezTo>
                  <a:cubicBezTo>
                    <a:pt x="1878" y="15070"/>
                    <a:pt x="2817" y="17581"/>
                    <a:pt x="3913" y="19088"/>
                  </a:cubicBezTo>
                  <a:cubicBezTo>
                    <a:pt x="5009" y="20595"/>
                    <a:pt x="6261" y="21098"/>
                    <a:pt x="7670" y="21349"/>
                  </a:cubicBezTo>
                  <a:cubicBezTo>
                    <a:pt x="9078" y="21600"/>
                    <a:pt x="10643" y="21600"/>
                    <a:pt x="12522" y="21098"/>
                  </a:cubicBezTo>
                  <a:cubicBezTo>
                    <a:pt x="14400" y="20595"/>
                    <a:pt x="16591" y="19591"/>
                    <a:pt x="18000" y="18586"/>
                  </a:cubicBezTo>
                  <a:cubicBezTo>
                    <a:pt x="19409" y="17581"/>
                    <a:pt x="20035" y="16577"/>
                    <a:pt x="19878" y="15740"/>
                  </a:cubicBezTo>
                  <a:cubicBezTo>
                    <a:pt x="19722" y="14902"/>
                    <a:pt x="18783" y="14233"/>
                    <a:pt x="15339" y="14484"/>
                  </a:cubicBezTo>
                  <a:cubicBezTo>
                    <a:pt x="11896" y="14735"/>
                    <a:pt x="5948" y="15907"/>
                    <a:pt x="0" y="1707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1822837" y="1162368"/>
              <a:ext cx="376457" cy="416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17" fill="norm" stroke="1" extrusionOk="0">
                  <a:moveTo>
                    <a:pt x="2016" y="14460"/>
                  </a:moveTo>
                  <a:cubicBezTo>
                    <a:pt x="1231" y="16245"/>
                    <a:pt x="445" y="18030"/>
                    <a:pt x="151" y="19369"/>
                  </a:cubicBezTo>
                  <a:cubicBezTo>
                    <a:pt x="-144" y="20707"/>
                    <a:pt x="52" y="21600"/>
                    <a:pt x="249" y="21511"/>
                  </a:cubicBezTo>
                  <a:cubicBezTo>
                    <a:pt x="445" y="21421"/>
                    <a:pt x="641" y="20350"/>
                    <a:pt x="1132" y="17494"/>
                  </a:cubicBezTo>
                  <a:cubicBezTo>
                    <a:pt x="1623" y="14638"/>
                    <a:pt x="2409" y="9997"/>
                    <a:pt x="3096" y="7319"/>
                  </a:cubicBezTo>
                  <a:cubicBezTo>
                    <a:pt x="3783" y="4641"/>
                    <a:pt x="4372" y="3927"/>
                    <a:pt x="5158" y="3570"/>
                  </a:cubicBezTo>
                  <a:cubicBezTo>
                    <a:pt x="5943" y="3213"/>
                    <a:pt x="6925" y="3213"/>
                    <a:pt x="8398" y="5088"/>
                  </a:cubicBezTo>
                  <a:cubicBezTo>
                    <a:pt x="9871" y="6962"/>
                    <a:pt x="11834" y="10711"/>
                    <a:pt x="13307" y="13567"/>
                  </a:cubicBezTo>
                  <a:cubicBezTo>
                    <a:pt x="14780" y="16423"/>
                    <a:pt x="15761" y="18387"/>
                    <a:pt x="16645" y="19636"/>
                  </a:cubicBezTo>
                  <a:cubicBezTo>
                    <a:pt x="17529" y="20886"/>
                    <a:pt x="18314" y="21421"/>
                    <a:pt x="18903" y="21243"/>
                  </a:cubicBezTo>
                  <a:cubicBezTo>
                    <a:pt x="19492" y="21064"/>
                    <a:pt x="19885" y="20172"/>
                    <a:pt x="20376" y="17762"/>
                  </a:cubicBezTo>
                  <a:cubicBezTo>
                    <a:pt x="20867" y="15352"/>
                    <a:pt x="21456" y="11425"/>
                    <a:pt x="21358" y="8212"/>
                  </a:cubicBezTo>
                  <a:cubicBezTo>
                    <a:pt x="21260" y="4998"/>
                    <a:pt x="20474" y="2499"/>
                    <a:pt x="1968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2356507" y="1245394"/>
              <a:ext cx="48083" cy="36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6171"/>
                    <a:pt x="17280" y="12343"/>
                    <a:pt x="19440" y="15943"/>
                  </a:cubicBezTo>
                  <a:cubicBezTo>
                    <a:pt x="21600" y="19543"/>
                    <a:pt x="17280" y="20571"/>
                    <a:pt x="1296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2363425" y="1165787"/>
              <a:ext cx="302446" cy="39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5" h="21413" fill="norm" stroke="1" extrusionOk="0">
                  <a:moveTo>
                    <a:pt x="232" y="3792"/>
                  </a:moveTo>
                  <a:cubicBezTo>
                    <a:pt x="0" y="2466"/>
                    <a:pt x="-232" y="1139"/>
                    <a:pt x="465" y="476"/>
                  </a:cubicBezTo>
                  <a:cubicBezTo>
                    <a:pt x="1162" y="-187"/>
                    <a:pt x="2787" y="-187"/>
                    <a:pt x="6039" y="666"/>
                  </a:cubicBezTo>
                  <a:cubicBezTo>
                    <a:pt x="9291" y="1518"/>
                    <a:pt x="14168" y="3224"/>
                    <a:pt x="17187" y="5308"/>
                  </a:cubicBezTo>
                  <a:cubicBezTo>
                    <a:pt x="20207" y="7392"/>
                    <a:pt x="21368" y="9855"/>
                    <a:pt x="19162" y="12318"/>
                  </a:cubicBezTo>
                  <a:cubicBezTo>
                    <a:pt x="16955" y="14781"/>
                    <a:pt x="11381" y="17245"/>
                    <a:pt x="7897" y="18760"/>
                  </a:cubicBezTo>
                  <a:cubicBezTo>
                    <a:pt x="4413" y="20276"/>
                    <a:pt x="3020" y="20845"/>
                    <a:pt x="1626" y="2141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-956641" y="41512"/>
              <a:ext cx="926141" cy="127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1985" y="0"/>
                  </a:moveTo>
                  <a:cubicBezTo>
                    <a:pt x="1342" y="59"/>
                    <a:pt x="700" y="117"/>
                    <a:pt x="339" y="322"/>
                  </a:cubicBezTo>
                  <a:cubicBezTo>
                    <a:pt x="-23" y="527"/>
                    <a:pt x="-103" y="878"/>
                    <a:pt x="138" y="2107"/>
                  </a:cubicBezTo>
                  <a:cubicBezTo>
                    <a:pt x="379" y="3337"/>
                    <a:pt x="941" y="5444"/>
                    <a:pt x="1904" y="7639"/>
                  </a:cubicBezTo>
                  <a:cubicBezTo>
                    <a:pt x="2868" y="9834"/>
                    <a:pt x="4233" y="12117"/>
                    <a:pt x="5959" y="14020"/>
                  </a:cubicBezTo>
                  <a:cubicBezTo>
                    <a:pt x="7686" y="15922"/>
                    <a:pt x="9774" y="17444"/>
                    <a:pt x="12423" y="18644"/>
                  </a:cubicBezTo>
                  <a:cubicBezTo>
                    <a:pt x="15073" y="19844"/>
                    <a:pt x="18285" y="20722"/>
                    <a:pt x="21497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-1065955" y="72607"/>
              <a:ext cx="443893" cy="22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385" fill="norm" stroke="1" extrusionOk="0">
                  <a:moveTo>
                    <a:pt x="6415" y="2822"/>
                  </a:moveTo>
                  <a:cubicBezTo>
                    <a:pt x="5578" y="3135"/>
                    <a:pt x="4741" y="3448"/>
                    <a:pt x="3987" y="5482"/>
                  </a:cubicBezTo>
                  <a:cubicBezTo>
                    <a:pt x="3234" y="7517"/>
                    <a:pt x="2564" y="11274"/>
                    <a:pt x="1894" y="14404"/>
                  </a:cubicBezTo>
                  <a:cubicBezTo>
                    <a:pt x="1225" y="17535"/>
                    <a:pt x="555" y="20039"/>
                    <a:pt x="220" y="20352"/>
                  </a:cubicBezTo>
                  <a:cubicBezTo>
                    <a:pt x="-115" y="20665"/>
                    <a:pt x="-115" y="18787"/>
                    <a:pt x="555" y="15500"/>
                  </a:cubicBezTo>
                  <a:cubicBezTo>
                    <a:pt x="1225" y="12213"/>
                    <a:pt x="2564" y="7517"/>
                    <a:pt x="3736" y="4230"/>
                  </a:cubicBezTo>
                  <a:cubicBezTo>
                    <a:pt x="4908" y="943"/>
                    <a:pt x="5913" y="-935"/>
                    <a:pt x="7922" y="474"/>
                  </a:cubicBezTo>
                  <a:cubicBezTo>
                    <a:pt x="9931" y="1882"/>
                    <a:pt x="12945" y="6578"/>
                    <a:pt x="15373" y="9865"/>
                  </a:cubicBezTo>
                  <a:cubicBezTo>
                    <a:pt x="17801" y="13152"/>
                    <a:pt x="19643" y="15030"/>
                    <a:pt x="21485" y="1690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592" name="Experimental Setu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Experimental Setup</a:t>
            </a:r>
          </a:p>
        </p:txBody>
      </p:sp>
      <p:pic>
        <p:nvPicPr>
          <p:cNvPr id="59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414" y="7843653"/>
            <a:ext cx="17314910" cy="4086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3" name="Drawing"/>
          <p:cNvGrpSpPr/>
          <p:nvPr/>
        </p:nvGrpSpPr>
        <p:grpSpPr>
          <a:xfrm>
            <a:off x="1626975" y="3751379"/>
            <a:ext cx="14708401" cy="1541494"/>
            <a:chOff x="-136401" y="-1024969"/>
            <a:chExt cx="14708399" cy="1541493"/>
          </a:xfrm>
        </p:grpSpPr>
        <p:sp>
          <p:nvSpPr>
            <p:cNvPr id="594" name="Line"/>
            <p:cNvSpPr/>
            <p:nvPr/>
          </p:nvSpPr>
          <p:spPr>
            <a:xfrm>
              <a:off x="-136402" y="-47091"/>
              <a:ext cx="349307" cy="429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38" fill="norm" stroke="1" extrusionOk="0">
                  <a:moveTo>
                    <a:pt x="8423" y="2332"/>
                  </a:moveTo>
                  <a:cubicBezTo>
                    <a:pt x="8858" y="1631"/>
                    <a:pt x="9293" y="931"/>
                    <a:pt x="10380" y="464"/>
                  </a:cubicBezTo>
                  <a:cubicBezTo>
                    <a:pt x="11467" y="-3"/>
                    <a:pt x="13207" y="-237"/>
                    <a:pt x="15091" y="347"/>
                  </a:cubicBezTo>
                  <a:cubicBezTo>
                    <a:pt x="16976" y="931"/>
                    <a:pt x="19006" y="2332"/>
                    <a:pt x="19730" y="4608"/>
                  </a:cubicBezTo>
                  <a:cubicBezTo>
                    <a:pt x="20455" y="6885"/>
                    <a:pt x="19875" y="10038"/>
                    <a:pt x="17483" y="12898"/>
                  </a:cubicBezTo>
                  <a:cubicBezTo>
                    <a:pt x="15091" y="15759"/>
                    <a:pt x="10887" y="18327"/>
                    <a:pt x="7916" y="19728"/>
                  </a:cubicBezTo>
                  <a:cubicBezTo>
                    <a:pt x="4944" y="21129"/>
                    <a:pt x="3204" y="21363"/>
                    <a:pt x="2044" y="21188"/>
                  </a:cubicBezTo>
                  <a:cubicBezTo>
                    <a:pt x="885" y="21013"/>
                    <a:pt x="305" y="20429"/>
                    <a:pt x="87" y="19437"/>
                  </a:cubicBezTo>
                  <a:cubicBezTo>
                    <a:pt x="-130" y="18444"/>
                    <a:pt x="15" y="17043"/>
                    <a:pt x="1030" y="15817"/>
                  </a:cubicBezTo>
                  <a:cubicBezTo>
                    <a:pt x="2044" y="14591"/>
                    <a:pt x="3929" y="13540"/>
                    <a:pt x="6393" y="13365"/>
                  </a:cubicBezTo>
                  <a:cubicBezTo>
                    <a:pt x="8858" y="13190"/>
                    <a:pt x="11902" y="13891"/>
                    <a:pt x="14512" y="15292"/>
                  </a:cubicBezTo>
                  <a:cubicBezTo>
                    <a:pt x="17121" y="16693"/>
                    <a:pt x="19296" y="18794"/>
                    <a:pt x="21470" y="2089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241207" y="48167"/>
              <a:ext cx="298358" cy="275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75" fill="norm" stroke="1" extrusionOk="0">
                  <a:moveTo>
                    <a:pt x="8100" y="655"/>
                  </a:moveTo>
                  <a:cubicBezTo>
                    <a:pt x="9787" y="289"/>
                    <a:pt x="11475" y="-77"/>
                    <a:pt x="12656" y="15"/>
                  </a:cubicBezTo>
                  <a:cubicBezTo>
                    <a:pt x="13837" y="106"/>
                    <a:pt x="14512" y="655"/>
                    <a:pt x="14597" y="1754"/>
                  </a:cubicBezTo>
                  <a:cubicBezTo>
                    <a:pt x="14681" y="2852"/>
                    <a:pt x="14175" y="4499"/>
                    <a:pt x="13416" y="5598"/>
                  </a:cubicBezTo>
                  <a:cubicBezTo>
                    <a:pt x="12656" y="6696"/>
                    <a:pt x="11644" y="7245"/>
                    <a:pt x="10800" y="7886"/>
                  </a:cubicBezTo>
                  <a:cubicBezTo>
                    <a:pt x="9956" y="8526"/>
                    <a:pt x="9281" y="9259"/>
                    <a:pt x="9366" y="9716"/>
                  </a:cubicBezTo>
                  <a:cubicBezTo>
                    <a:pt x="9450" y="10174"/>
                    <a:pt x="10294" y="10357"/>
                    <a:pt x="11981" y="10723"/>
                  </a:cubicBezTo>
                  <a:cubicBezTo>
                    <a:pt x="13669" y="11089"/>
                    <a:pt x="16200" y="11638"/>
                    <a:pt x="17887" y="12187"/>
                  </a:cubicBezTo>
                  <a:cubicBezTo>
                    <a:pt x="19575" y="12737"/>
                    <a:pt x="20419" y="13286"/>
                    <a:pt x="20925" y="14018"/>
                  </a:cubicBezTo>
                  <a:cubicBezTo>
                    <a:pt x="21431" y="14750"/>
                    <a:pt x="21600" y="15665"/>
                    <a:pt x="20756" y="16764"/>
                  </a:cubicBezTo>
                  <a:cubicBezTo>
                    <a:pt x="19913" y="17862"/>
                    <a:pt x="18056" y="19143"/>
                    <a:pt x="14681" y="20059"/>
                  </a:cubicBezTo>
                  <a:cubicBezTo>
                    <a:pt x="11306" y="20974"/>
                    <a:pt x="6413" y="21523"/>
                    <a:pt x="3713" y="21340"/>
                  </a:cubicBezTo>
                  <a:cubicBezTo>
                    <a:pt x="1013" y="21157"/>
                    <a:pt x="506" y="20242"/>
                    <a:pt x="0" y="1932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708201" y="56605"/>
              <a:ext cx="49530" cy="233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701125" y="38602"/>
              <a:ext cx="279586" cy="30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38" fill="norm" stroke="1" extrusionOk="0">
                  <a:moveTo>
                    <a:pt x="3267" y="276"/>
                  </a:moveTo>
                  <a:cubicBezTo>
                    <a:pt x="6897" y="107"/>
                    <a:pt x="10528" y="-62"/>
                    <a:pt x="12797" y="22"/>
                  </a:cubicBezTo>
                  <a:cubicBezTo>
                    <a:pt x="15066" y="107"/>
                    <a:pt x="15973" y="444"/>
                    <a:pt x="16155" y="1035"/>
                  </a:cubicBezTo>
                  <a:cubicBezTo>
                    <a:pt x="16336" y="1626"/>
                    <a:pt x="15792" y="2469"/>
                    <a:pt x="14521" y="3397"/>
                  </a:cubicBezTo>
                  <a:cubicBezTo>
                    <a:pt x="13250" y="4326"/>
                    <a:pt x="11254" y="5338"/>
                    <a:pt x="9802" y="6097"/>
                  </a:cubicBezTo>
                  <a:cubicBezTo>
                    <a:pt x="8350" y="6857"/>
                    <a:pt x="7442" y="7363"/>
                    <a:pt x="7533" y="7701"/>
                  </a:cubicBezTo>
                  <a:cubicBezTo>
                    <a:pt x="7624" y="8038"/>
                    <a:pt x="8713" y="8207"/>
                    <a:pt x="10891" y="8544"/>
                  </a:cubicBezTo>
                  <a:cubicBezTo>
                    <a:pt x="13069" y="8882"/>
                    <a:pt x="16336" y="9388"/>
                    <a:pt x="18424" y="10063"/>
                  </a:cubicBezTo>
                  <a:cubicBezTo>
                    <a:pt x="20511" y="10738"/>
                    <a:pt x="21418" y="11582"/>
                    <a:pt x="21509" y="12425"/>
                  </a:cubicBezTo>
                  <a:cubicBezTo>
                    <a:pt x="21600" y="13269"/>
                    <a:pt x="20874" y="14113"/>
                    <a:pt x="18151" y="15547"/>
                  </a:cubicBezTo>
                  <a:cubicBezTo>
                    <a:pt x="15429" y="16982"/>
                    <a:pt x="10709" y="19007"/>
                    <a:pt x="7351" y="20104"/>
                  </a:cubicBezTo>
                  <a:cubicBezTo>
                    <a:pt x="3993" y="21201"/>
                    <a:pt x="1997" y="21369"/>
                    <a:pt x="0" y="2153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1496824" y="-113211"/>
              <a:ext cx="173668" cy="491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53" fill="norm" stroke="1" extrusionOk="0">
                  <a:moveTo>
                    <a:pt x="477" y="0"/>
                  </a:moveTo>
                  <a:cubicBezTo>
                    <a:pt x="185" y="3824"/>
                    <a:pt x="-107" y="7648"/>
                    <a:pt x="39" y="11058"/>
                  </a:cubicBezTo>
                  <a:cubicBezTo>
                    <a:pt x="185" y="14469"/>
                    <a:pt x="769" y="17466"/>
                    <a:pt x="3396" y="19223"/>
                  </a:cubicBezTo>
                  <a:cubicBezTo>
                    <a:pt x="6023" y="20980"/>
                    <a:pt x="10693" y="21497"/>
                    <a:pt x="14050" y="21548"/>
                  </a:cubicBezTo>
                  <a:cubicBezTo>
                    <a:pt x="17407" y="21600"/>
                    <a:pt x="19450" y="21187"/>
                    <a:pt x="21493" y="2077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1380389" y="148589"/>
              <a:ext cx="318406" cy="84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6200"/>
                    <a:pt x="8640" y="10800"/>
                    <a:pt x="12240" y="7200"/>
                  </a:cubicBezTo>
                  <a:cubicBezTo>
                    <a:pt x="15840" y="3600"/>
                    <a:pt x="18720" y="18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1735283" y="205194"/>
              <a:ext cx="122813" cy="1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016" fill="norm" stroke="1" extrusionOk="0">
                  <a:moveTo>
                    <a:pt x="5921" y="1157"/>
                  </a:moveTo>
                  <a:cubicBezTo>
                    <a:pt x="3068" y="3086"/>
                    <a:pt x="216" y="5014"/>
                    <a:pt x="12" y="8293"/>
                  </a:cubicBezTo>
                  <a:cubicBezTo>
                    <a:pt x="-192" y="11571"/>
                    <a:pt x="2253" y="16200"/>
                    <a:pt x="5514" y="18707"/>
                  </a:cubicBezTo>
                  <a:cubicBezTo>
                    <a:pt x="8774" y="21214"/>
                    <a:pt x="12850" y="21600"/>
                    <a:pt x="15906" y="20250"/>
                  </a:cubicBezTo>
                  <a:cubicBezTo>
                    <a:pt x="18963" y="18900"/>
                    <a:pt x="21000" y="15814"/>
                    <a:pt x="21204" y="12536"/>
                  </a:cubicBezTo>
                  <a:cubicBezTo>
                    <a:pt x="21408" y="9257"/>
                    <a:pt x="19778" y="5786"/>
                    <a:pt x="16517" y="3664"/>
                  </a:cubicBezTo>
                  <a:cubicBezTo>
                    <a:pt x="13257" y="1543"/>
                    <a:pt x="8367" y="771"/>
                    <a:pt x="3476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1946442" y="-120287"/>
              <a:ext cx="42455" cy="5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870"/>
                    <a:pt x="9600" y="7740"/>
                    <a:pt x="13200" y="11340"/>
                  </a:cubicBezTo>
                  <a:cubicBezTo>
                    <a:pt x="16800" y="14940"/>
                    <a:pt x="19200" y="1827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1912999" y="91983"/>
              <a:ext cx="373076" cy="30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13746" y="0"/>
                  </a:moveTo>
                  <a:cubicBezTo>
                    <a:pt x="12115" y="335"/>
                    <a:pt x="10485" y="670"/>
                    <a:pt x="8312" y="1674"/>
                  </a:cubicBezTo>
                  <a:cubicBezTo>
                    <a:pt x="6138" y="2679"/>
                    <a:pt x="3421" y="4353"/>
                    <a:pt x="1859" y="5526"/>
                  </a:cubicBezTo>
                  <a:cubicBezTo>
                    <a:pt x="297" y="6698"/>
                    <a:pt x="-111" y="7367"/>
                    <a:pt x="25" y="8037"/>
                  </a:cubicBezTo>
                  <a:cubicBezTo>
                    <a:pt x="161" y="8707"/>
                    <a:pt x="840" y="9377"/>
                    <a:pt x="3489" y="10465"/>
                  </a:cubicBezTo>
                  <a:cubicBezTo>
                    <a:pt x="6138" y="11553"/>
                    <a:pt x="10757" y="13060"/>
                    <a:pt x="14017" y="14567"/>
                  </a:cubicBezTo>
                  <a:cubicBezTo>
                    <a:pt x="17278" y="16074"/>
                    <a:pt x="19180" y="17581"/>
                    <a:pt x="20198" y="18753"/>
                  </a:cubicBezTo>
                  <a:cubicBezTo>
                    <a:pt x="21217" y="19926"/>
                    <a:pt x="21353" y="20763"/>
                    <a:pt x="2148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2322913" y="207297"/>
              <a:ext cx="140054" cy="17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343" fill="norm" stroke="1" extrusionOk="0">
                  <a:moveTo>
                    <a:pt x="2919" y="15295"/>
                  </a:moveTo>
                  <a:cubicBezTo>
                    <a:pt x="7100" y="13279"/>
                    <a:pt x="11281" y="11263"/>
                    <a:pt x="14068" y="9535"/>
                  </a:cubicBezTo>
                  <a:cubicBezTo>
                    <a:pt x="16855" y="7807"/>
                    <a:pt x="18248" y="6367"/>
                    <a:pt x="18248" y="4495"/>
                  </a:cubicBezTo>
                  <a:cubicBezTo>
                    <a:pt x="18248" y="2623"/>
                    <a:pt x="16855" y="319"/>
                    <a:pt x="13371" y="31"/>
                  </a:cubicBezTo>
                  <a:cubicBezTo>
                    <a:pt x="9887" y="-257"/>
                    <a:pt x="4313" y="1471"/>
                    <a:pt x="1700" y="4495"/>
                  </a:cubicBezTo>
                  <a:cubicBezTo>
                    <a:pt x="-913" y="7519"/>
                    <a:pt x="-565" y="11839"/>
                    <a:pt x="3093" y="14863"/>
                  </a:cubicBezTo>
                  <a:cubicBezTo>
                    <a:pt x="6752" y="17887"/>
                    <a:pt x="13719" y="19615"/>
                    <a:pt x="20687" y="2134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2554949" y="183092"/>
              <a:ext cx="191044" cy="19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fill="norm" stroke="1" extrusionOk="0">
                  <a:moveTo>
                    <a:pt x="0" y="3861"/>
                  </a:moveTo>
                  <a:cubicBezTo>
                    <a:pt x="1067" y="6372"/>
                    <a:pt x="2133" y="8884"/>
                    <a:pt x="3067" y="11019"/>
                  </a:cubicBezTo>
                  <a:cubicBezTo>
                    <a:pt x="4000" y="13154"/>
                    <a:pt x="4800" y="14912"/>
                    <a:pt x="5200" y="15163"/>
                  </a:cubicBezTo>
                  <a:cubicBezTo>
                    <a:pt x="5600" y="15414"/>
                    <a:pt x="5600" y="14158"/>
                    <a:pt x="6267" y="12149"/>
                  </a:cubicBezTo>
                  <a:cubicBezTo>
                    <a:pt x="6933" y="10140"/>
                    <a:pt x="8267" y="7377"/>
                    <a:pt x="9733" y="5117"/>
                  </a:cubicBezTo>
                  <a:cubicBezTo>
                    <a:pt x="11200" y="2856"/>
                    <a:pt x="12800" y="1098"/>
                    <a:pt x="14267" y="344"/>
                  </a:cubicBezTo>
                  <a:cubicBezTo>
                    <a:pt x="15733" y="-409"/>
                    <a:pt x="17067" y="-158"/>
                    <a:pt x="18267" y="3484"/>
                  </a:cubicBezTo>
                  <a:cubicBezTo>
                    <a:pt x="19467" y="7126"/>
                    <a:pt x="20533" y="14158"/>
                    <a:pt x="21600" y="2119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2795522" y="156138"/>
              <a:ext cx="222050" cy="16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40" fill="norm" stroke="1" extrusionOk="0">
                  <a:moveTo>
                    <a:pt x="18417" y="4440"/>
                  </a:moveTo>
                  <a:cubicBezTo>
                    <a:pt x="19326" y="3240"/>
                    <a:pt x="20236" y="2040"/>
                    <a:pt x="20008" y="1290"/>
                  </a:cubicBezTo>
                  <a:cubicBezTo>
                    <a:pt x="19781" y="540"/>
                    <a:pt x="18417" y="240"/>
                    <a:pt x="16371" y="90"/>
                  </a:cubicBezTo>
                  <a:cubicBezTo>
                    <a:pt x="14324" y="-60"/>
                    <a:pt x="11596" y="-60"/>
                    <a:pt x="9663" y="390"/>
                  </a:cubicBezTo>
                  <a:cubicBezTo>
                    <a:pt x="7731" y="840"/>
                    <a:pt x="6594" y="1740"/>
                    <a:pt x="5912" y="2940"/>
                  </a:cubicBezTo>
                  <a:cubicBezTo>
                    <a:pt x="5229" y="4140"/>
                    <a:pt x="5002" y="5640"/>
                    <a:pt x="7389" y="7590"/>
                  </a:cubicBezTo>
                  <a:cubicBezTo>
                    <a:pt x="9777" y="9540"/>
                    <a:pt x="14779" y="11940"/>
                    <a:pt x="17735" y="13590"/>
                  </a:cubicBezTo>
                  <a:cubicBezTo>
                    <a:pt x="20691" y="15240"/>
                    <a:pt x="21600" y="16140"/>
                    <a:pt x="21373" y="17040"/>
                  </a:cubicBezTo>
                  <a:cubicBezTo>
                    <a:pt x="21145" y="17940"/>
                    <a:pt x="19781" y="18840"/>
                    <a:pt x="16029" y="19590"/>
                  </a:cubicBezTo>
                  <a:cubicBezTo>
                    <a:pt x="12278" y="20340"/>
                    <a:pt x="6139" y="20940"/>
                    <a:pt x="0" y="2154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3822056" y="205194"/>
              <a:ext cx="243648" cy="14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736" fill="norm" stroke="1" extrusionOk="0">
                  <a:moveTo>
                    <a:pt x="573" y="0"/>
                  </a:moveTo>
                  <a:cubicBezTo>
                    <a:pt x="365" y="4387"/>
                    <a:pt x="158" y="8775"/>
                    <a:pt x="54" y="12150"/>
                  </a:cubicBezTo>
                  <a:cubicBezTo>
                    <a:pt x="-50" y="15525"/>
                    <a:pt x="-50" y="17888"/>
                    <a:pt x="469" y="19406"/>
                  </a:cubicBezTo>
                  <a:cubicBezTo>
                    <a:pt x="988" y="20925"/>
                    <a:pt x="2027" y="21600"/>
                    <a:pt x="3377" y="18900"/>
                  </a:cubicBezTo>
                  <a:cubicBezTo>
                    <a:pt x="4727" y="16200"/>
                    <a:pt x="6388" y="10125"/>
                    <a:pt x="7635" y="6581"/>
                  </a:cubicBezTo>
                  <a:cubicBezTo>
                    <a:pt x="8881" y="3037"/>
                    <a:pt x="9712" y="2025"/>
                    <a:pt x="10542" y="2025"/>
                  </a:cubicBezTo>
                  <a:cubicBezTo>
                    <a:pt x="11373" y="2025"/>
                    <a:pt x="12204" y="3037"/>
                    <a:pt x="13242" y="5062"/>
                  </a:cubicBezTo>
                  <a:cubicBezTo>
                    <a:pt x="14281" y="7087"/>
                    <a:pt x="15527" y="10125"/>
                    <a:pt x="16565" y="12150"/>
                  </a:cubicBezTo>
                  <a:cubicBezTo>
                    <a:pt x="17604" y="14175"/>
                    <a:pt x="18435" y="15187"/>
                    <a:pt x="19369" y="15694"/>
                  </a:cubicBezTo>
                  <a:cubicBezTo>
                    <a:pt x="20304" y="16200"/>
                    <a:pt x="21342" y="16200"/>
                    <a:pt x="21446" y="14006"/>
                  </a:cubicBezTo>
                  <a:cubicBezTo>
                    <a:pt x="21550" y="11812"/>
                    <a:pt x="20719" y="7425"/>
                    <a:pt x="19785" y="4894"/>
                  </a:cubicBezTo>
                  <a:cubicBezTo>
                    <a:pt x="18850" y="2362"/>
                    <a:pt x="17812" y="1687"/>
                    <a:pt x="16773" y="101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4182351" y="176891"/>
              <a:ext cx="21229" cy="169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4394621" y="-70757"/>
              <a:ext cx="7077" cy="34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878"/>
                    <a:pt x="14400" y="11755"/>
                    <a:pt x="18000" y="15355"/>
                  </a:cubicBezTo>
                  <a:cubicBezTo>
                    <a:pt x="21600" y="18955"/>
                    <a:pt x="21600" y="2027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4228243" y="-94343"/>
              <a:ext cx="583844" cy="35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16" fill="norm" stroke="1" extrusionOk="0">
                  <a:moveTo>
                    <a:pt x="657" y="20016"/>
                  </a:moveTo>
                  <a:cubicBezTo>
                    <a:pt x="308" y="19584"/>
                    <a:pt x="-40" y="19152"/>
                    <a:pt x="4" y="18720"/>
                  </a:cubicBezTo>
                  <a:cubicBezTo>
                    <a:pt x="47" y="18288"/>
                    <a:pt x="483" y="17856"/>
                    <a:pt x="1963" y="16920"/>
                  </a:cubicBezTo>
                  <a:cubicBezTo>
                    <a:pt x="3444" y="15984"/>
                    <a:pt x="5970" y="14544"/>
                    <a:pt x="8147" y="13104"/>
                  </a:cubicBezTo>
                  <a:cubicBezTo>
                    <a:pt x="10325" y="11664"/>
                    <a:pt x="12154" y="10224"/>
                    <a:pt x="13112" y="9144"/>
                  </a:cubicBezTo>
                  <a:cubicBezTo>
                    <a:pt x="14070" y="8064"/>
                    <a:pt x="14157" y="7344"/>
                    <a:pt x="14070" y="6120"/>
                  </a:cubicBezTo>
                  <a:cubicBezTo>
                    <a:pt x="13983" y="4896"/>
                    <a:pt x="13721" y="3168"/>
                    <a:pt x="13416" y="1944"/>
                  </a:cubicBezTo>
                  <a:cubicBezTo>
                    <a:pt x="13112" y="720"/>
                    <a:pt x="12763" y="0"/>
                    <a:pt x="12458" y="0"/>
                  </a:cubicBezTo>
                  <a:cubicBezTo>
                    <a:pt x="12154" y="0"/>
                    <a:pt x="11892" y="720"/>
                    <a:pt x="11718" y="3240"/>
                  </a:cubicBezTo>
                  <a:cubicBezTo>
                    <a:pt x="11544" y="5760"/>
                    <a:pt x="11457" y="10080"/>
                    <a:pt x="11457" y="13032"/>
                  </a:cubicBezTo>
                  <a:cubicBezTo>
                    <a:pt x="11457" y="15984"/>
                    <a:pt x="11544" y="17568"/>
                    <a:pt x="11631" y="18720"/>
                  </a:cubicBezTo>
                  <a:cubicBezTo>
                    <a:pt x="11718" y="19872"/>
                    <a:pt x="11805" y="20592"/>
                    <a:pt x="12066" y="21024"/>
                  </a:cubicBezTo>
                  <a:cubicBezTo>
                    <a:pt x="12328" y="21456"/>
                    <a:pt x="12763" y="21600"/>
                    <a:pt x="13155" y="21096"/>
                  </a:cubicBezTo>
                  <a:cubicBezTo>
                    <a:pt x="13547" y="20592"/>
                    <a:pt x="13895" y="19440"/>
                    <a:pt x="14200" y="18504"/>
                  </a:cubicBezTo>
                  <a:cubicBezTo>
                    <a:pt x="14505" y="17568"/>
                    <a:pt x="14766" y="16848"/>
                    <a:pt x="15071" y="16272"/>
                  </a:cubicBezTo>
                  <a:cubicBezTo>
                    <a:pt x="15376" y="15696"/>
                    <a:pt x="15725" y="15264"/>
                    <a:pt x="16073" y="15264"/>
                  </a:cubicBezTo>
                  <a:cubicBezTo>
                    <a:pt x="16421" y="15264"/>
                    <a:pt x="16770" y="15696"/>
                    <a:pt x="17684" y="16776"/>
                  </a:cubicBezTo>
                  <a:cubicBezTo>
                    <a:pt x="18599" y="17856"/>
                    <a:pt x="20079" y="19584"/>
                    <a:pt x="21560" y="2131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5413517" y="-120287"/>
              <a:ext cx="280271" cy="524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58" fill="norm" stroke="1" extrusionOk="0">
                  <a:moveTo>
                    <a:pt x="10711" y="0"/>
                  </a:moveTo>
                  <a:cubicBezTo>
                    <a:pt x="8926" y="2400"/>
                    <a:pt x="7140" y="4800"/>
                    <a:pt x="5355" y="7776"/>
                  </a:cubicBezTo>
                  <a:cubicBezTo>
                    <a:pt x="3570" y="10752"/>
                    <a:pt x="1785" y="14304"/>
                    <a:pt x="893" y="16608"/>
                  </a:cubicBezTo>
                  <a:cubicBezTo>
                    <a:pt x="0" y="18912"/>
                    <a:pt x="0" y="19968"/>
                    <a:pt x="1071" y="20640"/>
                  </a:cubicBezTo>
                  <a:cubicBezTo>
                    <a:pt x="2142" y="21312"/>
                    <a:pt x="4284" y="21600"/>
                    <a:pt x="7587" y="21120"/>
                  </a:cubicBezTo>
                  <a:cubicBezTo>
                    <a:pt x="10889" y="20640"/>
                    <a:pt x="15352" y="19392"/>
                    <a:pt x="18030" y="18192"/>
                  </a:cubicBezTo>
                  <a:cubicBezTo>
                    <a:pt x="20707" y="16992"/>
                    <a:pt x="21600" y="15840"/>
                    <a:pt x="21064" y="15120"/>
                  </a:cubicBezTo>
                  <a:cubicBezTo>
                    <a:pt x="20529" y="14400"/>
                    <a:pt x="18565" y="14112"/>
                    <a:pt x="15174" y="14304"/>
                  </a:cubicBezTo>
                  <a:cubicBezTo>
                    <a:pt x="11782" y="14496"/>
                    <a:pt x="6962" y="15168"/>
                    <a:pt x="4195" y="15984"/>
                  </a:cubicBezTo>
                  <a:cubicBezTo>
                    <a:pt x="1428" y="16800"/>
                    <a:pt x="714" y="17760"/>
                    <a:pt x="0" y="1872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5847336" y="-77833"/>
              <a:ext cx="292204" cy="482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335" fill="norm" stroke="1" extrusionOk="0">
                  <a:moveTo>
                    <a:pt x="14524" y="0"/>
                  </a:moveTo>
                  <a:cubicBezTo>
                    <a:pt x="12836" y="835"/>
                    <a:pt x="11149" y="1670"/>
                    <a:pt x="9040" y="3965"/>
                  </a:cubicBezTo>
                  <a:cubicBezTo>
                    <a:pt x="6930" y="6261"/>
                    <a:pt x="4399" y="10017"/>
                    <a:pt x="3555" y="13096"/>
                  </a:cubicBezTo>
                  <a:cubicBezTo>
                    <a:pt x="2711" y="16174"/>
                    <a:pt x="3555" y="18574"/>
                    <a:pt x="6002" y="19930"/>
                  </a:cubicBezTo>
                  <a:cubicBezTo>
                    <a:pt x="8449" y="21287"/>
                    <a:pt x="12499" y="21600"/>
                    <a:pt x="15452" y="21130"/>
                  </a:cubicBezTo>
                  <a:cubicBezTo>
                    <a:pt x="18405" y="20661"/>
                    <a:pt x="20262" y="19409"/>
                    <a:pt x="20768" y="18157"/>
                  </a:cubicBezTo>
                  <a:cubicBezTo>
                    <a:pt x="21274" y="16904"/>
                    <a:pt x="20430" y="15652"/>
                    <a:pt x="17730" y="14922"/>
                  </a:cubicBezTo>
                  <a:cubicBezTo>
                    <a:pt x="15030" y="14191"/>
                    <a:pt x="10474" y="13983"/>
                    <a:pt x="7099" y="14296"/>
                  </a:cubicBezTo>
                  <a:cubicBezTo>
                    <a:pt x="3724" y="14609"/>
                    <a:pt x="1530" y="15443"/>
                    <a:pt x="602" y="16226"/>
                  </a:cubicBezTo>
                  <a:cubicBezTo>
                    <a:pt x="-326" y="17009"/>
                    <a:pt x="12" y="17739"/>
                    <a:pt x="349" y="1847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6234294" y="113210"/>
              <a:ext cx="197020" cy="23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0867" fill="norm" stroke="1" extrusionOk="0">
                  <a:moveTo>
                    <a:pt x="13563" y="0"/>
                  </a:moveTo>
                  <a:cubicBezTo>
                    <a:pt x="10047" y="2263"/>
                    <a:pt x="6530" y="4526"/>
                    <a:pt x="4772" y="7920"/>
                  </a:cubicBezTo>
                  <a:cubicBezTo>
                    <a:pt x="3014" y="11314"/>
                    <a:pt x="3014" y="15840"/>
                    <a:pt x="5274" y="18411"/>
                  </a:cubicBezTo>
                  <a:cubicBezTo>
                    <a:pt x="7535" y="20983"/>
                    <a:pt x="12056" y="21600"/>
                    <a:pt x="15572" y="19954"/>
                  </a:cubicBezTo>
                  <a:cubicBezTo>
                    <a:pt x="19088" y="18309"/>
                    <a:pt x="21600" y="14400"/>
                    <a:pt x="20847" y="11006"/>
                  </a:cubicBezTo>
                  <a:cubicBezTo>
                    <a:pt x="20093" y="7611"/>
                    <a:pt x="16074" y="4731"/>
                    <a:pt x="12056" y="3806"/>
                  </a:cubicBezTo>
                  <a:cubicBezTo>
                    <a:pt x="8037" y="2880"/>
                    <a:pt x="4019" y="3909"/>
                    <a:pt x="0" y="493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6545623" y="-117928"/>
              <a:ext cx="396238" cy="436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" y="18681"/>
                    <a:pt x="514" y="15762"/>
                    <a:pt x="836" y="12902"/>
                  </a:cubicBezTo>
                  <a:cubicBezTo>
                    <a:pt x="1157" y="10041"/>
                    <a:pt x="1543" y="7239"/>
                    <a:pt x="1800" y="5546"/>
                  </a:cubicBezTo>
                  <a:cubicBezTo>
                    <a:pt x="2057" y="3853"/>
                    <a:pt x="2186" y="3269"/>
                    <a:pt x="2379" y="3328"/>
                  </a:cubicBezTo>
                  <a:cubicBezTo>
                    <a:pt x="2571" y="3386"/>
                    <a:pt x="2829" y="4086"/>
                    <a:pt x="3729" y="6013"/>
                  </a:cubicBezTo>
                  <a:cubicBezTo>
                    <a:pt x="4629" y="7939"/>
                    <a:pt x="6171" y="11092"/>
                    <a:pt x="7200" y="13018"/>
                  </a:cubicBezTo>
                  <a:cubicBezTo>
                    <a:pt x="8229" y="14945"/>
                    <a:pt x="8743" y="15645"/>
                    <a:pt x="9386" y="16171"/>
                  </a:cubicBezTo>
                  <a:cubicBezTo>
                    <a:pt x="10029" y="16696"/>
                    <a:pt x="10800" y="17046"/>
                    <a:pt x="11379" y="16988"/>
                  </a:cubicBezTo>
                  <a:cubicBezTo>
                    <a:pt x="11957" y="16930"/>
                    <a:pt x="12343" y="16463"/>
                    <a:pt x="12793" y="14478"/>
                  </a:cubicBezTo>
                  <a:cubicBezTo>
                    <a:pt x="13243" y="12493"/>
                    <a:pt x="13757" y="8990"/>
                    <a:pt x="14143" y="6480"/>
                  </a:cubicBezTo>
                  <a:cubicBezTo>
                    <a:pt x="14529" y="3970"/>
                    <a:pt x="14786" y="2452"/>
                    <a:pt x="15171" y="1459"/>
                  </a:cubicBezTo>
                  <a:cubicBezTo>
                    <a:pt x="15557" y="467"/>
                    <a:pt x="16071" y="0"/>
                    <a:pt x="16521" y="0"/>
                  </a:cubicBezTo>
                  <a:cubicBezTo>
                    <a:pt x="16971" y="0"/>
                    <a:pt x="17357" y="467"/>
                    <a:pt x="18064" y="2685"/>
                  </a:cubicBezTo>
                  <a:cubicBezTo>
                    <a:pt x="18771" y="4904"/>
                    <a:pt x="19800" y="8874"/>
                    <a:pt x="20443" y="12026"/>
                  </a:cubicBezTo>
                  <a:cubicBezTo>
                    <a:pt x="21086" y="15178"/>
                    <a:pt x="21343" y="17514"/>
                    <a:pt x="21600" y="1984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7411532" y="-277645"/>
              <a:ext cx="209593" cy="79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91" fill="norm" stroke="1" extrusionOk="0">
                  <a:moveTo>
                    <a:pt x="21327" y="4238"/>
                  </a:moveTo>
                  <a:cubicBezTo>
                    <a:pt x="21087" y="2967"/>
                    <a:pt x="20847" y="1697"/>
                    <a:pt x="19527" y="903"/>
                  </a:cubicBezTo>
                  <a:cubicBezTo>
                    <a:pt x="18207" y="109"/>
                    <a:pt x="15807" y="-209"/>
                    <a:pt x="12567" y="140"/>
                  </a:cubicBezTo>
                  <a:cubicBezTo>
                    <a:pt x="9327" y="490"/>
                    <a:pt x="5247" y="1506"/>
                    <a:pt x="2847" y="3190"/>
                  </a:cubicBezTo>
                  <a:cubicBezTo>
                    <a:pt x="447" y="4873"/>
                    <a:pt x="-273" y="7224"/>
                    <a:pt x="87" y="9606"/>
                  </a:cubicBezTo>
                  <a:cubicBezTo>
                    <a:pt x="447" y="11989"/>
                    <a:pt x="1887" y="14403"/>
                    <a:pt x="2967" y="16245"/>
                  </a:cubicBezTo>
                  <a:cubicBezTo>
                    <a:pt x="4047" y="18087"/>
                    <a:pt x="4767" y="19358"/>
                    <a:pt x="4767" y="20120"/>
                  </a:cubicBezTo>
                  <a:cubicBezTo>
                    <a:pt x="4767" y="20883"/>
                    <a:pt x="4047" y="21137"/>
                    <a:pt x="3327" y="2139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7366400" y="70756"/>
              <a:ext cx="665113" cy="197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fill="norm" stroke="1" extrusionOk="0">
                  <a:moveTo>
                    <a:pt x="0" y="12056"/>
                  </a:moveTo>
                  <a:cubicBezTo>
                    <a:pt x="1685" y="11302"/>
                    <a:pt x="3370" y="10549"/>
                    <a:pt x="4443" y="10172"/>
                  </a:cubicBezTo>
                  <a:cubicBezTo>
                    <a:pt x="5515" y="9795"/>
                    <a:pt x="5974" y="9795"/>
                    <a:pt x="6396" y="9921"/>
                  </a:cubicBezTo>
                  <a:cubicBezTo>
                    <a:pt x="6817" y="10047"/>
                    <a:pt x="7200" y="10298"/>
                    <a:pt x="7391" y="11051"/>
                  </a:cubicBezTo>
                  <a:cubicBezTo>
                    <a:pt x="7583" y="11805"/>
                    <a:pt x="7583" y="13060"/>
                    <a:pt x="7391" y="14442"/>
                  </a:cubicBezTo>
                  <a:cubicBezTo>
                    <a:pt x="7200" y="15823"/>
                    <a:pt x="6817" y="17330"/>
                    <a:pt x="6894" y="18084"/>
                  </a:cubicBezTo>
                  <a:cubicBezTo>
                    <a:pt x="6970" y="18837"/>
                    <a:pt x="7506" y="18837"/>
                    <a:pt x="8234" y="18209"/>
                  </a:cubicBezTo>
                  <a:cubicBezTo>
                    <a:pt x="8962" y="17581"/>
                    <a:pt x="9881" y="16326"/>
                    <a:pt x="10455" y="15195"/>
                  </a:cubicBezTo>
                  <a:cubicBezTo>
                    <a:pt x="11030" y="14065"/>
                    <a:pt x="11260" y="13060"/>
                    <a:pt x="11260" y="12056"/>
                  </a:cubicBezTo>
                  <a:cubicBezTo>
                    <a:pt x="11260" y="11051"/>
                    <a:pt x="11030" y="10047"/>
                    <a:pt x="10340" y="9293"/>
                  </a:cubicBezTo>
                  <a:cubicBezTo>
                    <a:pt x="9651" y="8540"/>
                    <a:pt x="8502" y="8037"/>
                    <a:pt x="7774" y="8288"/>
                  </a:cubicBezTo>
                  <a:cubicBezTo>
                    <a:pt x="7047" y="8540"/>
                    <a:pt x="6740" y="9544"/>
                    <a:pt x="6817" y="10298"/>
                  </a:cubicBezTo>
                  <a:cubicBezTo>
                    <a:pt x="6894" y="11051"/>
                    <a:pt x="7353" y="11553"/>
                    <a:pt x="8196" y="11679"/>
                  </a:cubicBezTo>
                  <a:cubicBezTo>
                    <a:pt x="9038" y="11805"/>
                    <a:pt x="10264" y="11553"/>
                    <a:pt x="11298" y="11051"/>
                  </a:cubicBezTo>
                  <a:cubicBezTo>
                    <a:pt x="12332" y="10549"/>
                    <a:pt x="13174" y="9795"/>
                    <a:pt x="13787" y="9544"/>
                  </a:cubicBezTo>
                  <a:cubicBezTo>
                    <a:pt x="14400" y="9293"/>
                    <a:pt x="14783" y="9544"/>
                    <a:pt x="15013" y="10423"/>
                  </a:cubicBezTo>
                  <a:cubicBezTo>
                    <a:pt x="15243" y="11302"/>
                    <a:pt x="15319" y="12809"/>
                    <a:pt x="15587" y="14944"/>
                  </a:cubicBezTo>
                  <a:cubicBezTo>
                    <a:pt x="15855" y="17079"/>
                    <a:pt x="16315" y="19842"/>
                    <a:pt x="16430" y="20721"/>
                  </a:cubicBezTo>
                  <a:cubicBezTo>
                    <a:pt x="16545" y="21600"/>
                    <a:pt x="16315" y="20595"/>
                    <a:pt x="16123" y="18460"/>
                  </a:cubicBezTo>
                  <a:cubicBezTo>
                    <a:pt x="15932" y="16326"/>
                    <a:pt x="15779" y="13060"/>
                    <a:pt x="16698" y="9795"/>
                  </a:cubicBezTo>
                  <a:cubicBezTo>
                    <a:pt x="17617" y="6530"/>
                    <a:pt x="19609" y="326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8462493" y="-198119"/>
              <a:ext cx="191678" cy="435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47" fill="norm" stroke="1" extrusionOk="0">
                  <a:moveTo>
                    <a:pt x="2441" y="0"/>
                  </a:moveTo>
                  <a:cubicBezTo>
                    <a:pt x="1387" y="1168"/>
                    <a:pt x="334" y="2335"/>
                    <a:pt x="70" y="5196"/>
                  </a:cubicBezTo>
                  <a:cubicBezTo>
                    <a:pt x="-193" y="8056"/>
                    <a:pt x="334" y="12610"/>
                    <a:pt x="729" y="15412"/>
                  </a:cubicBezTo>
                  <a:cubicBezTo>
                    <a:pt x="1124" y="18214"/>
                    <a:pt x="1387" y="19265"/>
                    <a:pt x="2046" y="20082"/>
                  </a:cubicBezTo>
                  <a:cubicBezTo>
                    <a:pt x="2705" y="20899"/>
                    <a:pt x="3758" y="21483"/>
                    <a:pt x="5602" y="21542"/>
                  </a:cubicBezTo>
                  <a:cubicBezTo>
                    <a:pt x="7446" y="21600"/>
                    <a:pt x="10080" y="21133"/>
                    <a:pt x="12846" y="20666"/>
                  </a:cubicBezTo>
                  <a:cubicBezTo>
                    <a:pt x="15612" y="20199"/>
                    <a:pt x="18509" y="19732"/>
                    <a:pt x="21407" y="1926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8362836" y="84908"/>
              <a:ext cx="298411" cy="40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2640" y="19059"/>
                  </a:moveTo>
                  <a:cubicBezTo>
                    <a:pt x="1280" y="20329"/>
                    <a:pt x="-81" y="21600"/>
                    <a:pt x="4" y="21600"/>
                  </a:cubicBezTo>
                  <a:cubicBezTo>
                    <a:pt x="89" y="21600"/>
                    <a:pt x="1620" y="20329"/>
                    <a:pt x="5447" y="16518"/>
                  </a:cubicBezTo>
                  <a:cubicBezTo>
                    <a:pt x="9273" y="12706"/>
                    <a:pt x="15396" y="6353"/>
                    <a:pt x="2151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8819856" y="97700"/>
              <a:ext cx="137417" cy="16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8" h="21469" fill="norm" stroke="1" extrusionOk="0">
                  <a:moveTo>
                    <a:pt x="4791" y="12212"/>
                  </a:moveTo>
                  <a:cubicBezTo>
                    <a:pt x="9669" y="10052"/>
                    <a:pt x="14546" y="7892"/>
                    <a:pt x="17333" y="6040"/>
                  </a:cubicBezTo>
                  <a:cubicBezTo>
                    <a:pt x="20120" y="4189"/>
                    <a:pt x="20817" y="2646"/>
                    <a:pt x="19946" y="1566"/>
                  </a:cubicBezTo>
                  <a:cubicBezTo>
                    <a:pt x="19075" y="486"/>
                    <a:pt x="16636" y="-131"/>
                    <a:pt x="13152" y="23"/>
                  </a:cubicBezTo>
                  <a:cubicBezTo>
                    <a:pt x="9669" y="178"/>
                    <a:pt x="5140" y="1103"/>
                    <a:pt x="2527" y="3726"/>
                  </a:cubicBezTo>
                  <a:cubicBezTo>
                    <a:pt x="-86" y="6349"/>
                    <a:pt x="-783" y="10669"/>
                    <a:pt x="959" y="13909"/>
                  </a:cubicBezTo>
                  <a:cubicBezTo>
                    <a:pt x="2701" y="17149"/>
                    <a:pt x="6882" y="19309"/>
                    <a:pt x="11062" y="2146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8993802" y="53800"/>
              <a:ext cx="246261" cy="186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381" fill="norm" stroke="1" extrusionOk="0">
                  <a:moveTo>
                    <a:pt x="19562" y="4371"/>
                  </a:moveTo>
                  <a:cubicBezTo>
                    <a:pt x="19970" y="3021"/>
                    <a:pt x="20377" y="1671"/>
                    <a:pt x="20072" y="861"/>
                  </a:cubicBezTo>
                  <a:cubicBezTo>
                    <a:pt x="19766" y="51"/>
                    <a:pt x="18747" y="-219"/>
                    <a:pt x="17015" y="186"/>
                  </a:cubicBezTo>
                  <a:cubicBezTo>
                    <a:pt x="15283" y="591"/>
                    <a:pt x="12838" y="1671"/>
                    <a:pt x="11208" y="3426"/>
                  </a:cubicBezTo>
                  <a:cubicBezTo>
                    <a:pt x="9577" y="5181"/>
                    <a:pt x="8762" y="7611"/>
                    <a:pt x="9374" y="9636"/>
                  </a:cubicBezTo>
                  <a:cubicBezTo>
                    <a:pt x="9985" y="11661"/>
                    <a:pt x="12023" y="13281"/>
                    <a:pt x="13551" y="14226"/>
                  </a:cubicBezTo>
                  <a:cubicBezTo>
                    <a:pt x="15079" y="15171"/>
                    <a:pt x="16098" y="15441"/>
                    <a:pt x="17525" y="16116"/>
                  </a:cubicBezTo>
                  <a:cubicBezTo>
                    <a:pt x="18951" y="16791"/>
                    <a:pt x="20785" y="17871"/>
                    <a:pt x="21192" y="18681"/>
                  </a:cubicBezTo>
                  <a:cubicBezTo>
                    <a:pt x="21600" y="19491"/>
                    <a:pt x="20581" y="20031"/>
                    <a:pt x="16811" y="20436"/>
                  </a:cubicBezTo>
                  <a:cubicBezTo>
                    <a:pt x="13042" y="20841"/>
                    <a:pt x="6521" y="21111"/>
                    <a:pt x="0" y="2138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9434390" y="-162741"/>
              <a:ext cx="210374" cy="371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37" fill="norm" stroke="1" extrusionOk="0">
                  <a:moveTo>
                    <a:pt x="1247" y="0"/>
                  </a:moveTo>
                  <a:cubicBezTo>
                    <a:pt x="527" y="4511"/>
                    <a:pt x="-193" y="9023"/>
                    <a:pt x="47" y="12441"/>
                  </a:cubicBezTo>
                  <a:cubicBezTo>
                    <a:pt x="287" y="15858"/>
                    <a:pt x="1487" y="18182"/>
                    <a:pt x="4727" y="19618"/>
                  </a:cubicBezTo>
                  <a:cubicBezTo>
                    <a:pt x="7967" y="21053"/>
                    <a:pt x="13247" y="21600"/>
                    <a:pt x="16367" y="21532"/>
                  </a:cubicBezTo>
                  <a:cubicBezTo>
                    <a:pt x="19487" y="21463"/>
                    <a:pt x="20447" y="20780"/>
                    <a:pt x="21407" y="2009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9333434" y="28302"/>
              <a:ext cx="297179" cy="4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10103890" y="-1943"/>
              <a:ext cx="812890" cy="12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019" fill="norm" stroke="1" extrusionOk="0">
                  <a:moveTo>
                    <a:pt x="716" y="14175"/>
                  </a:moveTo>
                  <a:cubicBezTo>
                    <a:pt x="296" y="16875"/>
                    <a:pt x="-123" y="19575"/>
                    <a:pt x="34" y="20588"/>
                  </a:cubicBezTo>
                  <a:cubicBezTo>
                    <a:pt x="192" y="21600"/>
                    <a:pt x="926" y="20925"/>
                    <a:pt x="3390" y="17550"/>
                  </a:cubicBezTo>
                  <a:cubicBezTo>
                    <a:pt x="5854" y="14175"/>
                    <a:pt x="10048" y="8100"/>
                    <a:pt x="13351" y="4725"/>
                  </a:cubicBezTo>
                  <a:cubicBezTo>
                    <a:pt x="16654" y="1350"/>
                    <a:pt x="19065" y="675"/>
                    <a:pt x="2147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11516060" y="-275787"/>
              <a:ext cx="502520" cy="50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21" fill="norm" stroke="1" extrusionOk="0">
                  <a:moveTo>
                    <a:pt x="340" y="3572"/>
                  </a:moveTo>
                  <a:cubicBezTo>
                    <a:pt x="170" y="7824"/>
                    <a:pt x="0" y="12076"/>
                    <a:pt x="0" y="14712"/>
                  </a:cubicBezTo>
                  <a:cubicBezTo>
                    <a:pt x="0" y="17348"/>
                    <a:pt x="170" y="18369"/>
                    <a:pt x="340" y="19389"/>
                  </a:cubicBezTo>
                  <a:cubicBezTo>
                    <a:pt x="510" y="20409"/>
                    <a:pt x="680" y="21430"/>
                    <a:pt x="1106" y="21515"/>
                  </a:cubicBezTo>
                  <a:cubicBezTo>
                    <a:pt x="1531" y="21600"/>
                    <a:pt x="2211" y="20750"/>
                    <a:pt x="3231" y="19134"/>
                  </a:cubicBezTo>
                  <a:cubicBezTo>
                    <a:pt x="4252" y="17518"/>
                    <a:pt x="5613" y="15137"/>
                    <a:pt x="6718" y="13776"/>
                  </a:cubicBezTo>
                  <a:cubicBezTo>
                    <a:pt x="7824" y="12416"/>
                    <a:pt x="8674" y="12076"/>
                    <a:pt x="9524" y="12246"/>
                  </a:cubicBezTo>
                  <a:cubicBezTo>
                    <a:pt x="10375" y="12416"/>
                    <a:pt x="11225" y="13096"/>
                    <a:pt x="12671" y="14457"/>
                  </a:cubicBezTo>
                  <a:cubicBezTo>
                    <a:pt x="14117" y="15817"/>
                    <a:pt x="16157" y="17858"/>
                    <a:pt x="17603" y="18964"/>
                  </a:cubicBezTo>
                  <a:cubicBezTo>
                    <a:pt x="19049" y="20069"/>
                    <a:pt x="19899" y="20239"/>
                    <a:pt x="20494" y="19899"/>
                  </a:cubicBezTo>
                  <a:cubicBezTo>
                    <a:pt x="21090" y="19559"/>
                    <a:pt x="21430" y="18709"/>
                    <a:pt x="21515" y="15902"/>
                  </a:cubicBezTo>
                  <a:cubicBezTo>
                    <a:pt x="21600" y="13096"/>
                    <a:pt x="21430" y="8334"/>
                    <a:pt x="20750" y="5357"/>
                  </a:cubicBezTo>
                  <a:cubicBezTo>
                    <a:pt x="20069" y="2381"/>
                    <a:pt x="18879" y="1191"/>
                    <a:pt x="1768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12172720" y="-41434"/>
              <a:ext cx="184716" cy="229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216" fill="norm" stroke="1" extrusionOk="0">
                  <a:moveTo>
                    <a:pt x="3467" y="9135"/>
                  </a:moveTo>
                  <a:cubicBezTo>
                    <a:pt x="1628" y="10233"/>
                    <a:pt x="-210" y="11331"/>
                    <a:pt x="20" y="11697"/>
                  </a:cubicBezTo>
                  <a:cubicBezTo>
                    <a:pt x="250" y="12063"/>
                    <a:pt x="2547" y="11697"/>
                    <a:pt x="5305" y="10416"/>
                  </a:cubicBezTo>
                  <a:cubicBezTo>
                    <a:pt x="8062" y="9135"/>
                    <a:pt x="11279" y="6938"/>
                    <a:pt x="13347" y="4924"/>
                  </a:cubicBezTo>
                  <a:cubicBezTo>
                    <a:pt x="15416" y="2911"/>
                    <a:pt x="16335" y="1080"/>
                    <a:pt x="15416" y="348"/>
                  </a:cubicBezTo>
                  <a:cubicBezTo>
                    <a:pt x="14496" y="-384"/>
                    <a:pt x="11739" y="-18"/>
                    <a:pt x="8981" y="1996"/>
                  </a:cubicBezTo>
                  <a:cubicBezTo>
                    <a:pt x="6224" y="4009"/>
                    <a:pt x="3467" y="7670"/>
                    <a:pt x="2318" y="10416"/>
                  </a:cubicBezTo>
                  <a:cubicBezTo>
                    <a:pt x="1169" y="13162"/>
                    <a:pt x="1628" y="14992"/>
                    <a:pt x="5075" y="16640"/>
                  </a:cubicBezTo>
                  <a:cubicBezTo>
                    <a:pt x="8522" y="18287"/>
                    <a:pt x="14956" y="19752"/>
                    <a:pt x="21390" y="2121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12500244" y="-394849"/>
              <a:ext cx="47692" cy="63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6" h="21600" fill="norm" stroke="1" extrusionOk="0">
                  <a:moveTo>
                    <a:pt x="19966" y="0"/>
                  </a:moveTo>
                  <a:cubicBezTo>
                    <a:pt x="11658" y="408"/>
                    <a:pt x="3351" y="815"/>
                    <a:pt x="858" y="2513"/>
                  </a:cubicBezTo>
                  <a:cubicBezTo>
                    <a:pt x="-1634" y="4211"/>
                    <a:pt x="1689" y="7200"/>
                    <a:pt x="5843" y="10596"/>
                  </a:cubicBezTo>
                  <a:cubicBezTo>
                    <a:pt x="9997" y="13992"/>
                    <a:pt x="14981" y="17796"/>
                    <a:pt x="19966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12524123" y="21870"/>
              <a:ext cx="119012" cy="13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fill="norm" stroke="1" extrusionOk="0">
                  <a:moveTo>
                    <a:pt x="2090" y="0"/>
                  </a:moveTo>
                  <a:cubicBezTo>
                    <a:pt x="7665" y="655"/>
                    <a:pt x="13239" y="1309"/>
                    <a:pt x="16723" y="3273"/>
                  </a:cubicBezTo>
                  <a:cubicBezTo>
                    <a:pt x="20206" y="5236"/>
                    <a:pt x="21600" y="8509"/>
                    <a:pt x="20555" y="11127"/>
                  </a:cubicBezTo>
                  <a:cubicBezTo>
                    <a:pt x="19510" y="13745"/>
                    <a:pt x="16026" y="15709"/>
                    <a:pt x="12194" y="17345"/>
                  </a:cubicBezTo>
                  <a:cubicBezTo>
                    <a:pt x="8361" y="18982"/>
                    <a:pt x="4181" y="2029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12917029" y="-192443"/>
              <a:ext cx="35720" cy="40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12666998" y="-251974"/>
              <a:ext cx="452438" cy="7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63" y="15600"/>
                    <a:pt x="12126" y="9600"/>
                    <a:pt x="15726" y="6000"/>
                  </a:cubicBezTo>
                  <a:cubicBezTo>
                    <a:pt x="19326" y="2400"/>
                    <a:pt x="20463" y="1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13099357" y="-20290"/>
              <a:ext cx="186609" cy="208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2" h="21446" fill="norm" stroke="1" extrusionOk="0">
                  <a:moveTo>
                    <a:pt x="890" y="15333"/>
                  </a:moveTo>
                  <a:cubicBezTo>
                    <a:pt x="6938" y="12480"/>
                    <a:pt x="12986" y="9627"/>
                    <a:pt x="16442" y="7182"/>
                  </a:cubicBezTo>
                  <a:cubicBezTo>
                    <a:pt x="19898" y="4737"/>
                    <a:pt x="20762" y="2699"/>
                    <a:pt x="20114" y="1476"/>
                  </a:cubicBezTo>
                  <a:cubicBezTo>
                    <a:pt x="19466" y="254"/>
                    <a:pt x="17306" y="-154"/>
                    <a:pt x="13850" y="50"/>
                  </a:cubicBezTo>
                  <a:cubicBezTo>
                    <a:pt x="10394" y="254"/>
                    <a:pt x="5642" y="1069"/>
                    <a:pt x="2834" y="3310"/>
                  </a:cubicBezTo>
                  <a:cubicBezTo>
                    <a:pt x="26" y="5552"/>
                    <a:pt x="-838" y="9220"/>
                    <a:pt x="890" y="12480"/>
                  </a:cubicBezTo>
                  <a:cubicBezTo>
                    <a:pt x="2618" y="15740"/>
                    <a:pt x="6938" y="18593"/>
                    <a:pt x="11258" y="2144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13381373" y="45682"/>
              <a:ext cx="166689" cy="142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13333748" y="57588"/>
              <a:ext cx="273845" cy="11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13798092" y="-216255"/>
              <a:ext cx="62796" cy="42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600" fill="norm" stroke="1" extrusionOk="0">
                  <a:moveTo>
                    <a:pt x="0" y="0"/>
                  </a:moveTo>
                  <a:cubicBezTo>
                    <a:pt x="8894" y="2000"/>
                    <a:pt x="17788" y="4000"/>
                    <a:pt x="19694" y="7600"/>
                  </a:cubicBezTo>
                  <a:cubicBezTo>
                    <a:pt x="21600" y="11200"/>
                    <a:pt x="16518" y="16400"/>
                    <a:pt x="1143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13667123" y="-25755"/>
              <a:ext cx="250033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4120561" y="-202516"/>
              <a:ext cx="451438" cy="329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25" fill="norm" stroke="1" extrusionOk="0">
                  <a:moveTo>
                    <a:pt x="1643" y="6052"/>
                  </a:moveTo>
                  <a:cubicBezTo>
                    <a:pt x="1080" y="4510"/>
                    <a:pt x="516" y="2967"/>
                    <a:pt x="798" y="1938"/>
                  </a:cubicBezTo>
                  <a:cubicBezTo>
                    <a:pt x="1080" y="910"/>
                    <a:pt x="2207" y="395"/>
                    <a:pt x="3897" y="138"/>
                  </a:cubicBezTo>
                  <a:cubicBezTo>
                    <a:pt x="5588" y="-119"/>
                    <a:pt x="7842" y="-119"/>
                    <a:pt x="9626" y="1038"/>
                  </a:cubicBezTo>
                  <a:cubicBezTo>
                    <a:pt x="11410" y="2195"/>
                    <a:pt x="12725" y="4510"/>
                    <a:pt x="11598" y="7595"/>
                  </a:cubicBezTo>
                  <a:cubicBezTo>
                    <a:pt x="10471" y="10681"/>
                    <a:pt x="6902" y="14538"/>
                    <a:pt x="4367" y="16981"/>
                  </a:cubicBezTo>
                  <a:cubicBezTo>
                    <a:pt x="1831" y="19424"/>
                    <a:pt x="328" y="20452"/>
                    <a:pt x="47" y="20967"/>
                  </a:cubicBezTo>
                  <a:cubicBezTo>
                    <a:pt x="-235" y="21481"/>
                    <a:pt x="704" y="21481"/>
                    <a:pt x="4461" y="20710"/>
                  </a:cubicBezTo>
                  <a:cubicBezTo>
                    <a:pt x="8217" y="19938"/>
                    <a:pt x="14791" y="18395"/>
                    <a:pt x="21365" y="1685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1487029" y="21870"/>
              <a:ext cx="23813" cy="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119574" y="-1024970"/>
              <a:ext cx="117300" cy="60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28" fill="norm" stroke="1" extrusionOk="0">
                  <a:moveTo>
                    <a:pt x="4000" y="1231"/>
                  </a:moveTo>
                  <a:cubicBezTo>
                    <a:pt x="2560" y="529"/>
                    <a:pt x="1120" y="-172"/>
                    <a:pt x="400" y="38"/>
                  </a:cubicBezTo>
                  <a:cubicBezTo>
                    <a:pt x="-320" y="249"/>
                    <a:pt x="-320" y="1371"/>
                    <a:pt x="2560" y="4807"/>
                  </a:cubicBezTo>
                  <a:cubicBezTo>
                    <a:pt x="5440" y="8244"/>
                    <a:pt x="11200" y="13994"/>
                    <a:pt x="14800" y="17150"/>
                  </a:cubicBezTo>
                  <a:cubicBezTo>
                    <a:pt x="18400" y="20306"/>
                    <a:pt x="19840" y="20867"/>
                    <a:pt x="21280" y="2142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82091" y="-918724"/>
              <a:ext cx="402885" cy="55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600" fill="norm" stroke="1" extrusionOk="0">
                  <a:moveTo>
                    <a:pt x="0" y="0"/>
                  </a:moveTo>
                  <a:cubicBezTo>
                    <a:pt x="6521" y="613"/>
                    <a:pt x="13042" y="1226"/>
                    <a:pt x="16811" y="2834"/>
                  </a:cubicBezTo>
                  <a:cubicBezTo>
                    <a:pt x="20581" y="4443"/>
                    <a:pt x="21600" y="7047"/>
                    <a:pt x="19868" y="9804"/>
                  </a:cubicBezTo>
                  <a:cubicBezTo>
                    <a:pt x="18136" y="12562"/>
                    <a:pt x="13653" y="15472"/>
                    <a:pt x="10902" y="17157"/>
                  </a:cubicBezTo>
                  <a:cubicBezTo>
                    <a:pt x="8151" y="18843"/>
                    <a:pt x="7132" y="19302"/>
                    <a:pt x="6215" y="19762"/>
                  </a:cubicBezTo>
                  <a:cubicBezTo>
                    <a:pt x="5298" y="20221"/>
                    <a:pt x="4483" y="20681"/>
                    <a:pt x="4075" y="20987"/>
                  </a:cubicBezTo>
                  <a:cubicBezTo>
                    <a:pt x="3668" y="21294"/>
                    <a:pt x="3668" y="21447"/>
                    <a:pt x="366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537934" y="-593287"/>
              <a:ext cx="306158" cy="18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12224" y="3677"/>
                  </a:moveTo>
                  <a:cubicBezTo>
                    <a:pt x="10839" y="2757"/>
                    <a:pt x="9454" y="1838"/>
                    <a:pt x="7377" y="2757"/>
                  </a:cubicBezTo>
                  <a:cubicBezTo>
                    <a:pt x="5300" y="3677"/>
                    <a:pt x="2531" y="6434"/>
                    <a:pt x="1147" y="9191"/>
                  </a:cubicBezTo>
                  <a:cubicBezTo>
                    <a:pt x="-238" y="11949"/>
                    <a:pt x="-238" y="14706"/>
                    <a:pt x="454" y="16315"/>
                  </a:cubicBezTo>
                  <a:cubicBezTo>
                    <a:pt x="1147" y="17923"/>
                    <a:pt x="2531" y="18383"/>
                    <a:pt x="4885" y="16545"/>
                  </a:cubicBezTo>
                  <a:cubicBezTo>
                    <a:pt x="7239" y="14706"/>
                    <a:pt x="10562" y="10570"/>
                    <a:pt x="12500" y="6894"/>
                  </a:cubicBezTo>
                  <a:cubicBezTo>
                    <a:pt x="14439" y="3217"/>
                    <a:pt x="14993" y="0"/>
                    <a:pt x="15270" y="0"/>
                  </a:cubicBezTo>
                  <a:cubicBezTo>
                    <a:pt x="15547" y="0"/>
                    <a:pt x="15547" y="3217"/>
                    <a:pt x="16516" y="7353"/>
                  </a:cubicBezTo>
                  <a:cubicBezTo>
                    <a:pt x="17485" y="11489"/>
                    <a:pt x="19424" y="16545"/>
                    <a:pt x="2136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964917" y="-894912"/>
              <a:ext cx="33957" cy="416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4" h="21600" fill="norm" stroke="1" extrusionOk="0">
                  <a:moveTo>
                    <a:pt x="20534" y="0"/>
                  </a:moveTo>
                  <a:cubicBezTo>
                    <a:pt x="10934" y="617"/>
                    <a:pt x="1334" y="1234"/>
                    <a:pt x="134" y="3909"/>
                  </a:cubicBezTo>
                  <a:cubicBezTo>
                    <a:pt x="-1066" y="6583"/>
                    <a:pt x="6134" y="11314"/>
                    <a:pt x="8534" y="14606"/>
                  </a:cubicBezTo>
                  <a:cubicBezTo>
                    <a:pt x="10934" y="17897"/>
                    <a:pt x="8534" y="19749"/>
                    <a:pt x="6134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794394" y="-708380"/>
              <a:ext cx="597386" cy="11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fill="norm" stroke="1" extrusionOk="0">
                  <a:moveTo>
                    <a:pt x="2221" y="12343"/>
                  </a:moveTo>
                  <a:cubicBezTo>
                    <a:pt x="1076" y="14657"/>
                    <a:pt x="-68" y="16971"/>
                    <a:pt x="4" y="17743"/>
                  </a:cubicBezTo>
                  <a:cubicBezTo>
                    <a:pt x="75" y="18514"/>
                    <a:pt x="1362" y="17743"/>
                    <a:pt x="4152" y="15043"/>
                  </a:cubicBezTo>
                  <a:cubicBezTo>
                    <a:pt x="6941" y="12343"/>
                    <a:pt x="11233" y="7714"/>
                    <a:pt x="13736" y="4629"/>
                  </a:cubicBezTo>
                  <a:cubicBezTo>
                    <a:pt x="16239" y="1543"/>
                    <a:pt x="16955" y="0"/>
                    <a:pt x="16955" y="0"/>
                  </a:cubicBezTo>
                  <a:cubicBezTo>
                    <a:pt x="16955" y="0"/>
                    <a:pt x="16239" y="1543"/>
                    <a:pt x="15596" y="3471"/>
                  </a:cubicBezTo>
                  <a:cubicBezTo>
                    <a:pt x="14952" y="5400"/>
                    <a:pt x="14380" y="7714"/>
                    <a:pt x="14022" y="10800"/>
                  </a:cubicBezTo>
                  <a:cubicBezTo>
                    <a:pt x="13664" y="13886"/>
                    <a:pt x="13521" y="17743"/>
                    <a:pt x="13879" y="19286"/>
                  </a:cubicBezTo>
                  <a:cubicBezTo>
                    <a:pt x="14237" y="20829"/>
                    <a:pt x="15095" y="20057"/>
                    <a:pt x="15739" y="18129"/>
                  </a:cubicBezTo>
                  <a:cubicBezTo>
                    <a:pt x="16382" y="16200"/>
                    <a:pt x="16811" y="13114"/>
                    <a:pt x="17384" y="12343"/>
                  </a:cubicBezTo>
                  <a:cubicBezTo>
                    <a:pt x="17956" y="11571"/>
                    <a:pt x="18671" y="13114"/>
                    <a:pt x="19386" y="15043"/>
                  </a:cubicBezTo>
                  <a:cubicBezTo>
                    <a:pt x="20102" y="16971"/>
                    <a:pt x="20817" y="19286"/>
                    <a:pt x="2153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1498935" y="-906818"/>
              <a:ext cx="71439" cy="1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570373" y="-692505"/>
              <a:ext cx="47626" cy="35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664" name="Drawing"/>
          <p:cNvGrpSpPr/>
          <p:nvPr/>
        </p:nvGrpSpPr>
        <p:grpSpPr>
          <a:xfrm>
            <a:off x="1750218" y="7143750"/>
            <a:ext cx="3381376" cy="833438"/>
            <a:chOff x="635" y="-238125"/>
            <a:chExt cx="3381374" cy="833437"/>
          </a:xfrm>
        </p:grpSpPr>
        <p:sp>
          <p:nvSpPr>
            <p:cNvPr id="644" name="Line"/>
            <p:cNvSpPr/>
            <p:nvPr/>
          </p:nvSpPr>
          <p:spPr>
            <a:xfrm>
              <a:off x="635" y="0"/>
              <a:ext cx="428626" cy="42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fill="norm" stroke="1" extrusionOk="0">
                  <a:moveTo>
                    <a:pt x="0" y="0"/>
                  </a:moveTo>
                  <a:cubicBezTo>
                    <a:pt x="200" y="5945"/>
                    <a:pt x="400" y="11890"/>
                    <a:pt x="600" y="15358"/>
                  </a:cubicBezTo>
                  <a:cubicBezTo>
                    <a:pt x="800" y="18826"/>
                    <a:pt x="1000" y="19817"/>
                    <a:pt x="2700" y="20510"/>
                  </a:cubicBezTo>
                  <a:cubicBezTo>
                    <a:pt x="4400" y="21204"/>
                    <a:pt x="7600" y="21600"/>
                    <a:pt x="11000" y="20807"/>
                  </a:cubicBezTo>
                  <a:cubicBezTo>
                    <a:pt x="14400" y="20015"/>
                    <a:pt x="18000" y="18033"/>
                    <a:pt x="21600" y="1605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48259" y="142875"/>
              <a:ext cx="190501" cy="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72072" y="-130969"/>
              <a:ext cx="416720" cy="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536416" y="250031"/>
              <a:ext cx="202407" cy="11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35" y="0"/>
                    <a:pt x="15671" y="0"/>
                    <a:pt x="12071" y="3600"/>
                  </a:cubicBezTo>
                  <a:cubicBezTo>
                    <a:pt x="8471" y="7200"/>
                    <a:pt x="4235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500697" y="238125"/>
              <a:ext cx="22622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845978" y="261937"/>
              <a:ext cx="83345" cy="33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2829"/>
                    <a:pt x="4114" y="5657"/>
                    <a:pt x="7714" y="9257"/>
                  </a:cubicBezTo>
                  <a:cubicBezTo>
                    <a:pt x="11314" y="12857"/>
                    <a:pt x="16457" y="172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822166" y="261937"/>
              <a:ext cx="197781" cy="11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4569" y="0"/>
                    <a:pt x="9138" y="0"/>
                    <a:pt x="12462" y="0"/>
                  </a:cubicBezTo>
                  <a:cubicBezTo>
                    <a:pt x="15785" y="0"/>
                    <a:pt x="17862" y="0"/>
                    <a:pt x="19315" y="1800"/>
                  </a:cubicBezTo>
                  <a:cubicBezTo>
                    <a:pt x="20769" y="3600"/>
                    <a:pt x="21600" y="7200"/>
                    <a:pt x="19108" y="10800"/>
                  </a:cubicBezTo>
                  <a:cubicBezTo>
                    <a:pt x="16615" y="14400"/>
                    <a:pt x="10800" y="18000"/>
                    <a:pt x="498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1093154" y="207876"/>
              <a:ext cx="86200" cy="137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0773" fill="norm" stroke="1" extrusionOk="0">
                  <a:moveTo>
                    <a:pt x="3493" y="9973"/>
                  </a:moveTo>
                  <a:cubicBezTo>
                    <a:pt x="7249" y="5773"/>
                    <a:pt x="11006" y="1573"/>
                    <a:pt x="10536" y="373"/>
                  </a:cubicBezTo>
                  <a:cubicBezTo>
                    <a:pt x="10067" y="-827"/>
                    <a:pt x="5371" y="973"/>
                    <a:pt x="2554" y="4273"/>
                  </a:cubicBezTo>
                  <a:cubicBezTo>
                    <a:pt x="-264" y="7573"/>
                    <a:pt x="-1203" y="12373"/>
                    <a:pt x="2084" y="15373"/>
                  </a:cubicBezTo>
                  <a:cubicBezTo>
                    <a:pt x="5371" y="18373"/>
                    <a:pt x="12884" y="19573"/>
                    <a:pt x="20397" y="2077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1286510" y="142875"/>
              <a:ext cx="190501" cy="17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0" fill="norm" stroke="1" extrusionOk="0">
                  <a:moveTo>
                    <a:pt x="0" y="11270"/>
                  </a:moveTo>
                  <a:cubicBezTo>
                    <a:pt x="1350" y="15496"/>
                    <a:pt x="2700" y="19722"/>
                    <a:pt x="3150" y="20661"/>
                  </a:cubicBezTo>
                  <a:cubicBezTo>
                    <a:pt x="3600" y="21600"/>
                    <a:pt x="3150" y="19252"/>
                    <a:pt x="4725" y="15965"/>
                  </a:cubicBezTo>
                  <a:cubicBezTo>
                    <a:pt x="6300" y="12678"/>
                    <a:pt x="9900" y="8452"/>
                    <a:pt x="13050" y="5635"/>
                  </a:cubicBezTo>
                  <a:cubicBezTo>
                    <a:pt x="16200" y="2817"/>
                    <a:pt x="18900" y="140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1536541" y="190500"/>
              <a:ext cx="35720" cy="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1524635" y="83343"/>
              <a:ext cx="35719" cy="2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1667510" y="90008"/>
              <a:ext cx="392907" cy="219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0" y="9596"/>
                  </a:moveTo>
                  <a:cubicBezTo>
                    <a:pt x="218" y="11490"/>
                    <a:pt x="436" y="13385"/>
                    <a:pt x="982" y="13575"/>
                  </a:cubicBezTo>
                  <a:cubicBezTo>
                    <a:pt x="1527" y="13764"/>
                    <a:pt x="2400" y="12248"/>
                    <a:pt x="3273" y="10922"/>
                  </a:cubicBezTo>
                  <a:cubicBezTo>
                    <a:pt x="4145" y="9596"/>
                    <a:pt x="5018" y="8459"/>
                    <a:pt x="5782" y="9217"/>
                  </a:cubicBezTo>
                  <a:cubicBezTo>
                    <a:pt x="6545" y="9975"/>
                    <a:pt x="7200" y="12627"/>
                    <a:pt x="7964" y="13196"/>
                  </a:cubicBezTo>
                  <a:cubicBezTo>
                    <a:pt x="8727" y="13764"/>
                    <a:pt x="9600" y="12248"/>
                    <a:pt x="11018" y="9596"/>
                  </a:cubicBezTo>
                  <a:cubicBezTo>
                    <a:pt x="12436" y="6943"/>
                    <a:pt x="14400" y="3153"/>
                    <a:pt x="16036" y="1259"/>
                  </a:cubicBezTo>
                  <a:cubicBezTo>
                    <a:pt x="17673" y="-636"/>
                    <a:pt x="18982" y="-636"/>
                    <a:pt x="19855" y="2964"/>
                  </a:cubicBezTo>
                  <a:cubicBezTo>
                    <a:pt x="20727" y="6564"/>
                    <a:pt x="21164" y="13764"/>
                    <a:pt x="21600" y="2096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2131323" y="74856"/>
              <a:ext cx="167219" cy="175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186" fill="norm" stroke="1" extrusionOk="0">
                  <a:moveTo>
                    <a:pt x="11848" y="8226"/>
                  </a:moveTo>
                  <a:cubicBezTo>
                    <a:pt x="13811" y="5346"/>
                    <a:pt x="15775" y="2466"/>
                    <a:pt x="15529" y="1026"/>
                  </a:cubicBezTo>
                  <a:cubicBezTo>
                    <a:pt x="15284" y="-414"/>
                    <a:pt x="12829" y="-414"/>
                    <a:pt x="9884" y="1506"/>
                  </a:cubicBezTo>
                  <a:cubicBezTo>
                    <a:pt x="6939" y="3426"/>
                    <a:pt x="3502" y="7266"/>
                    <a:pt x="1539" y="10386"/>
                  </a:cubicBezTo>
                  <a:cubicBezTo>
                    <a:pt x="-425" y="13506"/>
                    <a:pt x="-916" y="15906"/>
                    <a:pt x="2520" y="17586"/>
                  </a:cubicBezTo>
                  <a:cubicBezTo>
                    <a:pt x="5957" y="19266"/>
                    <a:pt x="13320" y="20226"/>
                    <a:pt x="20684" y="211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2358869" y="73208"/>
              <a:ext cx="237329" cy="16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142" fill="norm" stroke="1" extrusionOk="0">
                  <a:moveTo>
                    <a:pt x="1008" y="7311"/>
                  </a:moveTo>
                  <a:cubicBezTo>
                    <a:pt x="648" y="9823"/>
                    <a:pt x="288" y="12334"/>
                    <a:pt x="108" y="15097"/>
                  </a:cubicBezTo>
                  <a:cubicBezTo>
                    <a:pt x="-72" y="17860"/>
                    <a:pt x="-72" y="20874"/>
                    <a:pt x="468" y="21125"/>
                  </a:cubicBezTo>
                  <a:cubicBezTo>
                    <a:pt x="1008" y="21376"/>
                    <a:pt x="2088" y="18864"/>
                    <a:pt x="3528" y="15348"/>
                  </a:cubicBezTo>
                  <a:cubicBezTo>
                    <a:pt x="4968" y="11832"/>
                    <a:pt x="6768" y="7311"/>
                    <a:pt x="8388" y="4297"/>
                  </a:cubicBezTo>
                  <a:cubicBezTo>
                    <a:pt x="10008" y="1283"/>
                    <a:pt x="11448" y="-224"/>
                    <a:pt x="13068" y="27"/>
                  </a:cubicBezTo>
                  <a:cubicBezTo>
                    <a:pt x="14688" y="278"/>
                    <a:pt x="16488" y="2288"/>
                    <a:pt x="17928" y="6055"/>
                  </a:cubicBezTo>
                  <a:cubicBezTo>
                    <a:pt x="19368" y="9823"/>
                    <a:pt x="20448" y="15348"/>
                    <a:pt x="21528" y="2087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2703353" y="-238125"/>
              <a:ext cx="49748" cy="51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4985" y="0"/>
                  </a:moveTo>
                  <a:cubicBezTo>
                    <a:pt x="13292" y="4688"/>
                    <a:pt x="21600" y="9377"/>
                    <a:pt x="20769" y="12977"/>
                  </a:cubicBezTo>
                  <a:cubicBezTo>
                    <a:pt x="19938" y="16577"/>
                    <a:pt x="9969" y="1908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2608103" y="23812"/>
              <a:ext cx="250033" cy="3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2822416" y="-22103"/>
              <a:ext cx="340702" cy="29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76" fill="norm" stroke="1" extrusionOk="0">
                  <a:moveTo>
                    <a:pt x="16386" y="2468"/>
                  </a:moveTo>
                  <a:cubicBezTo>
                    <a:pt x="15393" y="1604"/>
                    <a:pt x="14400" y="740"/>
                    <a:pt x="13283" y="308"/>
                  </a:cubicBezTo>
                  <a:cubicBezTo>
                    <a:pt x="12166" y="-124"/>
                    <a:pt x="10924" y="-124"/>
                    <a:pt x="9559" y="452"/>
                  </a:cubicBezTo>
                  <a:cubicBezTo>
                    <a:pt x="8193" y="1028"/>
                    <a:pt x="6703" y="2180"/>
                    <a:pt x="6331" y="3332"/>
                  </a:cubicBezTo>
                  <a:cubicBezTo>
                    <a:pt x="5959" y="4484"/>
                    <a:pt x="6703" y="5636"/>
                    <a:pt x="8814" y="6644"/>
                  </a:cubicBezTo>
                  <a:cubicBezTo>
                    <a:pt x="10924" y="7652"/>
                    <a:pt x="14400" y="8516"/>
                    <a:pt x="16883" y="9236"/>
                  </a:cubicBezTo>
                  <a:cubicBezTo>
                    <a:pt x="19366" y="9956"/>
                    <a:pt x="20855" y="10532"/>
                    <a:pt x="21228" y="11396"/>
                  </a:cubicBezTo>
                  <a:cubicBezTo>
                    <a:pt x="21600" y="12260"/>
                    <a:pt x="20855" y="13412"/>
                    <a:pt x="17131" y="15140"/>
                  </a:cubicBezTo>
                  <a:cubicBezTo>
                    <a:pt x="13407" y="16868"/>
                    <a:pt x="6703" y="19172"/>
                    <a:pt x="0" y="2147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2822416" y="23812"/>
              <a:ext cx="178595" cy="34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3358197" y="-59532"/>
              <a:ext cx="23813" cy="13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3346291" y="214312"/>
              <a:ext cx="1" cy="11907"/>
            </a:xfrm>
            <a:prstGeom prst="ellipse">
              <a:avLst/>
            </a:pr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667" name="Effect of Architecture: Transformer vs LST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Effect of Architecture: Transformer vs LSTM </a:t>
            </a:r>
          </a:p>
        </p:txBody>
      </p:sp>
      <p:pic>
        <p:nvPicPr>
          <p:cNvPr id="668" name="LSTMvsTransformerSummary.pdf" descr="LSTMvsTransformerSumma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023" y="4879360"/>
            <a:ext cx="21005954" cy="670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671" name="Effect of Model Shap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Effect of Model Shape</a:t>
            </a:r>
          </a:p>
        </p:txBody>
      </p:sp>
      <p:pic>
        <p:nvPicPr>
          <p:cNvPr id="672" name="HyperparameterTuning.pdf" descr="HyperparameterTuning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4782" y="4495239"/>
            <a:ext cx="20774436" cy="52077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8" name="Drawing"/>
          <p:cNvGrpSpPr/>
          <p:nvPr/>
        </p:nvGrpSpPr>
        <p:grpSpPr>
          <a:xfrm>
            <a:off x="2371845" y="10132675"/>
            <a:ext cx="19640310" cy="1607419"/>
            <a:chOff x="-89097" y="-673854"/>
            <a:chExt cx="19640309" cy="1607418"/>
          </a:xfrm>
        </p:grpSpPr>
        <p:sp>
          <p:nvSpPr>
            <p:cNvPr id="673" name="Line"/>
            <p:cNvSpPr/>
            <p:nvPr/>
          </p:nvSpPr>
          <p:spPr>
            <a:xfrm>
              <a:off x="-17682" y="0"/>
              <a:ext cx="51967" cy="62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214"/>
                    <a:pt x="-1585" y="6429"/>
                    <a:pt x="575" y="10029"/>
                  </a:cubicBezTo>
                  <a:cubicBezTo>
                    <a:pt x="2735" y="13629"/>
                    <a:pt x="11375" y="17614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-89098" y="22433"/>
              <a:ext cx="262918" cy="19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600" fill="norm" stroke="1" extrusionOk="0">
                  <a:moveTo>
                    <a:pt x="0" y="0"/>
                  </a:moveTo>
                  <a:cubicBezTo>
                    <a:pt x="5100" y="0"/>
                    <a:pt x="10200" y="0"/>
                    <a:pt x="13950" y="847"/>
                  </a:cubicBezTo>
                  <a:cubicBezTo>
                    <a:pt x="17700" y="1694"/>
                    <a:pt x="20100" y="3388"/>
                    <a:pt x="20850" y="5082"/>
                  </a:cubicBezTo>
                  <a:cubicBezTo>
                    <a:pt x="21600" y="6776"/>
                    <a:pt x="20700" y="8471"/>
                    <a:pt x="17250" y="11224"/>
                  </a:cubicBezTo>
                  <a:cubicBezTo>
                    <a:pt x="13800" y="13976"/>
                    <a:pt x="7800" y="17788"/>
                    <a:pt x="18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180958" y="299237"/>
              <a:ext cx="133743" cy="22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240" fill="norm" stroke="1" extrusionOk="0">
                  <a:moveTo>
                    <a:pt x="6871" y="7653"/>
                  </a:moveTo>
                  <a:cubicBezTo>
                    <a:pt x="4536" y="8698"/>
                    <a:pt x="2201" y="9743"/>
                    <a:pt x="3077" y="9221"/>
                  </a:cubicBezTo>
                  <a:cubicBezTo>
                    <a:pt x="3952" y="8698"/>
                    <a:pt x="8039" y="6608"/>
                    <a:pt x="10374" y="4692"/>
                  </a:cubicBezTo>
                  <a:cubicBezTo>
                    <a:pt x="12709" y="2776"/>
                    <a:pt x="13293" y="1034"/>
                    <a:pt x="12125" y="337"/>
                  </a:cubicBezTo>
                  <a:cubicBezTo>
                    <a:pt x="10958" y="-360"/>
                    <a:pt x="8039" y="-12"/>
                    <a:pt x="5120" y="1730"/>
                  </a:cubicBezTo>
                  <a:cubicBezTo>
                    <a:pt x="2201" y="3472"/>
                    <a:pt x="-718" y="6608"/>
                    <a:pt x="158" y="10092"/>
                  </a:cubicBezTo>
                  <a:cubicBezTo>
                    <a:pt x="1033" y="13575"/>
                    <a:pt x="5704" y="17408"/>
                    <a:pt x="9790" y="19324"/>
                  </a:cubicBezTo>
                  <a:cubicBezTo>
                    <a:pt x="13877" y="21240"/>
                    <a:pt x="17379" y="21240"/>
                    <a:pt x="20882" y="2124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421579" y="299109"/>
              <a:ext cx="285704" cy="22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52" fill="norm" stroke="1" extrusionOk="0">
                  <a:moveTo>
                    <a:pt x="397" y="5575"/>
                  </a:moveTo>
                  <a:cubicBezTo>
                    <a:pt x="117" y="9407"/>
                    <a:pt x="-164" y="13239"/>
                    <a:pt x="117" y="16200"/>
                  </a:cubicBezTo>
                  <a:cubicBezTo>
                    <a:pt x="397" y="19162"/>
                    <a:pt x="1239" y="21252"/>
                    <a:pt x="1659" y="21252"/>
                  </a:cubicBezTo>
                  <a:cubicBezTo>
                    <a:pt x="2080" y="21252"/>
                    <a:pt x="2080" y="19162"/>
                    <a:pt x="2080" y="16375"/>
                  </a:cubicBezTo>
                  <a:cubicBezTo>
                    <a:pt x="2080" y="13587"/>
                    <a:pt x="2080" y="10104"/>
                    <a:pt x="4605" y="7142"/>
                  </a:cubicBezTo>
                  <a:cubicBezTo>
                    <a:pt x="7129" y="4181"/>
                    <a:pt x="12179" y="1742"/>
                    <a:pt x="15405" y="697"/>
                  </a:cubicBezTo>
                  <a:cubicBezTo>
                    <a:pt x="18631" y="-348"/>
                    <a:pt x="20033" y="0"/>
                    <a:pt x="21436" y="34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848652" y="-187669"/>
              <a:ext cx="105397" cy="96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533" fill="norm" stroke="1" extrusionOk="0">
                  <a:moveTo>
                    <a:pt x="20996" y="1691"/>
                  </a:moveTo>
                  <a:cubicBezTo>
                    <a:pt x="18017" y="1273"/>
                    <a:pt x="15037" y="854"/>
                    <a:pt x="11686" y="519"/>
                  </a:cubicBezTo>
                  <a:cubicBezTo>
                    <a:pt x="8334" y="184"/>
                    <a:pt x="4610" y="-67"/>
                    <a:pt x="2375" y="17"/>
                  </a:cubicBezTo>
                  <a:cubicBezTo>
                    <a:pt x="141" y="100"/>
                    <a:pt x="-604" y="519"/>
                    <a:pt x="513" y="2193"/>
                  </a:cubicBezTo>
                  <a:cubicBezTo>
                    <a:pt x="1630" y="3868"/>
                    <a:pt x="4610" y="6798"/>
                    <a:pt x="7962" y="9728"/>
                  </a:cubicBezTo>
                  <a:cubicBezTo>
                    <a:pt x="11313" y="12659"/>
                    <a:pt x="15037" y="15589"/>
                    <a:pt x="16899" y="17556"/>
                  </a:cubicBezTo>
                  <a:cubicBezTo>
                    <a:pt x="18761" y="19524"/>
                    <a:pt x="18761" y="20528"/>
                    <a:pt x="18761" y="2153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696065" y="358931"/>
              <a:ext cx="302850" cy="16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7280"/>
                    <a:pt x="5333" y="12960"/>
                    <a:pt x="8933" y="9360"/>
                  </a:cubicBezTo>
                  <a:cubicBezTo>
                    <a:pt x="12533" y="5760"/>
                    <a:pt x="17067" y="288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1059125" y="351454"/>
              <a:ext cx="119256" cy="102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124" fill="norm" stroke="1" extrusionOk="0">
                  <a:moveTo>
                    <a:pt x="11059" y="3857"/>
                  </a:moveTo>
                  <a:cubicBezTo>
                    <a:pt x="8441" y="6171"/>
                    <a:pt x="5822" y="8486"/>
                    <a:pt x="3532" y="11186"/>
                  </a:cubicBezTo>
                  <a:cubicBezTo>
                    <a:pt x="1241" y="13886"/>
                    <a:pt x="-723" y="16971"/>
                    <a:pt x="259" y="18900"/>
                  </a:cubicBezTo>
                  <a:cubicBezTo>
                    <a:pt x="1241" y="20829"/>
                    <a:pt x="5168" y="21600"/>
                    <a:pt x="8441" y="20829"/>
                  </a:cubicBezTo>
                  <a:cubicBezTo>
                    <a:pt x="11713" y="20057"/>
                    <a:pt x="14332" y="17743"/>
                    <a:pt x="16622" y="15043"/>
                  </a:cubicBezTo>
                  <a:cubicBezTo>
                    <a:pt x="18913" y="12343"/>
                    <a:pt x="20877" y="9257"/>
                    <a:pt x="20877" y="6171"/>
                  </a:cubicBezTo>
                  <a:cubicBezTo>
                    <a:pt x="20877" y="3086"/>
                    <a:pt x="18913" y="0"/>
                    <a:pt x="16295" y="0"/>
                  </a:cubicBezTo>
                  <a:cubicBezTo>
                    <a:pt x="13677" y="0"/>
                    <a:pt x="10404" y="3086"/>
                    <a:pt x="7132" y="617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1189597" y="269198"/>
              <a:ext cx="257983" cy="16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11520"/>
                  </a:moveTo>
                  <a:cubicBezTo>
                    <a:pt x="1565" y="12000"/>
                    <a:pt x="3130" y="12480"/>
                    <a:pt x="4696" y="14640"/>
                  </a:cubicBezTo>
                  <a:cubicBezTo>
                    <a:pt x="6261" y="16800"/>
                    <a:pt x="7826" y="20640"/>
                    <a:pt x="8609" y="21120"/>
                  </a:cubicBezTo>
                  <a:cubicBezTo>
                    <a:pt x="9391" y="21600"/>
                    <a:pt x="9391" y="18720"/>
                    <a:pt x="11426" y="14640"/>
                  </a:cubicBezTo>
                  <a:cubicBezTo>
                    <a:pt x="13461" y="10560"/>
                    <a:pt x="17530" y="528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1533573" y="261695"/>
              <a:ext cx="385105" cy="16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4" fill="norm" stroke="1" extrusionOk="0">
                  <a:moveTo>
                    <a:pt x="839" y="9195"/>
                  </a:moveTo>
                  <a:cubicBezTo>
                    <a:pt x="419" y="11492"/>
                    <a:pt x="0" y="13790"/>
                    <a:pt x="0" y="16088"/>
                  </a:cubicBezTo>
                  <a:cubicBezTo>
                    <a:pt x="0" y="18386"/>
                    <a:pt x="419" y="20684"/>
                    <a:pt x="839" y="20684"/>
                  </a:cubicBezTo>
                  <a:cubicBezTo>
                    <a:pt x="1258" y="20684"/>
                    <a:pt x="1678" y="18386"/>
                    <a:pt x="1992" y="15629"/>
                  </a:cubicBezTo>
                  <a:cubicBezTo>
                    <a:pt x="2307" y="12871"/>
                    <a:pt x="2517" y="9654"/>
                    <a:pt x="3146" y="7586"/>
                  </a:cubicBezTo>
                  <a:cubicBezTo>
                    <a:pt x="3775" y="5518"/>
                    <a:pt x="4823" y="4599"/>
                    <a:pt x="5662" y="5518"/>
                  </a:cubicBezTo>
                  <a:cubicBezTo>
                    <a:pt x="6501" y="6437"/>
                    <a:pt x="7130" y="9195"/>
                    <a:pt x="7759" y="11492"/>
                  </a:cubicBezTo>
                  <a:cubicBezTo>
                    <a:pt x="8388" y="13790"/>
                    <a:pt x="9017" y="15629"/>
                    <a:pt x="9647" y="15629"/>
                  </a:cubicBezTo>
                  <a:cubicBezTo>
                    <a:pt x="10276" y="15629"/>
                    <a:pt x="10905" y="13790"/>
                    <a:pt x="11639" y="11033"/>
                  </a:cubicBezTo>
                  <a:cubicBezTo>
                    <a:pt x="12373" y="8275"/>
                    <a:pt x="13212" y="4599"/>
                    <a:pt x="14155" y="2301"/>
                  </a:cubicBezTo>
                  <a:cubicBezTo>
                    <a:pt x="15099" y="3"/>
                    <a:pt x="16148" y="-916"/>
                    <a:pt x="17406" y="1152"/>
                  </a:cubicBezTo>
                  <a:cubicBezTo>
                    <a:pt x="18664" y="3220"/>
                    <a:pt x="20132" y="8275"/>
                    <a:pt x="21600" y="1333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1941195" y="235548"/>
              <a:ext cx="213032" cy="179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12281" y="0"/>
                  </a:moveTo>
                  <a:cubicBezTo>
                    <a:pt x="8557" y="2250"/>
                    <a:pt x="4833" y="4500"/>
                    <a:pt x="2598" y="6975"/>
                  </a:cubicBezTo>
                  <a:cubicBezTo>
                    <a:pt x="364" y="9450"/>
                    <a:pt x="-381" y="12150"/>
                    <a:pt x="178" y="13950"/>
                  </a:cubicBezTo>
                  <a:cubicBezTo>
                    <a:pt x="736" y="15750"/>
                    <a:pt x="2598" y="16650"/>
                    <a:pt x="4460" y="16875"/>
                  </a:cubicBezTo>
                  <a:cubicBezTo>
                    <a:pt x="6322" y="17100"/>
                    <a:pt x="8185" y="16650"/>
                    <a:pt x="9674" y="15525"/>
                  </a:cubicBezTo>
                  <a:cubicBezTo>
                    <a:pt x="11164" y="14400"/>
                    <a:pt x="12281" y="12600"/>
                    <a:pt x="13398" y="10575"/>
                  </a:cubicBezTo>
                  <a:cubicBezTo>
                    <a:pt x="14516" y="8550"/>
                    <a:pt x="15633" y="6300"/>
                    <a:pt x="16191" y="6750"/>
                  </a:cubicBezTo>
                  <a:cubicBezTo>
                    <a:pt x="16750" y="7200"/>
                    <a:pt x="16750" y="10350"/>
                    <a:pt x="17495" y="13275"/>
                  </a:cubicBezTo>
                  <a:cubicBezTo>
                    <a:pt x="18240" y="16200"/>
                    <a:pt x="19729" y="18900"/>
                    <a:pt x="2121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2221526" y="203564"/>
              <a:ext cx="269200" cy="222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6320"/>
                  </a:moveTo>
                  <a:cubicBezTo>
                    <a:pt x="600" y="8120"/>
                    <a:pt x="1200" y="9920"/>
                    <a:pt x="2250" y="11000"/>
                  </a:cubicBezTo>
                  <a:cubicBezTo>
                    <a:pt x="3300" y="12080"/>
                    <a:pt x="4800" y="12440"/>
                    <a:pt x="6000" y="11720"/>
                  </a:cubicBezTo>
                  <a:cubicBezTo>
                    <a:pt x="7200" y="11000"/>
                    <a:pt x="8100" y="9200"/>
                    <a:pt x="9000" y="7400"/>
                  </a:cubicBezTo>
                  <a:cubicBezTo>
                    <a:pt x="9900" y="5600"/>
                    <a:pt x="10800" y="3800"/>
                    <a:pt x="12000" y="2360"/>
                  </a:cubicBezTo>
                  <a:cubicBezTo>
                    <a:pt x="13200" y="920"/>
                    <a:pt x="14700" y="-160"/>
                    <a:pt x="15900" y="20"/>
                  </a:cubicBezTo>
                  <a:cubicBezTo>
                    <a:pt x="17100" y="200"/>
                    <a:pt x="18000" y="1640"/>
                    <a:pt x="18900" y="5420"/>
                  </a:cubicBezTo>
                  <a:cubicBezTo>
                    <a:pt x="19800" y="9200"/>
                    <a:pt x="20700" y="15320"/>
                    <a:pt x="21600" y="2144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2640280" y="190682"/>
              <a:ext cx="85995" cy="19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26" y="2965"/>
                    <a:pt x="8452" y="5929"/>
                    <a:pt x="4696" y="8471"/>
                  </a:cubicBezTo>
                  <a:cubicBezTo>
                    <a:pt x="939" y="11012"/>
                    <a:pt x="0" y="13129"/>
                    <a:pt x="0" y="15247"/>
                  </a:cubicBezTo>
                  <a:cubicBezTo>
                    <a:pt x="0" y="17365"/>
                    <a:pt x="939" y="19482"/>
                    <a:pt x="4696" y="20541"/>
                  </a:cubicBezTo>
                  <a:cubicBezTo>
                    <a:pt x="8452" y="21600"/>
                    <a:pt x="15026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2822378" y="209137"/>
              <a:ext cx="251613" cy="14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249" fill="norm" stroke="1" extrusionOk="0">
                  <a:moveTo>
                    <a:pt x="8988" y="12890"/>
                  </a:moveTo>
                  <a:cubicBezTo>
                    <a:pt x="7400" y="14433"/>
                    <a:pt x="5811" y="15976"/>
                    <a:pt x="5811" y="14948"/>
                  </a:cubicBezTo>
                  <a:cubicBezTo>
                    <a:pt x="5811" y="13919"/>
                    <a:pt x="7400" y="10319"/>
                    <a:pt x="8194" y="7233"/>
                  </a:cubicBezTo>
                  <a:cubicBezTo>
                    <a:pt x="8988" y="4148"/>
                    <a:pt x="8988" y="1576"/>
                    <a:pt x="7876" y="548"/>
                  </a:cubicBezTo>
                  <a:cubicBezTo>
                    <a:pt x="6764" y="-481"/>
                    <a:pt x="4541" y="33"/>
                    <a:pt x="2952" y="1319"/>
                  </a:cubicBezTo>
                  <a:cubicBezTo>
                    <a:pt x="1364" y="2605"/>
                    <a:pt x="411" y="4662"/>
                    <a:pt x="94" y="8262"/>
                  </a:cubicBezTo>
                  <a:cubicBezTo>
                    <a:pt x="-224" y="11862"/>
                    <a:pt x="94" y="17005"/>
                    <a:pt x="3747" y="19062"/>
                  </a:cubicBezTo>
                  <a:cubicBezTo>
                    <a:pt x="7400" y="21119"/>
                    <a:pt x="14388" y="20090"/>
                    <a:pt x="21376" y="1906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3609485" y="-511651"/>
              <a:ext cx="305768" cy="90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497" fill="norm" stroke="1" extrusionOk="0">
                  <a:moveTo>
                    <a:pt x="12395" y="16164"/>
                  </a:moveTo>
                  <a:cubicBezTo>
                    <a:pt x="9854" y="16164"/>
                    <a:pt x="7313" y="16164"/>
                    <a:pt x="5153" y="16697"/>
                  </a:cubicBezTo>
                  <a:cubicBezTo>
                    <a:pt x="2993" y="17230"/>
                    <a:pt x="1214" y="18297"/>
                    <a:pt x="451" y="19053"/>
                  </a:cubicBezTo>
                  <a:cubicBezTo>
                    <a:pt x="-311" y="19808"/>
                    <a:pt x="-57" y="20253"/>
                    <a:pt x="833" y="20519"/>
                  </a:cubicBezTo>
                  <a:cubicBezTo>
                    <a:pt x="1722" y="20786"/>
                    <a:pt x="3247" y="20875"/>
                    <a:pt x="6169" y="20208"/>
                  </a:cubicBezTo>
                  <a:cubicBezTo>
                    <a:pt x="9091" y="19541"/>
                    <a:pt x="13411" y="18119"/>
                    <a:pt x="16461" y="16253"/>
                  </a:cubicBezTo>
                  <a:cubicBezTo>
                    <a:pt x="19510" y="14386"/>
                    <a:pt x="21289" y="12075"/>
                    <a:pt x="20654" y="9541"/>
                  </a:cubicBezTo>
                  <a:cubicBezTo>
                    <a:pt x="20018" y="7008"/>
                    <a:pt x="16969" y="4253"/>
                    <a:pt x="14936" y="2608"/>
                  </a:cubicBezTo>
                  <a:cubicBezTo>
                    <a:pt x="12903" y="964"/>
                    <a:pt x="11887" y="430"/>
                    <a:pt x="10743" y="164"/>
                  </a:cubicBezTo>
                  <a:cubicBezTo>
                    <a:pt x="9600" y="-103"/>
                    <a:pt x="8329" y="-103"/>
                    <a:pt x="7313" y="608"/>
                  </a:cubicBezTo>
                  <a:cubicBezTo>
                    <a:pt x="6296" y="1319"/>
                    <a:pt x="5534" y="2741"/>
                    <a:pt x="5534" y="5141"/>
                  </a:cubicBezTo>
                  <a:cubicBezTo>
                    <a:pt x="5534" y="7541"/>
                    <a:pt x="6296" y="10919"/>
                    <a:pt x="8075" y="13808"/>
                  </a:cubicBezTo>
                  <a:cubicBezTo>
                    <a:pt x="9854" y="16697"/>
                    <a:pt x="12649" y="19097"/>
                    <a:pt x="15444" y="2149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3944301" y="160240"/>
              <a:ext cx="206486" cy="18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237" fill="norm" stroke="1" extrusionOk="0">
                  <a:moveTo>
                    <a:pt x="3875" y="14884"/>
                  </a:moveTo>
                  <a:cubicBezTo>
                    <a:pt x="2360" y="16155"/>
                    <a:pt x="844" y="17425"/>
                    <a:pt x="1033" y="17849"/>
                  </a:cubicBezTo>
                  <a:cubicBezTo>
                    <a:pt x="1223" y="18272"/>
                    <a:pt x="3117" y="17849"/>
                    <a:pt x="6339" y="15731"/>
                  </a:cubicBezTo>
                  <a:cubicBezTo>
                    <a:pt x="9560" y="13613"/>
                    <a:pt x="14107" y="9802"/>
                    <a:pt x="16760" y="6837"/>
                  </a:cubicBezTo>
                  <a:cubicBezTo>
                    <a:pt x="19412" y="3872"/>
                    <a:pt x="20170" y="1755"/>
                    <a:pt x="19033" y="696"/>
                  </a:cubicBezTo>
                  <a:cubicBezTo>
                    <a:pt x="17896" y="-363"/>
                    <a:pt x="14865" y="-363"/>
                    <a:pt x="11265" y="1755"/>
                  </a:cubicBezTo>
                  <a:cubicBezTo>
                    <a:pt x="7665" y="3872"/>
                    <a:pt x="3496" y="8108"/>
                    <a:pt x="1412" y="11708"/>
                  </a:cubicBezTo>
                  <a:cubicBezTo>
                    <a:pt x="-672" y="15308"/>
                    <a:pt x="-672" y="18272"/>
                    <a:pt x="2928" y="19755"/>
                  </a:cubicBezTo>
                  <a:cubicBezTo>
                    <a:pt x="6528" y="21237"/>
                    <a:pt x="13728" y="21237"/>
                    <a:pt x="20928" y="2123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4274168" y="168249"/>
              <a:ext cx="22435" cy="51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539"/>
                    <a:pt x="14400" y="9078"/>
                    <a:pt x="18000" y="12678"/>
                  </a:cubicBezTo>
                  <a:cubicBezTo>
                    <a:pt x="21600" y="16278"/>
                    <a:pt x="21600" y="1893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4218085" y="179466"/>
              <a:ext cx="220102" cy="13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600" fill="norm" stroke="1" extrusionOk="0">
                  <a:moveTo>
                    <a:pt x="0" y="10800"/>
                  </a:moveTo>
                  <a:cubicBezTo>
                    <a:pt x="3240" y="7200"/>
                    <a:pt x="6480" y="3600"/>
                    <a:pt x="9180" y="1800"/>
                  </a:cubicBezTo>
                  <a:cubicBezTo>
                    <a:pt x="11880" y="0"/>
                    <a:pt x="14040" y="0"/>
                    <a:pt x="16200" y="0"/>
                  </a:cubicBezTo>
                  <a:cubicBezTo>
                    <a:pt x="18360" y="0"/>
                    <a:pt x="20520" y="0"/>
                    <a:pt x="21060" y="1500"/>
                  </a:cubicBezTo>
                  <a:cubicBezTo>
                    <a:pt x="21600" y="3000"/>
                    <a:pt x="20520" y="6000"/>
                    <a:pt x="17280" y="9600"/>
                  </a:cubicBezTo>
                  <a:cubicBezTo>
                    <a:pt x="14040" y="13200"/>
                    <a:pt x="8640" y="17400"/>
                    <a:pt x="324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4522860" y="126451"/>
              <a:ext cx="199974" cy="1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0600" fill="norm" stroke="1" extrusionOk="0">
                  <a:moveTo>
                    <a:pt x="3332" y="9628"/>
                  </a:moveTo>
                  <a:cubicBezTo>
                    <a:pt x="2154" y="11290"/>
                    <a:pt x="976" y="12951"/>
                    <a:pt x="1369" y="13367"/>
                  </a:cubicBezTo>
                  <a:cubicBezTo>
                    <a:pt x="1761" y="13782"/>
                    <a:pt x="3725" y="12951"/>
                    <a:pt x="5492" y="11497"/>
                  </a:cubicBezTo>
                  <a:cubicBezTo>
                    <a:pt x="7260" y="10044"/>
                    <a:pt x="8830" y="7967"/>
                    <a:pt x="10009" y="5890"/>
                  </a:cubicBezTo>
                  <a:cubicBezTo>
                    <a:pt x="11187" y="3813"/>
                    <a:pt x="11972" y="1736"/>
                    <a:pt x="11383" y="697"/>
                  </a:cubicBezTo>
                  <a:cubicBezTo>
                    <a:pt x="10794" y="-341"/>
                    <a:pt x="8830" y="-341"/>
                    <a:pt x="6474" y="1528"/>
                  </a:cubicBezTo>
                  <a:cubicBezTo>
                    <a:pt x="4118" y="3397"/>
                    <a:pt x="1369" y="7136"/>
                    <a:pt x="387" y="10874"/>
                  </a:cubicBezTo>
                  <a:cubicBezTo>
                    <a:pt x="-595" y="14613"/>
                    <a:pt x="190" y="18351"/>
                    <a:pt x="3921" y="19805"/>
                  </a:cubicBezTo>
                  <a:cubicBezTo>
                    <a:pt x="7652" y="21259"/>
                    <a:pt x="14329" y="20428"/>
                    <a:pt x="21005" y="1959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4768983" y="168249"/>
              <a:ext cx="223050" cy="11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036" y="0"/>
                  </a:moveTo>
                  <a:cubicBezTo>
                    <a:pt x="1316" y="3600"/>
                    <a:pt x="596" y="7200"/>
                    <a:pt x="236" y="10800"/>
                  </a:cubicBezTo>
                  <a:cubicBezTo>
                    <a:pt x="-124" y="14400"/>
                    <a:pt x="-124" y="18000"/>
                    <a:pt x="596" y="18720"/>
                  </a:cubicBezTo>
                  <a:cubicBezTo>
                    <a:pt x="1316" y="19440"/>
                    <a:pt x="2756" y="17280"/>
                    <a:pt x="4016" y="14400"/>
                  </a:cubicBezTo>
                  <a:cubicBezTo>
                    <a:pt x="5276" y="11520"/>
                    <a:pt x="6356" y="7920"/>
                    <a:pt x="7796" y="5400"/>
                  </a:cubicBezTo>
                  <a:cubicBezTo>
                    <a:pt x="9236" y="2880"/>
                    <a:pt x="11036" y="1440"/>
                    <a:pt x="12476" y="2160"/>
                  </a:cubicBezTo>
                  <a:cubicBezTo>
                    <a:pt x="13916" y="2880"/>
                    <a:pt x="14996" y="5760"/>
                    <a:pt x="16436" y="9360"/>
                  </a:cubicBezTo>
                  <a:cubicBezTo>
                    <a:pt x="17876" y="12960"/>
                    <a:pt x="19676" y="17280"/>
                    <a:pt x="21476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4971524" y="-422493"/>
              <a:ext cx="199975" cy="70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450" fill="norm" stroke="1" extrusionOk="0">
                  <a:moveTo>
                    <a:pt x="16293" y="16939"/>
                  </a:moveTo>
                  <a:cubicBezTo>
                    <a:pt x="11973" y="17280"/>
                    <a:pt x="7653" y="17621"/>
                    <a:pt x="4903" y="18019"/>
                  </a:cubicBezTo>
                  <a:cubicBezTo>
                    <a:pt x="2154" y="18417"/>
                    <a:pt x="976" y="18872"/>
                    <a:pt x="387" y="19440"/>
                  </a:cubicBezTo>
                  <a:cubicBezTo>
                    <a:pt x="-202" y="20008"/>
                    <a:pt x="-202" y="20691"/>
                    <a:pt x="976" y="21088"/>
                  </a:cubicBezTo>
                  <a:cubicBezTo>
                    <a:pt x="2154" y="21486"/>
                    <a:pt x="4511" y="21600"/>
                    <a:pt x="7456" y="21202"/>
                  </a:cubicBezTo>
                  <a:cubicBezTo>
                    <a:pt x="10402" y="20804"/>
                    <a:pt x="13936" y="19895"/>
                    <a:pt x="16685" y="18303"/>
                  </a:cubicBezTo>
                  <a:cubicBezTo>
                    <a:pt x="19434" y="16712"/>
                    <a:pt x="21398" y="14438"/>
                    <a:pt x="20809" y="11539"/>
                  </a:cubicBezTo>
                  <a:cubicBezTo>
                    <a:pt x="20220" y="8640"/>
                    <a:pt x="17078" y="5116"/>
                    <a:pt x="14918" y="2956"/>
                  </a:cubicBezTo>
                  <a:cubicBezTo>
                    <a:pt x="12758" y="796"/>
                    <a:pt x="11580" y="0"/>
                    <a:pt x="10794" y="0"/>
                  </a:cubicBezTo>
                  <a:cubicBezTo>
                    <a:pt x="10009" y="0"/>
                    <a:pt x="9616" y="796"/>
                    <a:pt x="10205" y="3069"/>
                  </a:cubicBezTo>
                  <a:cubicBezTo>
                    <a:pt x="10794" y="5343"/>
                    <a:pt x="12365" y="9095"/>
                    <a:pt x="14329" y="12164"/>
                  </a:cubicBezTo>
                  <a:cubicBezTo>
                    <a:pt x="16293" y="15234"/>
                    <a:pt x="18649" y="17621"/>
                    <a:pt x="21005" y="2000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5276187" y="32666"/>
              <a:ext cx="265927" cy="18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275" fill="norm" stroke="1" extrusionOk="0">
                  <a:moveTo>
                    <a:pt x="19500" y="4083"/>
                  </a:moveTo>
                  <a:cubicBezTo>
                    <a:pt x="18600" y="2320"/>
                    <a:pt x="17700" y="557"/>
                    <a:pt x="14850" y="116"/>
                  </a:cubicBezTo>
                  <a:cubicBezTo>
                    <a:pt x="12000" y="-325"/>
                    <a:pt x="7200" y="557"/>
                    <a:pt x="4200" y="1659"/>
                  </a:cubicBezTo>
                  <a:cubicBezTo>
                    <a:pt x="1200" y="2761"/>
                    <a:pt x="0" y="4083"/>
                    <a:pt x="0" y="5406"/>
                  </a:cubicBezTo>
                  <a:cubicBezTo>
                    <a:pt x="0" y="6728"/>
                    <a:pt x="1200" y="8051"/>
                    <a:pt x="4500" y="9153"/>
                  </a:cubicBezTo>
                  <a:cubicBezTo>
                    <a:pt x="7800" y="10255"/>
                    <a:pt x="13200" y="11136"/>
                    <a:pt x="16650" y="12238"/>
                  </a:cubicBezTo>
                  <a:cubicBezTo>
                    <a:pt x="20100" y="13340"/>
                    <a:pt x="21600" y="14663"/>
                    <a:pt x="21300" y="15985"/>
                  </a:cubicBezTo>
                  <a:cubicBezTo>
                    <a:pt x="21000" y="17308"/>
                    <a:pt x="18900" y="18630"/>
                    <a:pt x="16200" y="19512"/>
                  </a:cubicBezTo>
                  <a:cubicBezTo>
                    <a:pt x="13500" y="20393"/>
                    <a:pt x="10200" y="20834"/>
                    <a:pt x="6900" y="2127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5294881" y="64655"/>
              <a:ext cx="145817" cy="15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5" fill="norm" stroke="1" extrusionOk="0">
                  <a:moveTo>
                    <a:pt x="21600" y="347"/>
                  </a:moveTo>
                  <a:cubicBezTo>
                    <a:pt x="18831" y="-144"/>
                    <a:pt x="16062" y="-635"/>
                    <a:pt x="12462" y="2801"/>
                  </a:cubicBezTo>
                  <a:cubicBezTo>
                    <a:pt x="8862" y="6238"/>
                    <a:pt x="4431" y="13601"/>
                    <a:pt x="0" y="2096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6172769" y="22433"/>
              <a:ext cx="331727" cy="265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33" fill="norm" stroke="1" extrusionOk="0">
                  <a:moveTo>
                    <a:pt x="2688" y="8100"/>
                  </a:moveTo>
                  <a:cubicBezTo>
                    <a:pt x="1488" y="7800"/>
                    <a:pt x="288" y="7500"/>
                    <a:pt x="48" y="7950"/>
                  </a:cubicBezTo>
                  <a:cubicBezTo>
                    <a:pt x="-192" y="8400"/>
                    <a:pt x="528" y="9600"/>
                    <a:pt x="888" y="11100"/>
                  </a:cubicBezTo>
                  <a:cubicBezTo>
                    <a:pt x="1248" y="12600"/>
                    <a:pt x="1248" y="14400"/>
                    <a:pt x="1608" y="16500"/>
                  </a:cubicBezTo>
                  <a:cubicBezTo>
                    <a:pt x="1968" y="18600"/>
                    <a:pt x="2688" y="21000"/>
                    <a:pt x="3408" y="21300"/>
                  </a:cubicBezTo>
                  <a:cubicBezTo>
                    <a:pt x="4128" y="21600"/>
                    <a:pt x="4848" y="19800"/>
                    <a:pt x="5328" y="18150"/>
                  </a:cubicBezTo>
                  <a:cubicBezTo>
                    <a:pt x="5808" y="16500"/>
                    <a:pt x="6048" y="15000"/>
                    <a:pt x="6288" y="13500"/>
                  </a:cubicBezTo>
                  <a:cubicBezTo>
                    <a:pt x="6528" y="12000"/>
                    <a:pt x="6768" y="10500"/>
                    <a:pt x="7488" y="9900"/>
                  </a:cubicBezTo>
                  <a:cubicBezTo>
                    <a:pt x="8208" y="9300"/>
                    <a:pt x="9408" y="9600"/>
                    <a:pt x="11208" y="10950"/>
                  </a:cubicBezTo>
                  <a:cubicBezTo>
                    <a:pt x="13008" y="12300"/>
                    <a:pt x="15408" y="14700"/>
                    <a:pt x="17208" y="15900"/>
                  </a:cubicBezTo>
                  <a:cubicBezTo>
                    <a:pt x="19008" y="17100"/>
                    <a:pt x="20208" y="17100"/>
                    <a:pt x="20808" y="16350"/>
                  </a:cubicBezTo>
                  <a:cubicBezTo>
                    <a:pt x="21408" y="15600"/>
                    <a:pt x="21408" y="14100"/>
                    <a:pt x="21048" y="11250"/>
                  </a:cubicBezTo>
                  <a:cubicBezTo>
                    <a:pt x="20688" y="8400"/>
                    <a:pt x="19968" y="4200"/>
                    <a:pt x="19248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6581054" y="74625"/>
              <a:ext cx="183205" cy="149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fill="norm" stroke="1" extrusionOk="0">
                  <a:moveTo>
                    <a:pt x="4408" y="13193"/>
                  </a:moveTo>
                  <a:cubicBezTo>
                    <a:pt x="2204" y="14246"/>
                    <a:pt x="0" y="15300"/>
                    <a:pt x="0" y="16354"/>
                  </a:cubicBezTo>
                  <a:cubicBezTo>
                    <a:pt x="0" y="17407"/>
                    <a:pt x="2204" y="18461"/>
                    <a:pt x="4188" y="17934"/>
                  </a:cubicBezTo>
                  <a:cubicBezTo>
                    <a:pt x="6171" y="17407"/>
                    <a:pt x="7935" y="15300"/>
                    <a:pt x="9478" y="13193"/>
                  </a:cubicBezTo>
                  <a:cubicBezTo>
                    <a:pt x="11020" y="11085"/>
                    <a:pt x="12343" y="8978"/>
                    <a:pt x="13004" y="6607"/>
                  </a:cubicBezTo>
                  <a:cubicBezTo>
                    <a:pt x="13665" y="4236"/>
                    <a:pt x="13665" y="1602"/>
                    <a:pt x="12563" y="549"/>
                  </a:cubicBezTo>
                  <a:cubicBezTo>
                    <a:pt x="11461" y="-505"/>
                    <a:pt x="9257" y="22"/>
                    <a:pt x="7273" y="1602"/>
                  </a:cubicBezTo>
                  <a:cubicBezTo>
                    <a:pt x="5290" y="3183"/>
                    <a:pt x="3527" y="5817"/>
                    <a:pt x="2645" y="8978"/>
                  </a:cubicBezTo>
                  <a:cubicBezTo>
                    <a:pt x="1763" y="12139"/>
                    <a:pt x="1763" y="15827"/>
                    <a:pt x="5069" y="17934"/>
                  </a:cubicBezTo>
                  <a:cubicBezTo>
                    <a:pt x="8376" y="20041"/>
                    <a:pt x="14988" y="20568"/>
                    <a:pt x="21600" y="21095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6775461" y="123382"/>
              <a:ext cx="224348" cy="100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fill="norm" stroke="1" extrusionOk="0">
                  <a:moveTo>
                    <a:pt x="6375" y="0"/>
                  </a:moveTo>
                  <a:cubicBezTo>
                    <a:pt x="4604" y="0"/>
                    <a:pt x="2834" y="0"/>
                    <a:pt x="1595" y="2000"/>
                  </a:cubicBezTo>
                  <a:cubicBezTo>
                    <a:pt x="355" y="4000"/>
                    <a:pt x="-353" y="8000"/>
                    <a:pt x="178" y="10800"/>
                  </a:cubicBezTo>
                  <a:cubicBezTo>
                    <a:pt x="709" y="13600"/>
                    <a:pt x="2480" y="15200"/>
                    <a:pt x="4427" y="13200"/>
                  </a:cubicBezTo>
                  <a:cubicBezTo>
                    <a:pt x="6375" y="11200"/>
                    <a:pt x="8499" y="5600"/>
                    <a:pt x="10093" y="4800"/>
                  </a:cubicBezTo>
                  <a:cubicBezTo>
                    <a:pt x="11686" y="4000"/>
                    <a:pt x="12749" y="8000"/>
                    <a:pt x="14519" y="11600"/>
                  </a:cubicBezTo>
                  <a:cubicBezTo>
                    <a:pt x="16290" y="15200"/>
                    <a:pt x="18768" y="18400"/>
                    <a:pt x="21247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7089541" y="-134600"/>
              <a:ext cx="33651" cy="41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449"/>
                    <a:pt x="4800" y="10897"/>
                    <a:pt x="8400" y="14497"/>
                  </a:cubicBezTo>
                  <a:cubicBezTo>
                    <a:pt x="12000" y="18097"/>
                    <a:pt x="16800" y="1984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7066136" y="22433"/>
              <a:ext cx="315038" cy="22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12264" y="0"/>
                  </a:moveTo>
                  <a:cubicBezTo>
                    <a:pt x="9468" y="360"/>
                    <a:pt x="6673" y="720"/>
                    <a:pt x="4767" y="1440"/>
                  </a:cubicBezTo>
                  <a:cubicBezTo>
                    <a:pt x="2861" y="2160"/>
                    <a:pt x="1845" y="3240"/>
                    <a:pt x="1083" y="4680"/>
                  </a:cubicBezTo>
                  <a:cubicBezTo>
                    <a:pt x="320" y="6120"/>
                    <a:pt x="-188" y="7920"/>
                    <a:pt x="66" y="9360"/>
                  </a:cubicBezTo>
                  <a:cubicBezTo>
                    <a:pt x="320" y="10800"/>
                    <a:pt x="1337" y="11880"/>
                    <a:pt x="5021" y="13860"/>
                  </a:cubicBezTo>
                  <a:cubicBezTo>
                    <a:pt x="8706" y="15840"/>
                    <a:pt x="15059" y="18720"/>
                    <a:pt x="21412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7299677" y="-190683"/>
              <a:ext cx="754495" cy="1005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22" fill="norm" stroke="1" extrusionOk="0">
                  <a:moveTo>
                    <a:pt x="1681" y="0"/>
                  </a:moveTo>
                  <a:cubicBezTo>
                    <a:pt x="1042" y="0"/>
                    <a:pt x="404" y="0"/>
                    <a:pt x="138" y="200"/>
                  </a:cubicBezTo>
                  <a:cubicBezTo>
                    <a:pt x="-128" y="400"/>
                    <a:pt x="-22" y="800"/>
                    <a:pt x="564" y="1920"/>
                  </a:cubicBezTo>
                  <a:cubicBezTo>
                    <a:pt x="1149" y="3040"/>
                    <a:pt x="2213" y="4880"/>
                    <a:pt x="2798" y="6040"/>
                  </a:cubicBezTo>
                  <a:cubicBezTo>
                    <a:pt x="3383" y="7200"/>
                    <a:pt x="3490" y="7680"/>
                    <a:pt x="3809" y="7800"/>
                  </a:cubicBezTo>
                  <a:cubicBezTo>
                    <a:pt x="4128" y="7920"/>
                    <a:pt x="4660" y="7680"/>
                    <a:pt x="5033" y="7360"/>
                  </a:cubicBezTo>
                  <a:cubicBezTo>
                    <a:pt x="5405" y="7040"/>
                    <a:pt x="5618" y="6640"/>
                    <a:pt x="5990" y="6560"/>
                  </a:cubicBezTo>
                  <a:cubicBezTo>
                    <a:pt x="6363" y="6480"/>
                    <a:pt x="6895" y="6720"/>
                    <a:pt x="7373" y="7000"/>
                  </a:cubicBezTo>
                  <a:cubicBezTo>
                    <a:pt x="7852" y="7280"/>
                    <a:pt x="8278" y="7600"/>
                    <a:pt x="8757" y="7800"/>
                  </a:cubicBezTo>
                  <a:cubicBezTo>
                    <a:pt x="9236" y="8000"/>
                    <a:pt x="9768" y="8080"/>
                    <a:pt x="10193" y="7920"/>
                  </a:cubicBezTo>
                  <a:cubicBezTo>
                    <a:pt x="10619" y="7760"/>
                    <a:pt x="10938" y="7360"/>
                    <a:pt x="11204" y="6960"/>
                  </a:cubicBezTo>
                  <a:cubicBezTo>
                    <a:pt x="11470" y="6560"/>
                    <a:pt x="11683" y="6160"/>
                    <a:pt x="11896" y="6200"/>
                  </a:cubicBezTo>
                  <a:cubicBezTo>
                    <a:pt x="12108" y="6240"/>
                    <a:pt x="12321" y="6720"/>
                    <a:pt x="12640" y="8440"/>
                  </a:cubicBezTo>
                  <a:cubicBezTo>
                    <a:pt x="12960" y="10160"/>
                    <a:pt x="13385" y="13120"/>
                    <a:pt x="13598" y="15320"/>
                  </a:cubicBezTo>
                  <a:cubicBezTo>
                    <a:pt x="13811" y="17520"/>
                    <a:pt x="13811" y="18960"/>
                    <a:pt x="13705" y="19880"/>
                  </a:cubicBezTo>
                  <a:cubicBezTo>
                    <a:pt x="13598" y="20800"/>
                    <a:pt x="13385" y="21200"/>
                    <a:pt x="12960" y="21400"/>
                  </a:cubicBezTo>
                  <a:cubicBezTo>
                    <a:pt x="12534" y="21600"/>
                    <a:pt x="11896" y="21600"/>
                    <a:pt x="10778" y="21040"/>
                  </a:cubicBezTo>
                  <a:cubicBezTo>
                    <a:pt x="9661" y="20480"/>
                    <a:pt x="8065" y="19360"/>
                    <a:pt x="6841" y="18280"/>
                  </a:cubicBezTo>
                  <a:cubicBezTo>
                    <a:pt x="5618" y="17200"/>
                    <a:pt x="4767" y="16160"/>
                    <a:pt x="5511" y="14920"/>
                  </a:cubicBezTo>
                  <a:cubicBezTo>
                    <a:pt x="6256" y="13680"/>
                    <a:pt x="8597" y="12240"/>
                    <a:pt x="11523" y="11000"/>
                  </a:cubicBezTo>
                  <a:cubicBezTo>
                    <a:pt x="14449" y="9760"/>
                    <a:pt x="17961" y="8720"/>
                    <a:pt x="21472" y="768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8519201" y="32637"/>
              <a:ext cx="409867" cy="20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0786" fill="norm" stroke="1" extrusionOk="0">
                  <a:moveTo>
                    <a:pt x="3264" y="4570"/>
                  </a:moveTo>
                  <a:cubicBezTo>
                    <a:pt x="2479" y="5687"/>
                    <a:pt x="1693" y="6804"/>
                    <a:pt x="1104" y="8853"/>
                  </a:cubicBezTo>
                  <a:cubicBezTo>
                    <a:pt x="515" y="10901"/>
                    <a:pt x="122" y="13880"/>
                    <a:pt x="24" y="16301"/>
                  </a:cubicBezTo>
                  <a:cubicBezTo>
                    <a:pt x="-74" y="18721"/>
                    <a:pt x="122" y="20584"/>
                    <a:pt x="711" y="20770"/>
                  </a:cubicBezTo>
                  <a:cubicBezTo>
                    <a:pt x="1301" y="20956"/>
                    <a:pt x="2282" y="19466"/>
                    <a:pt x="2970" y="17790"/>
                  </a:cubicBezTo>
                  <a:cubicBezTo>
                    <a:pt x="3657" y="16115"/>
                    <a:pt x="4050" y="14253"/>
                    <a:pt x="4344" y="12390"/>
                  </a:cubicBezTo>
                  <a:cubicBezTo>
                    <a:pt x="4639" y="10528"/>
                    <a:pt x="4835" y="8666"/>
                    <a:pt x="4639" y="6990"/>
                  </a:cubicBezTo>
                  <a:cubicBezTo>
                    <a:pt x="4442" y="5315"/>
                    <a:pt x="3853" y="3825"/>
                    <a:pt x="3657" y="4011"/>
                  </a:cubicBezTo>
                  <a:cubicBezTo>
                    <a:pt x="3461" y="4197"/>
                    <a:pt x="3657" y="6059"/>
                    <a:pt x="4246" y="7363"/>
                  </a:cubicBezTo>
                  <a:cubicBezTo>
                    <a:pt x="4835" y="8666"/>
                    <a:pt x="5817" y="9411"/>
                    <a:pt x="6701" y="9225"/>
                  </a:cubicBezTo>
                  <a:cubicBezTo>
                    <a:pt x="7584" y="9039"/>
                    <a:pt x="8370" y="7921"/>
                    <a:pt x="8959" y="8480"/>
                  </a:cubicBezTo>
                  <a:cubicBezTo>
                    <a:pt x="9548" y="9039"/>
                    <a:pt x="9941" y="11273"/>
                    <a:pt x="10333" y="11459"/>
                  </a:cubicBezTo>
                  <a:cubicBezTo>
                    <a:pt x="10726" y="11646"/>
                    <a:pt x="11119" y="9784"/>
                    <a:pt x="11511" y="7922"/>
                  </a:cubicBezTo>
                  <a:cubicBezTo>
                    <a:pt x="11904" y="6059"/>
                    <a:pt x="12297" y="4197"/>
                    <a:pt x="12886" y="2522"/>
                  </a:cubicBezTo>
                  <a:cubicBezTo>
                    <a:pt x="13475" y="846"/>
                    <a:pt x="14261" y="-644"/>
                    <a:pt x="14948" y="287"/>
                  </a:cubicBezTo>
                  <a:cubicBezTo>
                    <a:pt x="15635" y="1218"/>
                    <a:pt x="16224" y="4570"/>
                    <a:pt x="16813" y="7363"/>
                  </a:cubicBezTo>
                  <a:cubicBezTo>
                    <a:pt x="17402" y="10156"/>
                    <a:pt x="17991" y="12390"/>
                    <a:pt x="18777" y="13694"/>
                  </a:cubicBezTo>
                  <a:cubicBezTo>
                    <a:pt x="19562" y="14997"/>
                    <a:pt x="20544" y="15370"/>
                    <a:pt x="21526" y="1574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9577076" y="-272040"/>
              <a:ext cx="269996" cy="43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229" fill="norm" stroke="1" extrusionOk="0">
                  <a:moveTo>
                    <a:pt x="4578" y="20286"/>
                  </a:moveTo>
                  <a:cubicBezTo>
                    <a:pt x="2827" y="20830"/>
                    <a:pt x="1075" y="21375"/>
                    <a:pt x="346" y="21193"/>
                  </a:cubicBezTo>
                  <a:cubicBezTo>
                    <a:pt x="-384" y="21012"/>
                    <a:pt x="-92" y="20104"/>
                    <a:pt x="2535" y="17654"/>
                  </a:cubicBezTo>
                  <a:cubicBezTo>
                    <a:pt x="5162" y="15204"/>
                    <a:pt x="10124" y="11210"/>
                    <a:pt x="13335" y="8488"/>
                  </a:cubicBezTo>
                  <a:cubicBezTo>
                    <a:pt x="16546" y="5765"/>
                    <a:pt x="18005" y="4313"/>
                    <a:pt x="18881" y="3042"/>
                  </a:cubicBezTo>
                  <a:cubicBezTo>
                    <a:pt x="19757" y="1772"/>
                    <a:pt x="20048" y="683"/>
                    <a:pt x="19465" y="229"/>
                  </a:cubicBezTo>
                  <a:cubicBezTo>
                    <a:pt x="18881" y="-225"/>
                    <a:pt x="17421" y="-43"/>
                    <a:pt x="14502" y="1136"/>
                  </a:cubicBezTo>
                  <a:cubicBezTo>
                    <a:pt x="11584" y="2316"/>
                    <a:pt x="7205" y="4494"/>
                    <a:pt x="5016" y="6491"/>
                  </a:cubicBezTo>
                  <a:cubicBezTo>
                    <a:pt x="2827" y="8488"/>
                    <a:pt x="2827" y="10303"/>
                    <a:pt x="4432" y="11755"/>
                  </a:cubicBezTo>
                  <a:cubicBezTo>
                    <a:pt x="6038" y="13207"/>
                    <a:pt x="9248" y="14296"/>
                    <a:pt x="11730" y="14841"/>
                  </a:cubicBezTo>
                  <a:cubicBezTo>
                    <a:pt x="14211" y="15385"/>
                    <a:pt x="15962" y="15385"/>
                    <a:pt x="17713" y="15385"/>
                  </a:cubicBezTo>
                  <a:cubicBezTo>
                    <a:pt x="19465" y="15385"/>
                    <a:pt x="21216" y="15385"/>
                    <a:pt x="21070" y="15567"/>
                  </a:cubicBezTo>
                  <a:cubicBezTo>
                    <a:pt x="20924" y="15748"/>
                    <a:pt x="18881" y="16111"/>
                    <a:pt x="15378" y="16928"/>
                  </a:cubicBezTo>
                  <a:cubicBezTo>
                    <a:pt x="11875" y="17745"/>
                    <a:pt x="6913" y="19015"/>
                    <a:pt x="1951" y="202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9835615" y="-235549"/>
              <a:ext cx="282415" cy="34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2710" y="0"/>
                  </a:moveTo>
                  <a:cubicBezTo>
                    <a:pt x="1289" y="2090"/>
                    <a:pt x="-132" y="4181"/>
                    <a:pt x="10" y="6968"/>
                  </a:cubicBezTo>
                  <a:cubicBezTo>
                    <a:pt x="152" y="9755"/>
                    <a:pt x="1857" y="13239"/>
                    <a:pt x="3136" y="15561"/>
                  </a:cubicBezTo>
                  <a:cubicBezTo>
                    <a:pt x="4415" y="17884"/>
                    <a:pt x="5268" y="19045"/>
                    <a:pt x="5694" y="19045"/>
                  </a:cubicBezTo>
                  <a:cubicBezTo>
                    <a:pt x="6121" y="19045"/>
                    <a:pt x="6121" y="17884"/>
                    <a:pt x="7115" y="16490"/>
                  </a:cubicBezTo>
                  <a:cubicBezTo>
                    <a:pt x="8110" y="15097"/>
                    <a:pt x="10100" y="13471"/>
                    <a:pt x="12373" y="12542"/>
                  </a:cubicBezTo>
                  <a:cubicBezTo>
                    <a:pt x="14647" y="11613"/>
                    <a:pt x="17205" y="11381"/>
                    <a:pt x="18768" y="11961"/>
                  </a:cubicBezTo>
                  <a:cubicBezTo>
                    <a:pt x="20331" y="12542"/>
                    <a:pt x="20900" y="13935"/>
                    <a:pt x="21184" y="15677"/>
                  </a:cubicBezTo>
                  <a:cubicBezTo>
                    <a:pt x="21468" y="17419"/>
                    <a:pt x="21468" y="19510"/>
                    <a:pt x="2146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10129232" y="-11217"/>
              <a:ext cx="224348" cy="9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fill="norm" stroke="1" extrusionOk="0">
                  <a:moveTo>
                    <a:pt x="12749" y="0"/>
                  </a:moveTo>
                  <a:cubicBezTo>
                    <a:pt x="10624" y="0"/>
                    <a:pt x="8500" y="0"/>
                    <a:pt x="6552" y="831"/>
                  </a:cubicBezTo>
                  <a:cubicBezTo>
                    <a:pt x="4604" y="1662"/>
                    <a:pt x="2834" y="3323"/>
                    <a:pt x="1595" y="6646"/>
                  </a:cubicBezTo>
                  <a:cubicBezTo>
                    <a:pt x="355" y="9969"/>
                    <a:pt x="-353" y="14954"/>
                    <a:pt x="178" y="17862"/>
                  </a:cubicBezTo>
                  <a:cubicBezTo>
                    <a:pt x="709" y="20769"/>
                    <a:pt x="2480" y="21600"/>
                    <a:pt x="4427" y="21600"/>
                  </a:cubicBezTo>
                  <a:cubicBezTo>
                    <a:pt x="6375" y="21600"/>
                    <a:pt x="8499" y="20769"/>
                    <a:pt x="10093" y="18692"/>
                  </a:cubicBezTo>
                  <a:cubicBezTo>
                    <a:pt x="11686" y="16615"/>
                    <a:pt x="12749" y="13292"/>
                    <a:pt x="14519" y="13292"/>
                  </a:cubicBezTo>
                  <a:cubicBezTo>
                    <a:pt x="16290" y="13292"/>
                    <a:pt x="18768" y="16615"/>
                    <a:pt x="21247" y="1993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10465745" y="-22434"/>
              <a:ext cx="78517" cy="53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550"/>
                    <a:pt x="0" y="5100"/>
                    <a:pt x="3600" y="8700"/>
                  </a:cubicBezTo>
                  <a:cubicBezTo>
                    <a:pt x="7200" y="12300"/>
                    <a:pt x="14400" y="1695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10427778" y="-66357"/>
              <a:ext cx="217332" cy="189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493" fill="norm" stroke="1" extrusionOk="0">
                  <a:moveTo>
                    <a:pt x="416" y="10058"/>
                  </a:moveTo>
                  <a:cubicBezTo>
                    <a:pt x="56" y="7940"/>
                    <a:pt x="-304" y="5822"/>
                    <a:pt x="416" y="4340"/>
                  </a:cubicBezTo>
                  <a:cubicBezTo>
                    <a:pt x="1136" y="2858"/>
                    <a:pt x="2936" y="2011"/>
                    <a:pt x="5816" y="1375"/>
                  </a:cubicBezTo>
                  <a:cubicBezTo>
                    <a:pt x="8696" y="740"/>
                    <a:pt x="12656" y="317"/>
                    <a:pt x="15536" y="105"/>
                  </a:cubicBezTo>
                  <a:cubicBezTo>
                    <a:pt x="18416" y="-107"/>
                    <a:pt x="20216" y="-107"/>
                    <a:pt x="20756" y="1164"/>
                  </a:cubicBezTo>
                  <a:cubicBezTo>
                    <a:pt x="21296" y="2434"/>
                    <a:pt x="20576" y="4975"/>
                    <a:pt x="18236" y="8575"/>
                  </a:cubicBezTo>
                  <a:cubicBezTo>
                    <a:pt x="15896" y="12175"/>
                    <a:pt x="11936" y="16834"/>
                    <a:pt x="7976" y="2149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10768024" y="-87467"/>
              <a:ext cx="236121" cy="10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164" fill="norm" stroke="1" extrusionOk="0">
                  <a:moveTo>
                    <a:pt x="4038" y="12524"/>
                  </a:moveTo>
                  <a:cubicBezTo>
                    <a:pt x="2377" y="13244"/>
                    <a:pt x="715" y="13964"/>
                    <a:pt x="715" y="13964"/>
                  </a:cubicBezTo>
                  <a:cubicBezTo>
                    <a:pt x="715" y="13964"/>
                    <a:pt x="2377" y="13244"/>
                    <a:pt x="4204" y="10724"/>
                  </a:cubicBezTo>
                  <a:cubicBezTo>
                    <a:pt x="6032" y="8204"/>
                    <a:pt x="8026" y="3884"/>
                    <a:pt x="8026" y="1724"/>
                  </a:cubicBezTo>
                  <a:cubicBezTo>
                    <a:pt x="8026" y="-436"/>
                    <a:pt x="6032" y="-436"/>
                    <a:pt x="4371" y="1004"/>
                  </a:cubicBezTo>
                  <a:cubicBezTo>
                    <a:pt x="2709" y="2444"/>
                    <a:pt x="1380" y="5324"/>
                    <a:pt x="549" y="8564"/>
                  </a:cubicBezTo>
                  <a:cubicBezTo>
                    <a:pt x="-282" y="11804"/>
                    <a:pt x="-614" y="15404"/>
                    <a:pt x="2875" y="17564"/>
                  </a:cubicBezTo>
                  <a:cubicBezTo>
                    <a:pt x="6364" y="19724"/>
                    <a:pt x="13675" y="20444"/>
                    <a:pt x="20986" y="2116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11475240" y="-100950"/>
              <a:ext cx="89735" cy="63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3663"/>
                    <a:pt x="1800" y="7326"/>
                    <a:pt x="5400" y="10926"/>
                  </a:cubicBezTo>
                  <a:cubicBezTo>
                    <a:pt x="9000" y="14526"/>
                    <a:pt x="15300" y="1806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11441591" y="-87953"/>
              <a:ext cx="227886" cy="17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86" fill="norm" stroke="1" extrusionOk="0">
                  <a:moveTo>
                    <a:pt x="0" y="10586"/>
                  </a:moveTo>
                  <a:cubicBezTo>
                    <a:pt x="348" y="8336"/>
                    <a:pt x="697" y="6086"/>
                    <a:pt x="3484" y="4286"/>
                  </a:cubicBezTo>
                  <a:cubicBezTo>
                    <a:pt x="6271" y="2486"/>
                    <a:pt x="11497" y="1136"/>
                    <a:pt x="14981" y="461"/>
                  </a:cubicBezTo>
                  <a:cubicBezTo>
                    <a:pt x="18465" y="-214"/>
                    <a:pt x="20206" y="-214"/>
                    <a:pt x="20903" y="911"/>
                  </a:cubicBezTo>
                  <a:cubicBezTo>
                    <a:pt x="21600" y="2036"/>
                    <a:pt x="21252" y="4286"/>
                    <a:pt x="19336" y="7886"/>
                  </a:cubicBezTo>
                  <a:cubicBezTo>
                    <a:pt x="17419" y="11486"/>
                    <a:pt x="13936" y="16436"/>
                    <a:pt x="10452" y="213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11671999" y="-89733"/>
              <a:ext cx="207041" cy="13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75" fill="norm" stroke="1" extrusionOk="0">
                  <a:moveTo>
                    <a:pt x="14416" y="0"/>
                  </a:moveTo>
                  <a:cubicBezTo>
                    <a:pt x="10559" y="1800"/>
                    <a:pt x="6702" y="3600"/>
                    <a:pt x="4195" y="5700"/>
                  </a:cubicBezTo>
                  <a:cubicBezTo>
                    <a:pt x="1688" y="7800"/>
                    <a:pt x="530" y="10200"/>
                    <a:pt x="145" y="12900"/>
                  </a:cubicBezTo>
                  <a:cubicBezTo>
                    <a:pt x="-241" y="15600"/>
                    <a:pt x="145" y="18600"/>
                    <a:pt x="1302" y="20100"/>
                  </a:cubicBezTo>
                  <a:cubicBezTo>
                    <a:pt x="2459" y="21600"/>
                    <a:pt x="4388" y="21600"/>
                    <a:pt x="6316" y="21000"/>
                  </a:cubicBezTo>
                  <a:cubicBezTo>
                    <a:pt x="8245" y="20400"/>
                    <a:pt x="10173" y="19200"/>
                    <a:pt x="11716" y="16500"/>
                  </a:cubicBezTo>
                  <a:cubicBezTo>
                    <a:pt x="13259" y="13800"/>
                    <a:pt x="14416" y="9600"/>
                    <a:pt x="15959" y="9300"/>
                  </a:cubicBezTo>
                  <a:cubicBezTo>
                    <a:pt x="17502" y="9000"/>
                    <a:pt x="19430" y="12600"/>
                    <a:pt x="21359" y="162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11935122" y="-100950"/>
              <a:ext cx="201900" cy="153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63"/>
                  </a:moveTo>
                  <a:cubicBezTo>
                    <a:pt x="2000" y="12117"/>
                    <a:pt x="4000" y="13171"/>
                    <a:pt x="5600" y="15541"/>
                  </a:cubicBezTo>
                  <a:cubicBezTo>
                    <a:pt x="7200" y="17912"/>
                    <a:pt x="8400" y="21600"/>
                    <a:pt x="9000" y="21600"/>
                  </a:cubicBezTo>
                  <a:cubicBezTo>
                    <a:pt x="9600" y="21600"/>
                    <a:pt x="9600" y="17912"/>
                    <a:pt x="11600" y="13698"/>
                  </a:cubicBezTo>
                  <a:cubicBezTo>
                    <a:pt x="13600" y="9483"/>
                    <a:pt x="17600" y="474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12199876" y="-72030"/>
              <a:ext cx="217562" cy="12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146" fill="norm" stroke="1" extrusionOk="0">
                  <a:moveTo>
                    <a:pt x="16910" y="780"/>
                  </a:moveTo>
                  <a:cubicBezTo>
                    <a:pt x="13249" y="163"/>
                    <a:pt x="9588" y="-454"/>
                    <a:pt x="6842" y="472"/>
                  </a:cubicBezTo>
                  <a:cubicBezTo>
                    <a:pt x="4096" y="1397"/>
                    <a:pt x="2266" y="3866"/>
                    <a:pt x="1167" y="6952"/>
                  </a:cubicBezTo>
                  <a:cubicBezTo>
                    <a:pt x="69" y="10037"/>
                    <a:pt x="-297" y="13740"/>
                    <a:pt x="252" y="16517"/>
                  </a:cubicBezTo>
                  <a:cubicBezTo>
                    <a:pt x="801" y="19295"/>
                    <a:pt x="2266" y="21146"/>
                    <a:pt x="4462" y="20220"/>
                  </a:cubicBezTo>
                  <a:cubicBezTo>
                    <a:pt x="6659" y="19295"/>
                    <a:pt x="9588" y="15592"/>
                    <a:pt x="11601" y="11889"/>
                  </a:cubicBezTo>
                  <a:cubicBezTo>
                    <a:pt x="13615" y="8186"/>
                    <a:pt x="14713" y="4483"/>
                    <a:pt x="15628" y="4483"/>
                  </a:cubicBezTo>
                  <a:cubicBezTo>
                    <a:pt x="16544" y="4483"/>
                    <a:pt x="17276" y="8186"/>
                    <a:pt x="18191" y="11580"/>
                  </a:cubicBezTo>
                  <a:cubicBezTo>
                    <a:pt x="19106" y="14975"/>
                    <a:pt x="20205" y="18060"/>
                    <a:pt x="21303" y="2114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12484737" y="-71278"/>
              <a:ext cx="291634" cy="12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2" fill="norm" stroke="1" extrusionOk="0">
                  <a:moveTo>
                    <a:pt x="0" y="4359"/>
                  </a:moveTo>
                  <a:cubicBezTo>
                    <a:pt x="0" y="7445"/>
                    <a:pt x="0" y="10531"/>
                    <a:pt x="554" y="11148"/>
                  </a:cubicBezTo>
                  <a:cubicBezTo>
                    <a:pt x="1108" y="11765"/>
                    <a:pt x="2215" y="9913"/>
                    <a:pt x="3738" y="10839"/>
                  </a:cubicBezTo>
                  <a:cubicBezTo>
                    <a:pt x="5262" y="11765"/>
                    <a:pt x="7200" y="15468"/>
                    <a:pt x="8585" y="15468"/>
                  </a:cubicBezTo>
                  <a:cubicBezTo>
                    <a:pt x="9969" y="15468"/>
                    <a:pt x="10800" y="11765"/>
                    <a:pt x="11631" y="8679"/>
                  </a:cubicBezTo>
                  <a:cubicBezTo>
                    <a:pt x="12462" y="5593"/>
                    <a:pt x="13292" y="3125"/>
                    <a:pt x="14400" y="1582"/>
                  </a:cubicBezTo>
                  <a:cubicBezTo>
                    <a:pt x="15508" y="39"/>
                    <a:pt x="16892" y="-578"/>
                    <a:pt x="17862" y="656"/>
                  </a:cubicBezTo>
                  <a:cubicBezTo>
                    <a:pt x="18831" y="1891"/>
                    <a:pt x="19385" y="4976"/>
                    <a:pt x="19938" y="8679"/>
                  </a:cubicBezTo>
                  <a:cubicBezTo>
                    <a:pt x="20492" y="12382"/>
                    <a:pt x="21046" y="16702"/>
                    <a:pt x="21600" y="210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12851748" y="-105250"/>
              <a:ext cx="193821" cy="17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057" fill="norm" stroke="1" extrusionOk="0">
                  <a:moveTo>
                    <a:pt x="4010" y="13731"/>
                  </a:moveTo>
                  <a:cubicBezTo>
                    <a:pt x="4825" y="11527"/>
                    <a:pt x="5640" y="9323"/>
                    <a:pt x="7067" y="7780"/>
                  </a:cubicBezTo>
                  <a:cubicBezTo>
                    <a:pt x="8493" y="6237"/>
                    <a:pt x="10531" y="5356"/>
                    <a:pt x="12365" y="4033"/>
                  </a:cubicBezTo>
                  <a:cubicBezTo>
                    <a:pt x="14199" y="2711"/>
                    <a:pt x="15829" y="947"/>
                    <a:pt x="15421" y="286"/>
                  </a:cubicBezTo>
                  <a:cubicBezTo>
                    <a:pt x="15014" y="-375"/>
                    <a:pt x="12569" y="66"/>
                    <a:pt x="9716" y="2050"/>
                  </a:cubicBezTo>
                  <a:cubicBezTo>
                    <a:pt x="6863" y="4033"/>
                    <a:pt x="3602" y="7560"/>
                    <a:pt x="1769" y="10866"/>
                  </a:cubicBezTo>
                  <a:cubicBezTo>
                    <a:pt x="-65" y="14172"/>
                    <a:pt x="-473" y="17258"/>
                    <a:pt x="546" y="19021"/>
                  </a:cubicBezTo>
                  <a:cubicBezTo>
                    <a:pt x="1565" y="20784"/>
                    <a:pt x="4010" y="21225"/>
                    <a:pt x="7678" y="21005"/>
                  </a:cubicBezTo>
                  <a:cubicBezTo>
                    <a:pt x="11346" y="20784"/>
                    <a:pt x="16236" y="19903"/>
                    <a:pt x="21127" y="1902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13125750" y="-538398"/>
              <a:ext cx="76853" cy="60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21142" y="0"/>
                  </a:moveTo>
                  <a:cubicBezTo>
                    <a:pt x="15999" y="133"/>
                    <a:pt x="10856" y="267"/>
                    <a:pt x="6742" y="1067"/>
                  </a:cubicBezTo>
                  <a:cubicBezTo>
                    <a:pt x="2628" y="1867"/>
                    <a:pt x="-458" y="3333"/>
                    <a:pt x="56" y="6000"/>
                  </a:cubicBezTo>
                  <a:cubicBezTo>
                    <a:pt x="571" y="8667"/>
                    <a:pt x="4685" y="12533"/>
                    <a:pt x="8799" y="15333"/>
                  </a:cubicBezTo>
                  <a:cubicBezTo>
                    <a:pt x="12913" y="18133"/>
                    <a:pt x="17028" y="19867"/>
                    <a:pt x="2114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12989486" y="-100950"/>
              <a:ext cx="224333" cy="5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13351223" y="-110498"/>
              <a:ext cx="109362" cy="18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411" fill="norm" stroke="1" extrusionOk="0">
                  <a:moveTo>
                    <a:pt x="8100" y="8705"/>
                  </a:moveTo>
                  <a:cubicBezTo>
                    <a:pt x="10260" y="7011"/>
                    <a:pt x="12420" y="5317"/>
                    <a:pt x="12420" y="3623"/>
                  </a:cubicBezTo>
                  <a:cubicBezTo>
                    <a:pt x="12420" y="1929"/>
                    <a:pt x="10260" y="235"/>
                    <a:pt x="7740" y="23"/>
                  </a:cubicBezTo>
                  <a:cubicBezTo>
                    <a:pt x="5220" y="-189"/>
                    <a:pt x="2340" y="1082"/>
                    <a:pt x="900" y="3835"/>
                  </a:cubicBezTo>
                  <a:cubicBezTo>
                    <a:pt x="-540" y="6587"/>
                    <a:pt x="-540" y="10823"/>
                    <a:pt x="3060" y="13999"/>
                  </a:cubicBezTo>
                  <a:cubicBezTo>
                    <a:pt x="6660" y="17176"/>
                    <a:pt x="13860" y="19293"/>
                    <a:pt x="21060" y="2141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13539100" y="-123383"/>
              <a:ext cx="157033" cy="19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2" fill="norm" stroke="1" extrusionOk="0">
                  <a:moveTo>
                    <a:pt x="0" y="9600"/>
                  </a:moveTo>
                  <a:cubicBezTo>
                    <a:pt x="2057" y="8400"/>
                    <a:pt x="4114" y="7200"/>
                    <a:pt x="5657" y="7800"/>
                  </a:cubicBezTo>
                  <a:cubicBezTo>
                    <a:pt x="7200" y="8400"/>
                    <a:pt x="8229" y="10800"/>
                    <a:pt x="8743" y="13800"/>
                  </a:cubicBezTo>
                  <a:cubicBezTo>
                    <a:pt x="9257" y="16800"/>
                    <a:pt x="9257" y="20400"/>
                    <a:pt x="9000" y="21000"/>
                  </a:cubicBezTo>
                  <a:cubicBezTo>
                    <a:pt x="8743" y="21600"/>
                    <a:pt x="8229" y="19200"/>
                    <a:pt x="8743" y="15800"/>
                  </a:cubicBezTo>
                  <a:cubicBezTo>
                    <a:pt x="9257" y="12400"/>
                    <a:pt x="10800" y="8000"/>
                    <a:pt x="13114" y="5200"/>
                  </a:cubicBezTo>
                  <a:cubicBezTo>
                    <a:pt x="15429" y="2400"/>
                    <a:pt x="18514" y="1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13834471" y="-168250"/>
              <a:ext cx="211375" cy="20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fill="norm" stroke="1" extrusionOk="0">
                  <a:moveTo>
                    <a:pt x="16674" y="0"/>
                  </a:moveTo>
                  <a:cubicBezTo>
                    <a:pt x="12126" y="1200"/>
                    <a:pt x="7579" y="2400"/>
                    <a:pt x="4547" y="3600"/>
                  </a:cubicBezTo>
                  <a:cubicBezTo>
                    <a:pt x="1516" y="4800"/>
                    <a:pt x="0" y="6000"/>
                    <a:pt x="0" y="7200"/>
                  </a:cubicBezTo>
                  <a:cubicBezTo>
                    <a:pt x="0" y="8400"/>
                    <a:pt x="1516" y="9600"/>
                    <a:pt x="4547" y="10600"/>
                  </a:cubicBezTo>
                  <a:cubicBezTo>
                    <a:pt x="7579" y="11600"/>
                    <a:pt x="12126" y="12400"/>
                    <a:pt x="15537" y="13000"/>
                  </a:cubicBezTo>
                  <a:cubicBezTo>
                    <a:pt x="18947" y="13600"/>
                    <a:pt x="21221" y="14000"/>
                    <a:pt x="21411" y="14800"/>
                  </a:cubicBezTo>
                  <a:cubicBezTo>
                    <a:pt x="21600" y="15600"/>
                    <a:pt x="19705" y="16800"/>
                    <a:pt x="16295" y="18000"/>
                  </a:cubicBezTo>
                  <a:cubicBezTo>
                    <a:pt x="12884" y="19200"/>
                    <a:pt x="7958" y="20400"/>
                    <a:pt x="303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13819516" y="-134600"/>
              <a:ext cx="157033" cy="2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14604679" y="-155109"/>
              <a:ext cx="257983" cy="27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2444"/>
                  </a:moveTo>
                  <a:cubicBezTo>
                    <a:pt x="1252" y="3308"/>
                    <a:pt x="2504" y="4172"/>
                    <a:pt x="3130" y="6764"/>
                  </a:cubicBezTo>
                  <a:cubicBezTo>
                    <a:pt x="3757" y="9356"/>
                    <a:pt x="3757" y="13676"/>
                    <a:pt x="3757" y="16556"/>
                  </a:cubicBezTo>
                  <a:cubicBezTo>
                    <a:pt x="3757" y="19436"/>
                    <a:pt x="3757" y="20876"/>
                    <a:pt x="3757" y="20876"/>
                  </a:cubicBezTo>
                  <a:cubicBezTo>
                    <a:pt x="3757" y="20876"/>
                    <a:pt x="3757" y="19436"/>
                    <a:pt x="4383" y="16124"/>
                  </a:cubicBezTo>
                  <a:cubicBezTo>
                    <a:pt x="5009" y="12812"/>
                    <a:pt x="6261" y="7628"/>
                    <a:pt x="7513" y="4604"/>
                  </a:cubicBezTo>
                  <a:cubicBezTo>
                    <a:pt x="8765" y="1580"/>
                    <a:pt x="10017" y="716"/>
                    <a:pt x="11426" y="284"/>
                  </a:cubicBezTo>
                  <a:cubicBezTo>
                    <a:pt x="12835" y="-148"/>
                    <a:pt x="14400" y="-148"/>
                    <a:pt x="16122" y="716"/>
                  </a:cubicBezTo>
                  <a:cubicBezTo>
                    <a:pt x="17843" y="1580"/>
                    <a:pt x="19722" y="3308"/>
                    <a:pt x="20661" y="6908"/>
                  </a:cubicBezTo>
                  <a:cubicBezTo>
                    <a:pt x="21600" y="10508"/>
                    <a:pt x="21600" y="15980"/>
                    <a:pt x="21600" y="2145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15008477" y="157032"/>
              <a:ext cx="22435" cy="33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15109414" y="308025"/>
              <a:ext cx="515979" cy="625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84" fill="norm" stroke="1" extrusionOk="0">
                  <a:moveTo>
                    <a:pt x="5128" y="590"/>
                  </a:moveTo>
                  <a:cubicBezTo>
                    <a:pt x="4351" y="334"/>
                    <a:pt x="3574" y="79"/>
                    <a:pt x="2798" y="15"/>
                  </a:cubicBezTo>
                  <a:cubicBezTo>
                    <a:pt x="2021" y="-49"/>
                    <a:pt x="1244" y="79"/>
                    <a:pt x="700" y="718"/>
                  </a:cubicBezTo>
                  <a:cubicBezTo>
                    <a:pt x="156" y="1357"/>
                    <a:pt x="-155" y="2507"/>
                    <a:pt x="78" y="3082"/>
                  </a:cubicBezTo>
                  <a:cubicBezTo>
                    <a:pt x="311" y="3658"/>
                    <a:pt x="1088" y="3658"/>
                    <a:pt x="1787" y="3466"/>
                  </a:cubicBezTo>
                  <a:cubicBezTo>
                    <a:pt x="2487" y="3274"/>
                    <a:pt x="3108" y="2891"/>
                    <a:pt x="3730" y="2507"/>
                  </a:cubicBezTo>
                  <a:cubicBezTo>
                    <a:pt x="4351" y="2124"/>
                    <a:pt x="4973" y="1740"/>
                    <a:pt x="5595" y="1804"/>
                  </a:cubicBezTo>
                  <a:cubicBezTo>
                    <a:pt x="6216" y="1868"/>
                    <a:pt x="6838" y="2379"/>
                    <a:pt x="7926" y="2827"/>
                  </a:cubicBezTo>
                  <a:cubicBezTo>
                    <a:pt x="9013" y="3274"/>
                    <a:pt x="10567" y="3658"/>
                    <a:pt x="11733" y="3785"/>
                  </a:cubicBezTo>
                  <a:cubicBezTo>
                    <a:pt x="12898" y="3913"/>
                    <a:pt x="13675" y="3785"/>
                    <a:pt x="14452" y="3146"/>
                  </a:cubicBezTo>
                  <a:cubicBezTo>
                    <a:pt x="15229" y="2507"/>
                    <a:pt x="16006" y="1357"/>
                    <a:pt x="16550" y="1165"/>
                  </a:cubicBezTo>
                  <a:cubicBezTo>
                    <a:pt x="17094" y="973"/>
                    <a:pt x="17405" y="1740"/>
                    <a:pt x="18026" y="4233"/>
                  </a:cubicBezTo>
                  <a:cubicBezTo>
                    <a:pt x="18648" y="6725"/>
                    <a:pt x="19580" y="10943"/>
                    <a:pt x="19969" y="13882"/>
                  </a:cubicBezTo>
                  <a:cubicBezTo>
                    <a:pt x="20357" y="16822"/>
                    <a:pt x="20202" y="18484"/>
                    <a:pt x="19813" y="19506"/>
                  </a:cubicBezTo>
                  <a:cubicBezTo>
                    <a:pt x="19425" y="20529"/>
                    <a:pt x="18803" y="20912"/>
                    <a:pt x="18104" y="21168"/>
                  </a:cubicBezTo>
                  <a:cubicBezTo>
                    <a:pt x="17405" y="21423"/>
                    <a:pt x="16628" y="21551"/>
                    <a:pt x="15462" y="20976"/>
                  </a:cubicBezTo>
                  <a:cubicBezTo>
                    <a:pt x="14297" y="20401"/>
                    <a:pt x="12743" y="19123"/>
                    <a:pt x="11810" y="17078"/>
                  </a:cubicBezTo>
                  <a:cubicBezTo>
                    <a:pt x="10878" y="15033"/>
                    <a:pt x="10567" y="12221"/>
                    <a:pt x="12277" y="9729"/>
                  </a:cubicBezTo>
                  <a:cubicBezTo>
                    <a:pt x="13986" y="7236"/>
                    <a:pt x="17715" y="5063"/>
                    <a:pt x="21445" y="289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15716220" y="201898"/>
              <a:ext cx="458788" cy="23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025" fill="norm" stroke="1" extrusionOk="0">
                  <a:moveTo>
                    <a:pt x="472" y="15951"/>
                  </a:moveTo>
                  <a:cubicBezTo>
                    <a:pt x="472" y="14289"/>
                    <a:pt x="472" y="12628"/>
                    <a:pt x="298" y="13126"/>
                  </a:cubicBezTo>
                  <a:cubicBezTo>
                    <a:pt x="123" y="13625"/>
                    <a:pt x="-225" y="16283"/>
                    <a:pt x="210" y="17778"/>
                  </a:cubicBezTo>
                  <a:cubicBezTo>
                    <a:pt x="646" y="19274"/>
                    <a:pt x="1865" y="19606"/>
                    <a:pt x="3172" y="18609"/>
                  </a:cubicBezTo>
                  <a:cubicBezTo>
                    <a:pt x="4478" y="17612"/>
                    <a:pt x="5872" y="15286"/>
                    <a:pt x="6656" y="13292"/>
                  </a:cubicBezTo>
                  <a:cubicBezTo>
                    <a:pt x="7440" y="11298"/>
                    <a:pt x="7614" y="9637"/>
                    <a:pt x="7701" y="9803"/>
                  </a:cubicBezTo>
                  <a:cubicBezTo>
                    <a:pt x="7788" y="9969"/>
                    <a:pt x="7788" y="11963"/>
                    <a:pt x="7962" y="13791"/>
                  </a:cubicBezTo>
                  <a:cubicBezTo>
                    <a:pt x="8136" y="15618"/>
                    <a:pt x="8485" y="17280"/>
                    <a:pt x="8920" y="18775"/>
                  </a:cubicBezTo>
                  <a:cubicBezTo>
                    <a:pt x="9356" y="20271"/>
                    <a:pt x="9878" y="21600"/>
                    <a:pt x="10140" y="20769"/>
                  </a:cubicBezTo>
                  <a:cubicBezTo>
                    <a:pt x="10401" y="19938"/>
                    <a:pt x="10401" y="16948"/>
                    <a:pt x="11272" y="13458"/>
                  </a:cubicBezTo>
                  <a:cubicBezTo>
                    <a:pt x="12143" y="9969"/>
                    <a:pt x="13885" y="5982"/>
                    <a:pt x="15714" y="3655"/>
                  </a:cubicBezTo>
                  <a:cubicBezTo>
                    <a:pt x="17543" y="1329"/>
                    <a:pt x="19459" y="665"/>
                    <a:pt x="21375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16343256" y="-89733"/>
              <a:ext cx="22434" cy="11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16758271" y="-243314"/>
              <a:ext cx="179466" cy="13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0" y="4846"/>
                  </a:moveTo>
                  <a:cubicBezTo>
                    <a:pt x="0" y="7846"/>
                    <a:pt x="0" y="10846"/>
                    <a:pt x="900" y="11446"/>
                  </a:cubicBezTo>
                  <a:cubicBezTo>
                    <a:pt x="1800" y="12046"/>
                    <a:pt x="3600" y="10246"/>
                    <a:pt x="5175" y="7846"/>
                  </a:cubicBezTo>
                  <a:cubicBezTo>
                    <a:pt x="6750" y="5446"/>
                    <a:pt x="8100" y="2446"/>
                    <a:pt x="10125" y="946"/>
                  </a:cubicBezTo>
                  <a:cubicBezTo>
                    <a:pt x="12150" y="-554"/>
                    <a:pt x="14850" y="-554"/>
                    <a:pt x="16875" y="3046"/>
                  </a:cubicBezTo>
                  <a:cubicBezTo>
                    <a:pt x="18900" y="6646"/>
                    <a:pt x="20250" y="13846"/>
                    <a:pt x="21600" y="2104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17117203" y="33649"/>
              <a:ext cx="235549" cy="33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86" y="5280"/>
                    <a:pt x="1371" y="10560"/>
                    <a:pt x="1886" y="14040"/>
                  </a:cubicBezTo>
                  <a:cubicBezTo>
                    <a:pt x="2400" y="17520"/>
                    <a:pt x="2743" y="19200"/>
                    <a:pt x="3086" y="19320"/>
                  </a:cubicBezTo>
                  <a:cubicBezTo>
                    <a:pt x="3429" y="19440"/>
                    <a:pt x="3771" y="18000"/>
                    <a:pt x="5143" y="16200"/>
                  </a:cubicBezTo>
                  <a:cubicBezTo>
                    <a:pt x="6514" y="14400"/>
                    <a:pt x="8914" y="12240"/>
                    <a:pt x="10971" y="11040"/>
                  </a:cubicBezTo>
                  <a:cubicBezTo>
                    <a:pt x="13029" y="9840"/>
                    <a:pt x="14743" y="9600"/>
                    <a:pt x="16114" y="10320"/>
                  </a:cubicBezTo>
                  <a:cubicBezTo>
                    <a:pt x="17486" y="11040"/>
                    <a:pt x="18514" y="12720"/>
                    <a:pt x="19371" y="14760"/>
                  </a:cubicBezTo>
                  <a:cubicBezTo>
                    <a:pt x="20229" y="16800"/>
                    <a:pt x="20914" y="19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17382663" y="193716"/>
              <a:ext cx="418754" cy="19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4" fill="norm" stroke="1" extrusionOk="0">
                  <a:moveTo>
                    <a:pt x="1929" y="10673"/>
                  </a:moveTo>
                  <a:cubicBezTo>
                    <a:pt x="964" y="11488"/>
                    <a:pt x="0" y="12303"/>
                    <a:pt x="0" y="12099"/>
                  </a:cubicBezTo>
                  <a:cubicBezTo>
                    <a:pt x="0" y="11895"/>
                    <a:pt x="964" y="10673"/>
                    <a:pt x="1929" y="9246"/>
                  </a:cubicBezTo>
                  <a:cubicBezTo>
                    <a:pt x="2893" y="7820"/>
                    <a:pt x="3857" y="6190"/>
                    <a:pt x="4532" y="4356"/>
                  </a:cubicBezTo>
                  <a:cubicBezTo>
                    <a:pt x="5207" y="2522"/>
                    <a:pt x="5593" y="484"/>
                    <a:pt x="5304" y="77"/>
                  </a:cubicBezTo>
                  <a:cubicBezTo>
                    <a:pt x="5014" y="-331"/>
                    <a:pt x="4050" y="892"/>
                    <a:pt x="3279" y="3541"/>
                  </a:cubicBezTo>
                  <a:cubicBezTo>
                    <a:pt x="2507" y="6190"/>
                    <a:pt x="1929" y="10265"/>
                    <a:pt x="1736" y="13322"/>
                  </a:cubicBezTo>
                  <a:cubicBezTo>
                    <a:pt x="1543" y="16378"/>
                    <a:pt x="1736" y="18416"/>
                    <a:pt x="2411" y="19639"/>
                  </a:cubicBezTo>
                  <a:cubicBezTo>
                    <a:pt x="3086" y="20861"/>
                    <a:pt x="4243" y="21269"/>
                    <a:pt x="5882" y="19639"/>
                  </a:cubicBezTo>
                  <a:cubicBezTo>
                    <a:pt x="7521" y="18009"/>
                    <a:pt x="9643" y="14341"/>
                    <a:pt x="10896" y="11284"/>
                  </a:cubicBezTo>
                  <a:cubicBezTo>
                    <a:pt x="12150" y="8227"/>
                    <a:pt x="12536" y="5782"/>
                    <a:pt x="12246" y="5171"/>
                  </a:cubicBezTo>
                  <a:cubicBezTo>
                    <a:pt x="11957" y="4560"/>
                    <a:pt x="10993" y="5782"/>
                    <a:pt x="10221" y="7209"/>
                  </a:cubicBezTo>
                  <a:cubicBezTo>
                    <a:pt x="9450" y="8635"/>
                    <a:pt x="8871" y="10265"/>
                    <a:pt x="8968" y="11692"/>
                  </a:cubicBezTo>
                  <a:cubicBezTo>
                    <a:pt x="9064" y="13118"/>
                    <a:pt x="9836" y="14341"/>
                    <a:pt x="10704" y="13933"/>
                  </a:cubicBezTo>
                  <a:cubicBezTo>
                    <a:pt x="11571" y="13526"/>
                    <a:pt x="12536" y="11488"/>
                    <a:pt x="14368" y="11080"/>
                  </a:cubicBezTo>
                  <a:cubicBezTo>
                    <a:pt x="16200" y="10673"/>
                    <a:pt x="18900" y="11895"/>
                    <a:pt x="21600" y="1311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17753100" y="-252527"/>
              <a:ext cx="188685" cy="60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396" fill="norm" stroke="1" extrusionOk="0">
                  <a:moveTo>
                    <a:pt x="15337" y="16901"/>
                  </a:moveTo>
                  <a:cubicBezTo>
                    <a:pt x="10352" y="17696"/>
                    <a:pt x="5367" y="18491"/>
                    <a:pt x="2667" y="19220"/>
                  </a:cubicBezTo>
                  <a:cubicBezTo>
                    <a:pt x="-33" y="19949"/>
                    <a:pt x="-448" y="20611"/>
                    <a:pt x="383" y="21009"/>
                  </a:cubicBezTo>
                  <a:cubicBezTo>
                    <a:pt x="1214" y="21406"/>
                    <a:pt x="3290" y="21539"/>
                    <a:pt x="6198" y="21208"/>
                  </a:cubicBezTo>
                  <a:cubicBezTo>
                    <a:pt x="9106" y="20876"/>
                    <a:pt x="12844" y="20081"/>
                    <a:pt x="15752" y="18226"/>
                  </a:cubicBezTo>
                  <a:cubicBezTo>
                    <a:pt x="18660" y="16371"/>
                    <a:pt x="20737" y="13456"/>
                    <a:pt x="20944" y="10408"/>
                  </a:cubicBezTo>
                  <a:cubicBezTo>
                    <a:pt x="21152" y="7360"/>
                    <a:pt x="19491" y="4179"/>
                    <a:pt x="18037" y="2324"/>
                  </a:cubicBezTo>
                  <a:cubicBezTo>
                    <a:pt x="16583" y="469"/>
                    <a:pt x="15337" y="-61"/>
                    <a:pt x="14298" y="5"/>
                  </a:cubicBezTo>
                  <a:cubicBezTo>
                    <a:pt x="13260" y="72"/>
                    <a:pt x="12429" y="734"/>
                    <a:pt x="11806" y="2921"/>
                  </a:cubicBezTo>
                  <a:cubicBezTo>
                    <a:pt x="11183" y="5107"/>
                    <a:pt x="10767" y="8818"/>
                    <a:pt x="11806" y="11733"/>
                  </a:cubicBezTo>
                  <a:cubicBezTo>
                    <a:pt x="12844" y="14648"/>
                    <a:pt x="15337" y="16768"/>
                    <a:pt x="17829" y="1888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18059466" y="124275"/>
              <a:ext cx="153636" cy="15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1477" fill="norm" stroke="1" extrusionOk="0">
                  <a:moveTo>
                    <a:pt x="18075" y="7591"/>
                  </a:moveTo>
                  <a:cubicBezTo>
                    <a:pt x="19080" y="5020"/>
                    <a:pt x="20084" y="2448"/>
                    <a:pt x="19331" y="1163"/>
                  </a:cubicBezTo>
                  <a:cubicBezTo>
                    <a:pt x="18577" y="-123"/>
                    <a:pt x="16066" y="-123"/>
                    <a:pt x="13554" y="134"/>
                  </a:cubicBezTo>
                  <a:cubicBezTo>
                    <a:pt x="11042" y="391"/>
                    <a:pt x="8531" y="906"/>
                    <a:pt x="6019" y="1934"/>
                  </a:cubicBezTo>
                  <a:cubicBezTo>
                    <a:pt x="3508" y="2963"/>
                    <a:pt x="996" y="4506"/>
                    <a:pt x="242" y="6563"/>
                  </a:cubicBezTo>
                  <a:cubicBezTo>
                    <a:pt x="-511" y="8620"/>
                    <a:pt x="494" y="11191"/>
                    <a:pt x="3256" y="12991"/>
                  </a:cubicBezTo>
                  <a:cubicBezTo>
                    <a:pt x="6019" y="14791"/>
                    <a:pt x="10540" y="15820"/>
                    <a:pt x="14308" y="16591"/>
                  </a:cubicBezTo>
                  <a:cubicBezTo>
                    <a:pt x="18075" y="17363"/>
                    <a:pt x="21089" y="17877"/>
                    <a:pt x="20587" y="18648"/>
                  </a:cubicBezTo>
                  <a:cubicBezTo>
                    <a:pt x="20084" y="19420"/>
                    <a:pt x="16066" y="20448"/>
                    <a:pt x="12047" y="2147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18070616" y="175148"/>
              <a:ext cx="112168" cy="116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fill="norm" stroke="1" extrusionOk="0">
                  <a:moveTo>
                    <a:pt x="21600" y="779"/>
                  </a:moveTo>
                  <a:cubicBezTo>
                    <a:pt x="18000" y="104"/>
                    <a:pt x="14400" y="-571"/>
                    <a:pt x="11520" y="779"/>
                  </a:cubicBezTo>
                  <a:cubicBezTo>
                    <a:pt x="8640" y="2129"/>
                    <a:pt x="6480" y="5504"/>
                    <a:pt x="4680" y="9217"/>
                  </a:cubicBezTo>
                  <a:cubicBezTo>
                    <a:pt x="2880" y="12929"/>
                    <a:pt x="1440" y="16979"/>
                    <a:pt x="0" y="2102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18508064" y="-134600"/>
              <a:ext cx="11219" cy="11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18899204" y="-673855"/>
              <a:ext cx="221561" cy="606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498" fill="norm" stroke="1" extrusionOk="0">
                  <a:moveTo>
                    <a:pt x="12677" y="15535"/>
                  </a:moveTo>
                  <a:cubicBezTo>
                    <a:pt x="8148" y="16860"/>
                    <a:pt x="3619" y="18185"/>
                    <a:pt x="1528" y="19179"/>
                  </a:cubicBezTo>
                  <a:cubicBezTo>
                    <a:pt x="-562" y="20173"/>
                    <a:pt x="-214" y="20835"/>
                    <a:pt x="832" y="21100"/>
                  </a:cubicBezTo>
                  <a:cubicBezTo>
                    <a:pt x="1877" y="21365"/>
                    <a:pt x="3619" y="21233"/>
                    <a:pt x="6754" y="20107"/>
                  </a:cubicBezTo>
                  <a:cubicBezTo>
                    <a:pt x="9890" y="18980"/>
                    <a:pt x="14419" y="16860"/>
                    <a:pt x="17206" y="14276"/>
                  </a:cubicBezTo>
                  <a:cubicBezTo>
                    <a:pt x="19993" y="11692"/>
                    <a:pt x="21038" y="8644"/>
                    <a:pt x="20515" y="6391"/>
                  </a:cubicBezTo>
                  <a:cubicBezTo>
                    <a:pt x="19993" y="4138"/>
                    <a:pt x="17903" y="2681"/>
                    <a:pt x="16161" y="1687"/>
                  </a:cubicBezTo>
                  <a:cubicBezTo>
                    <a:pt x="14419" y="693"/>
                    <a:pt x="13025" y="163"/>
                    <a:pt x="11457" y="31"/>
                  </a:cubicBezTo>
                  <a:cubicBezTo>
                    <a:pt x="9890" y="-102"/>
                    <a:pt x="8148" y="163"/>
                    <a:pt x="6928" y="1554"/>
                  </a:cubicBezTo>
                  <a:cubicBezTo>
                    <a:pt x="5709" y="2946"/>
                    <a:pt x="5012" y="5464"/>
                    <a:pt x="6232" y="8644"/>
                  </a:cubicBezTo>
                  <a:cubicBezTo>
                    <a:pt x="7451" y="11824"/>
                    <a:pt x="10586" y="15667"/>
                    <a:pt x="12851" y="17920"/>
                  </a:cubicBezTo>
                  <a:cubicBezTo>
                    <a:pt x="15115" y="20173"/>
                    <a:pt x="16509" y="20835"/>
                    <a:pt x="17902" y="2149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19228942" y="-111101"/>
              <a:ext cx="68474" cy="53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9" h="21409" fill="norm" stroke="1" extrusionOk="0">
                  <a:moveTo>
                    <a:pt x="12089" y="4427"/>
                  </a:moveTo>
                  <a:cubicBezTo>
                    <a:pt x="14249" y="3682"/>
                    <a:pt x="16409" y="2937"/>
                    <a:pt x="18029" y="2118"/>
                  </a:cubicBezTo>
                  <a:cubicBezTo>
                    <a:pt x="19649" y="1299"/>
                    <a:pt x="20729" y="405"/>
                    <a:pt x="18569" y="107"/>
                  </a:cubicBezTo>
                  <a:cubicBezTo>
                    <a:pt x="16409" y="-191"/>
                    <a:pt x="11009" y="107"/>
                    <a:pt x="6689" y="1373"/>
                  </a:cubicBezTo>
                  <a:cubicBezTo>
                    <a:pt x="2369" y="2639"/>
                    <a:pt x="-871" y="4874"/>
                    <a:pt x="209" y="8375"/>
                  </a:cubicBezTo>
                  <a:cubicBezTo>
                    <a:pt x="1289" y="11875"/>
                    <a:pt x="6689" y="16642"/>
                    <a:pt x="12089" y="2140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19169845" y="123382"/>
              <a:ext cx="201900" cy="78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19435720" y="-50628"/>
              <a:ext cx="111752" cy="51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5" h="21528" fill="norm" stroke="1" extrusionOk="0">
                  <a:moveTo>
                    <a:pt x="10725" y="5919"/>
                  </a:moveTo>
                  <a:cubicBezTo>
                    <a:pt x="13425" y="5289"/>
                    <a:pt x="16125" y="4658"/>
                    <a:pt x="17813" y="3948"/>
                  </a:cubicBezTo>
                  <a:cubicBezTo>
                    <a:pt x="19500" y="3239"/>
                    <a:pt x="20175" y="2451"/>
                    <a:pt x="20175" y="1662"/>
                  </a:cubicBezTo>
                  <a:cubicBezTo>
                    <a:pt x="20175" y="874"/>
                    <a:pt x="19500" y="86"/>
                    <a:pt x="15450" y="7"/>
                  </a:cubicBezTo>
                  <a:cubicBezTo>
                    <a:pt x="11400" y="-72"/>
                    <a:pt x="3975" y="559"/>
                    <a:pt x="1275" y="2687"/>
                  </a:cubicBezTo>
                  <a:cubicBezTo>
                    <a:pt x="-1425" y="4816"/>
                    <a:pt x="600" y="8442"/>
                    <a:pt x="3300" y="11516"/>
                  </a:cubicBezTo>
                  <a:cubicBezTo>
                    <a:pt x="6000" y="14591"/>
                    <a:pt x="9375" y="17113"/>
                    <a:pt x="10050" y="18690"/>
                  </a:cubicBezTo>
                  <a:cubicBezTo>
                    <a:pt x="10725" y="20267"/>
                    <a:pt x="8700" y="20897"/>
                    <a:pt x="7350" y="21213"/>
                  </a:cubicBezTo>
                  <a:cubicBezTo>
                    <a:pt x="6000" y="21528"/>
                    <a:pt x="5325" y="21528"/>
                    <a:pt x="4650" y="2152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19405395" y="201898"/>
              <a:ext cx="145817" cy="2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741" name="Sample Efficiency and Compute Efficienc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Sample Efficiency and Compute Efficiency</a:t>
            </a:r>
          </a:p>
        </p:txBody>
      </p:sp>
      <p:pic>
        <p:nvPicPr>
          <p:cNvPr id="742" name="IMG_0050.jpeg" descr="IMG_005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2081" y="4476672"/>
            <a:ext cx="10775991" cy="7785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IMG_0050.jpeg" descr="IMG_005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064" y="4524898"/>
            <a:ext cx="8781862" cy="768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3" grpId="1"/>
      <p:bldP build="whole" bldLvl="1" animBg="1" rev="0" advAuto="0" spid="74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746" name="Power Law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Power Laws</a:t>
            </a:r>
          </a:p>
        </p:txBody>
      </p:sp>
      <p:pic>
        <p:nvPicPr>
          <p:cNvPr id="747" name="SimplePowerLaws.pdf" descr="SimplePowerLaw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920" y="5073722"/>
            <a:ext cx="20290160" cy="6163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750" name="Power Law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Power Laws</a:t>
            </a:r>
          </a:p>
        </p:txBody>
      </p:sp>
      <p:grpSp>
        <p:nvGrpSpPr>
          <p:cNvPr id="765" name="Drawing"/>
          <p:cNvGrpSpPr/>
          <p:nvPr/>
        </p:nvGrpSpPr>
        <p:grpSpPr>
          <a:xfrm>
            <a:off x="1618407" y="3740318"/>
            <a:ext cx="5682408" cy="3776284"/>
            <a:chOff x="-538834" y="-1420601"/>
            <a:chExt cx="5682407" cy="3776283"/>
          </a:xfrm>
        </p:grpSpPr>
        <p:sp>
          <p:nvSpPr>
            <p:cNvPr id="751" name="Line"/>
            <p:cNvSpPr/>
            <p:nvPr/>
          </p:nvSpPr>
          <p:spPr>
            <a:xfrm>
              <a:off x="-538835" y="215787"/>
              <a:ext cx="449559" cy="838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0"/>
                  </a:moveTo>
                  <a:cubicBezTo>
                    <a:pt x="576" y="6128"/>
                    <a:pt x="1152" y="12255"/>
                    <a:pt x="1440" y="15702"/>
                  </a:cubicBezTo>
                  <a:cubicBezTo>
                    <a:pt x="1728" y="19149"/>
                    <a:pt x="1728" y="19915"/>
                    <a:pt x="2304" y="20528"/>
                  </a:cubicBezTo>
                  <a:cubicBezTo>
                    <a:pt x="2880" y="21140"/>
                    <a:pt x="4032" y="21600"/>
                    <a:pt x="7344" y="21370"/>
                  </a:cubicBezTo>
                  <a:cubicBezTo>
                    <a:pt x="10656" y="21140"/>
                    <a:pt x="16128" y="20221"/>
                    <a:pt x="21600" y="1930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155553" y="152594"/>
              <a:ext cx="276658" cy="945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19" fill="norm" stroke="1" extrusionOk="0">
                  <a:moveTo>
                    <a:pt x="15697" y="1025"/>
                  </a:moveTo>
                  <a:cubicBezTo>
                    <a:pt x="14318" y="481"/>
                    <a:pt x="12940" y="-62"/>
                    <a:pt x="11331" y="6"/>
                  </a:cubicBezTo>
                  <a:cubicBezTo>
                    <a:pt x="9723" y="74"/>
                    <a:pt x="7884" y="753"/>
                    <a:pt x="5586" y="3130"/>
                  </a:cubicBezTo>
                  <a:cubicBezTo>
                    <a:pt x="3289" y="5508"/>
                    <a:pt x="531" y="9583"/>
                    <a:pt x="72" y="12708"/>
                  </a:cubicBezTo>
                  <a:cubicBezTo>
                    <a:pt x="-388" y="15832"/>
                    <a:pt x="1450" y="18006"/>
                    <a:pt x="3518" y="19432"/>
                  </a:cubicBezTo>
                  <a:cubicBezTo>
                    <a:pt x="5586" y="20859"/>
                    <a:pt x="7884" y="21538"/>
                    <a:pt x="10872" y="21402"/>
                  </a:cubicBezTo>
                  <a:cubicBezTo>
                    <a:pt x="13859" y="21266"/>
                    <a:pt x="17535" y="20315"/>
                    <a:pt x="21212" y="1936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486157" y="290538"/>
              <a:ext cx="358216" cy="647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14" fill="norm" stroke="1" extrusionOk="0">
                  <a:moveTo>
                    <a:pt x="0" y="12986"/>
                  </a:moveTo>
                  <a:cubicBezTo>
                    <a:pt x="360" y="14968"/>
                    <a:pt x="720" y="16949"/>
                    <a:pt x="1080" y="18535"/>
                  </a:cubicBezTo>
                  <a:cubicBezTo>
                    <a:pt x="1440" y="20120"/>
                    <a:pt x="1800" y="21309"/>
                    <a:pt x="1620" y="21408"/>
                  </a:cubicBezTo>
                  <a:cubicBezTo>
                    <a:pt x="1440" y="21507"/>
                    <a:pt x="720" y="20516"/>
                    <a:pt x="720" y="18435"/>
                  </a:cubicBezTo>
                  <a:cubicBezTo>
                    <a:pt x="720" y="16355"/>
                    <a:pt x="1440" y="13184"/>
                    <a:pt x="2340" y="11202"/>
                  </a:cubicBezTo>
                  <a:cubicBezTo>
                    <a:pt x="3240" y="9221"/>
                    <a:pt x="4320" y="8428"/>
                    <a:pt x="5400" y="8527"/>
                  </a:cubicBezTo>
                  <a:cubicBezTo>
                    <a:pt x="6480" y="8626"/>
                    <a:pt x="7560" y="9617"/>
                    <a:pt x="8820" y="11301"/>
                  </a:cubicBezTo>
                  <a:cubicBezTo>
                    <a:pt x="10080" y="12986"/>
                    <a:pt x="11520" y="15364"/>
                    <a:pt x="12780" y="16949"/>
                  </a:cubicBezTo>
                  <a:cubicBezTo>
                    <a:pt x="14040" y="18535"/>
                    <a:pt x="15120" y="19327"/>
                    <a:pt x="16560" y="19922"/>
                  </a:cubicBezTo>
                  <a:cubicBezTo>
                    <a:pt x="18000" y="20516"/>
                    <a:pt x="19800" y="20913"/>
                    <a:pt x="20700" y="20516"/>
                  </a:cubicBezTo>
                  <a:cubicBezTo>
                    <a:pt x="21600" y="20120"/>
                    <a:pt x="21600" y="18931"/>
                    <a:pt x="21420" y="15859"/>
                  </a:cubicBezTo>
                  <a:cubicBezTo>
                    <a:pt x="21240" y="12788"/>
                    <a:pt x="20880" y="7834"/>
                    <a:pt x="20160" y="4663"/>
                  </a:cubicBezTo>
                  <a:cubicBezTo>
                    <a:pt x="19440" y="1492"/>
                    <a:pt x="18360" y="105"/>
                    <a:pt x="18360" y="6"/>
                  </a:cubicBezTo>
                  <a:cubicBezTo>
                    <a:pt x="18360" y="-93"/>
                    <a:pt x="19440" y="1096"/>
                    <a:pt x="20520" y="22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1061590" y="233769"/>
              <a:ext cx="377594" cy="82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600" fill="norm" stroke="1" extrusionOk="0">
                  <a:moveTo>
                    <a:pt x="0" y="0"/>
                  </a:moveTo>
                  <a:cubicBezTo>
                    <a:pt x="5891" y="1878"/>
                    <a:pt x="11782" y="3757"/>
                    <a:pt x="15709" y="6104"/>
                  </a:cubicBezTo>
                  <a:cubicBezTo>
                    <a:pt x="19636" y="8452"/>
                    <a:pt x="21600" y="11270"/>
                    <a:pt x="20127" y="13852"/>
                  </a:cubicBezTo>
                  <a:cubicBezTo>
                    <a:pt x="18655" y="16435"/>
                    <a:pt x="13745" y="18783"/>
                    <a:pt x="10309" y="20035"/>
                  </a:cubicBezTo>
                  <a:cubicBezTo>
                    <a:pt x="6873" y="21287"/>
                    <a:pt x="4909" y="21443"/>
                    <a:pt x="2945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1662109" y="314435"/>
              <a:ext cx="823496" cy="486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108" fill="norm" stroke="1" extrusionOk="0">
                  <a:moveTo>
                    <a:pt x="20328" y="1963"/>
                  </a:moveTo>
                  <a:cubicBezTo>
                    <a:pt x="20794" y="922"/>
                    <a:pt x="21261" y="-119"/>
                    <a:pt x="21338" y="11"/>
                  </a:cubicBezTo>
                  <a:cubicBezTo>
                    <a:pt x="21416" y="141"/>
                    <a:pt x="21105" y="1442"/>
                    <a:pt x="19318" y="4956"/>
                  </a:cubicBezTo>
                  <a:cubicBezTo>
                    <a:pt x="17531" y="8469"/>
                    <a:pt x="14268" y="14194"/>
                    <a:pt x="11548" y="17447"/>
                  </a:cubicBezTo>
                  <a:cubicBezTo>
                    <a:pt x="8829" y="20700"/>
                    <a:pt x="6653" y="21481"/>
                    <a:pt x="4789" y="20961"/>
                  </a:cubicBezTo>
                  <a:cubicBezTo>
                    <a:pt x="2924" y="20440"/>
                    <a:pt x="1370" y="18618"/>
                    <a:pt x="593" y="16797"/>
                  </a:cubicBezTo>
                  <a:cubicBezTo>
                    <a:pt x="-184" y="14975"/>
                    <a:pt x="-184" y="13153"/>
                    <a:pt x="515" y="11462"/>
                  </a:cubicBezTo>
                  <a:cubicBezTo>
                    <a:pt x="1215" y="9770"/>
                    <a:pt x="2613" y="8209"/>
                    <a:pt x="4789" y="7168"/>
                  </a:cubicBezTo>
                  <a:cubicBezTo>
                    <a:pt x="6964" y="6127"/>
                    <a:pt x="9917" y="5606"/>
                    <a:pt x="12558" y="7558"/>
                  </a:cubicBezTo>
                  <a:cubicBezTo>
                    <a:pt x="15200" y="9510"/>
                    <a:pt x="17531" y="13934"/>
                    <a:pt x="19862" y="1835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3425378" y="-467540"/>
              <a:ext cx="99788" cy="115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5577" y="0"/>
                  </a:moveTo>
                  <a:cubicBezTo>
                    <a:pt x="1977" y="3375"/>
                    <a:pt x="-1623" y="6750"/>
                    <a:pt x="777" y="10350"/>
                  </a:cubicBezTo>
                  <a:cubicBezTo>
                    <a:pt x="3177" y="13950"/>
                    <a:pt x="11577" y="17775"/>
                    <a:pt x="1997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2697980" y="737274"/>
              <a:ext cx="1618408" cy="12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0" y="21600"/>
                    <a:pt x="5280" y="21600"/>
                    <a:pt x="8160" y="19543"/>
                  </a:cubicBezTo>
                  <a:cubicBezTo>
                    <a:pt x="11040" y="17486"/>
                    <a:pt x="14160" y="13371"/>
                    <a:pt x="16440" y="9771"/>
                  </a:cubicBezTo>
                  <a:cubicBezTo>
                    <a:pt x="18720" y="6171"/>
                    <a:pt x="20160" y="3086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3327360" y="1726300"/>
              <a:ext cx="35965" cy="629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3255431" y="1696762"/>
              <a:ext cx="629381" cy="40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4360"/>
                  </a:moveTo>
                  <a:cubicBezTo>
                    <a:pt x="617" y="2794"/>
                    <a:pt x="1234" y="1229"/>
                    <a:pt x="2057" y="447"/>
                  </a:cubicBezTo>
                  <a:cubicBezTo>
                    <a:pt x="2880" y="-336"/>
                    <a:pt x="3909" y="-336"/>
                    <a:pt x="6480" y="2481"/>
                  </a:cubicBezTo>
                  <a:cubicBezTo>
                    <a:pt x="9051" y="5299"/>
                    <a:pt x="13166" y="10934"/>
                    <a:pt x="15943" y="14534"/>
                  </a:cubicBezTo>
                  <a:cubicBezTo>
                    <a:pt x="18720" y="18134"/>
                    <a:pt x="20160" y="19699"/>
                    <a:pt x="21600" y="2126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3821076" y="1500202"/>
              <a:ext cx="27772" cy="62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337" fill="norm" stroke="1" extrusionOk="0">
                  <a:moveTo>
                    <a:pt x="20015" y="4057"/>
                  </a:moveTo>
                  <a:cubicBezTo>
                    <a:pt x="20015" y="2206"/>
                    <a:pt x="20015" y="354"/>
                    <a:pt x="15695" y="46"/>
                  </a:cubicBezTo>
                  <a:cubicBezTo>
                    <a:pt x="11375" y="-263"/>
                    <a:pt x="2735" y="971"/>
                    <a:pt x="575" y="4777"/>
                  </a:cubicBezTo>
                  <a:cubicBezTo>
                    <a:pt x="-1585" y="8583"/>
                    <a:pt x="2735" y="14960"/>
                    <a:pt x="7055" y="2133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4118558" y="889239"/>
              <a:ext cx="605987" cy="45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094" fill="norm" stroke="1" extrusionOk="0">
                  <a:moveTo>
                    <a:pt x="18874" y="1287"/>
                  </a:moveTo>
                  <a:cubicBezTo>
                    <a:pt x="19713" y="456"/>
                    <a:pt x="20552" y="-375"/>
                    <a:pt x="20972" y="179"/>
                  </a:cubicBezTo>
                  <a:cubicBezTo>
                    <a:pt x="21391" y="733"/>
                    <a:pt x="21391" y="2671"/>
                    <a:pt x="19608" y="5994"/>
                  </a:cubicBezTo>
                  <a:cubicBezTo>
                    <a:pt x="17826" y="9317"/>
                    <a:pt x="14261" y="14025"/>
                    <a:pt x="11325" y="16794"/>
                  </a:cubicBezTo>
                  <a:cubicBezTo>
                    <a:pt x="8389" y="19563"/>
                    <a:pt x="6082" y="20394"/>
                    <a:pt x="4405" y="20810"/>
                  </a:cubicBezTo>
                  <a:cubicBezTo>
                    <a:pt x="2727" y="21225"/>
                    <a:pt x="1678" y="21225"/>
                    <a:pt x="944" y="20533"/>
                  </a:cubicBezTo>
                  <a:cubicBezTo>
                    <a:pt x="210" y="19840"/>
                    <a:pt x="-209" y="18456"/>
                    <a:pt x="106" y="16517"/>
                  </a:cubicBezTo>
                  <a:cubicBezTo>
                    <a:pt x="420" y="14579"/>
                    <a:pt x="1469" y="12087"/>
                    <a:pt x="3041" y="10287"/>
                  </a:cubicBezTo>
                  <a:cubicBezTo>
                    <a:pt x="4614" y="8487"/>
                    <a:pt x="6711" y="7379"/>
                    <a:pt x="8704" y="7656"/>
                  </a:cubicBezTo>
                  <a:cubicBezTo>
                    <a:pt x="10696" y="7933"/>
                    <a:pt x="12583" y="9594"/>
                    <a:pt x="14261" y="11671"/>
                  </a:cubicBezTo>
                  <a:cubicBezTo>
                    <a:pt x="15939" y="13748"/>
                    <a:pt x="17407" y="16240"/>
                    <a:pt x="18874" y="187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4885107" y="1150867"/>
              <a:ext cx="258466" cy="365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600" fill="norm" stroke="1" extrusionOk="0">
                  <a:moveTo>
                    <a:pt x="3495" y="12748"/>
                  </a:moveTo>
                  <a:cubicBezTo>
                    <a:pt x="4477" y="14518"/>
                    <a:pt x="5459" y="16289"/>
                    <a:pt x="5459" y="18059"/>
                  </a:cubicBezTo>
                  <a:cubicBezTo>
                    <a:pt x="5459" y="19830"/>
                    <a:pt x="4477" y="21600"/>
                    <a:pt x="3495" y="21600"/>
                  </a:cubicBezTo>
                  <a:cubicBezTo>
                    <a:pt x="2513" y="21600"/>
                    <a:pt x="1532" y="19830"/>
                    <a:pt x="795" y="17882"/>
                  </a:cubicBezTo>
                  <a:cubicBezTo>
                    <a:pt x="59" y="15934"/>
                    <a:pt x="-432" y="13810"/>
                    <a:pt x="550" y="12925"/>
                  </a:cubicBezTo>
                  <a:cubicBezTo>
                    <a:pt x="1532" y="12039"/>
                    <a:pt x="3986" y="12393"/>
                    <a:pt x="5950" y="13279"/>
                  </a:cubicBezTo>
                  <a:cubicBezTo>
                    <a:pt x="7913" y="14164"/>
                    <a:pt x="9386" y="15580"/>
                    <a:pt x="11841" y="17174"/>
                  </a:cubicBezTo>
                  <a:cubicBezTo>
                    <a:pt x="14295" y="18767"/>
                    <a:pt x="17732" y="20538"/>
                    <a:pt x="19450" y="20538"/>
                  </a:cubicBezTo>
                  <a:cubicBezTo>
                    <a:pt x="21168" y="20538"/>
                    <a:pt x="21168" y="18767"/>
                    <a:pt x="21168" y="15049"/>
                  </a:cubicBezTo>
                  <a:cubicBezTo>
                    <a:pt x="21168" y="11331"/>
                    <a:pt x="21168" y="5666"/>
                    <a:pt x="21168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1834829" y="-1222797"/>
              <a:ext cx="17983" cy="34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1410613" y="-1420602"/>
              <a:ext cx="857697" cy="77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028" fill="norm" stroke="1" extrusionOk="0">
                  <a:moveTo>
                    <a:pt x="8031" y="0"/>
                  </a:moveTo>
                  <a:cubicBezTo>
                    <a:pt x="5151" y="2436"/>
                    <a:pt x="2271" y="4872"/>
                    <a:pt x="903" y="8039"/>
                  </a:cubicBezTo>
                  <a:cubicBezTo>
                    <a:pt x="-465" y="11206"/>
                    <a:pt x="-321" y="15104"/>
                    <a:pt x="1623" y="17702"/>
                  </a:cubicBezTo>
                  <a:cubicBezTo>
                    <a:pt x="3567" y="20301"/>
                    <a:pt x="7311" y="21600"/>
                    <a:pt x="10911" y="20788"/>
                  </a:cubicBezTo>
                  <a:cubicBezTo>
                    <a:pt x="14511" y="19976"/>
                    <a:pt x="17967" y="17053"/>
                    <a:pt x="19551" y="13480"/>
                  </a:cubicBezTo>
                  <a:cubicBezTo>
                    <a:pt x="21135" y="9907"/>
                    <a:pt x="20847" y="5684"/>
                    <a:pt x="19263" y="3248"/>
                  </a:cubicBezTo>
                  <a:cubicBezTo>
                    <a:pt x="17679" y="812"/>
                    <a:pt x="14799" y="162"/>
                    <a:pt x="12351" y="325"/>
                  </a:cubicBezTo>
                  <a:cubicBezTo>
                    <a:pt x="9903" y="487"/>
                    <a:pt x="7887" y="1462"/>
                    <a:pt x="5871" y="243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81" name="Drawing"/>
          <p:cNvGrpSpPr/>
          <p:nvPr/>
        </p:nvGrpSpPr>
        <p:grpSpPr>
          <a:xfrm>
            <a:off x="9119424" y="3740318"/>
            <a:ext cx="5476370" cy="3776285"/>
            <a:chOff x="-1761630" y="-1672354"/>
            <a:chExt cx="5476368" cy="3776283"/>
          </a:xfrm>
        </p:grpSpPr>
        <p:sp>
          <p:nvSpPr>
            <p:cNvPr id="766" name="Line"/>
            <p:cNvSpPr/>
            <p:nvPr/>
          </p:nvSpPr>
          <p:spPr>
            <a:xfrm>
              <a:off x="-1761631" y="290538"/>
              <a:ext cx="503505" cy="64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2306"/>
                  </a:moveTo>
                  <a:cubicBezTo>
                    <a:pt x="0" y="1106"/>
                    <a:pt x="0" y="-94"/>
                    <a:pt x="386" y="6"/>
                  </a:cubicBezTo>
                  <a:cubicBezTo>
                    <a:pt x="771" y="106"/>
                    <a:pt x="1543" y="1506"/>
                    <a:pt x="2057" y="4406"/>
                  </a:cubicBezTo>
                  <a:cubicBezTo>
                    <a:pt x="2571" y="7306"/>
                    <a:pt x="2829" y="11706"/>
                    <a:pt x="2957" y="14806"/>
                  </a:cubicBezTo>
                  <a:cubicBezTo>
                    <a:pt x="3086" y="17906"/>
                    <a:pt x="3086" y="19706"/>
                    <a:pt x="4114" y="20606"/>
                  </a:cubicBezTo>
                  <a:cubicBezTo>
                    <a:pt x="5143" y="21506"/>
                    <a:pt x="7200" y="21506"/>
                    <a:pt x="10286" y="21406"/>
                  </a:cubicBezTo>
                  <a:cubicBezTo>
                    <a:pt x="13371" y="21306"/>
                    <a:pt x="17486" y="21106"/>
                    <a:pt x="21600" y="209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-981635" y="269734"/>
              <a:ext cx="262978" cy="82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fill="norm" stroke="1" extrusionOk="0">
                  <a:moveTo>
                    <a:pt x="13859" y="0"/>
                  </a:moveTo>
                  <a:cubicBezTo>
                    <a:pt x="11459" y="157"/>
                    <a:pt x="9059" y="313"/>
                    <a:pt x="6419" y="1878"/>
                  </a:cubicBezTo>
                  <a:cubicBezTo>
                    <a:pt x="3779" y="3443"/>
                    <a:pt x="899" y="6417"/>
                    <a:pt x="179" y="9626"/>
                  </a:cubicBezTo>
                  <a:cubicBezTo>
                    <a:pt x="-541" y="12835"/>
                    <a:pt x="899" y="16278"/>
                    <a:pt x="4739" y="18313"/>
                  </a:cubicBezTo>
                  <a:cubicBezTo>
                    <a:pt x="8579" y="20348"/>
                    <a:pt x="14819" y="20974"/>
                    <a:pt x="21059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-565014" y="468568"/>
              <a:ext cx="116092" cy="430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253" fill="norm" stroke="1" extrusionOk="0">
                  <a:moveTo>
                    <a:pt x="20917" y="837"/>
                  </a:moveTo>
                  <a:cubicBezTo>
                    <a:pt x="14437" y="245"/>
                    <a:pt x="7957" y="-347"/>
                    <a:pt x="4177" y="245"/>
                  </a:cubicBezTo>
                  <a:cubicBezTo>
                    <a:pt x="397" y="837"/>
                    <a:pt x="-683" y="2612"/>
                    <a:pt x="397" y="6311"/>
                  </a:cubicBezTo>
                  <a:cubicBezTo>
                    <a:pt x="1477" y="10009"/>
                    <a:pt x="4717" y="15631"/>
                    <a:pt x="7957" y="212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-556817" y="475646"/>
              <a:ext cx="368351" cy="531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2" h="21275" fill="norm" stroke="1" extrusionOk="0">
                  <a:moveTo>
                    <a:pt x="982" y="1115"/>
                  </a:moveTo>
                  <a:cubicBezTo>
                    <a:pt x="2618" y="395"/>
                    <a:pt x="4255" y="-325"/>
                    <a:pt x="7036" y="155"/>
                  </a:cubicBezTo>
                  <a:cubicBezTo>
                    <a:pt x="9818" y="635"/>
                    <a:pt x="13745" y="2315"/>
                    <a:pt x="16691" y="4475"/>
                  </a:cubicBezTo>
                  <a:cubicBezTo>
                    <a:pt x="19636" y="6635"/>
                    <a:pt x="21600" y="9275"/>
                    <a:pt x="18655" y="12155"/>
                  </a:cubicBezTo>
                  <a:cubicBezTo>
                    <a:pt x="15709" y="15035"/>
                    <a:pt x="7855" y="18155"/>
                    <a:pt x="0" y="2127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18616" y="68545"/>
              <a:ext cx="536681" cy="104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303" fill="norm" stroke="1" extrusionOk="0">
                  <a:moveTo>
                    <a:pt x="0" y="435"/>
                  </a:moveTo>
                  <a:cubicBezTo>
                    <a:pt x="3252" y="69"/>
                    <a:pt x="6503" y="-297"/>
                    <a:pt x="9871" y="374"/>
                  </a:cubicBezTo>
                  <a:cubicBezTo>
                    <a:pt x="13239" y="1045"/>
                    <a:pt x="16723" y="2754"/>
                    <a:pt x="18813" y="4645"/>
                  </a:cubicBezTo>
                  <a:cubicBezTo>
                    <a:pt x="20903" y="6537"/>
                    <a:pt x="21600" y="8611"/>
                    <a:pt x="19626" y="10930"/>
                  </a:cubicBezTo>
                  <a:cubicBezTo>
                    <a:pt x="17652" y="13249"/>
                    <a:pt x="13006" y="15811"/>
                    <a:pt x="9987" y="17398"/>
                  </a:cubicBezTo>
                  <a:cubicBezTo>
                    <a:pt x="6968" y="18984"/>
                    <a:pt x="5574" y="19595"/>
                    <a:pt x="4297" y="20022"/>
                  </a:cubicBezTo>
                  <a:cubicBezTo>
                    <a:pt x="3019" y="20449"/>
                    <a:pt x="1858" y="20693"/>
                    <a:pt x="1277" y="20876"/>
                  </a:cubicBezTo>
                  <a:cubicBezTo>
                    <a:pt x="697" y="21059"/>
                    <a:pt x="697" y="21181"/>
                    <a:pt x="697" y="213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723541" y="398558"/>
              <a:ext cx="823572" cy="392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0809" fill="norm" stroke="1" extrusionOk="0">
                  <a:moveTo>
                    <a:pt x="17749" y="1750"/>
                  </a:moveTo>
                  <a:cubicBezTo>
                    <a:pt x="16654" y="4609"/>
                    <a:pt x="15558" y="7468"/>
                    <a:pt x="13210" y="10168"/>
                  </a:cubicBezTo>
                  <a:cubicBezTo>
                    <a:pt x="10863" y="12868"/>
                    <a:pt x="7263" y="15409"/>
                    <a:pt x="5071" y="16680"/>
                  </a:cubicBezTo>
                  <a:cubicBezTo>
                    <a:pt x="2880" y="17950"/>
                    <a:pt x="2097" y="17950"/>
                    <a:pt x="1471" y="17315"/>
                  </a:cubicBezTo>
                  <a:cubicBezTo>
                    <a:pt x="845" y="16680"/>
                    <a:pt x="376" y="15409"/>
                    <a:pt x="141" y="13980"/>
                  </a:cubicBezTo>
                  <a:cubicBezTo>
                    <a:pt x="-94" y="12550"/>
                    <a:pt x="-94" y="10962"/>
                    <a:pt x="610" y="8580"/>
                  </a:cubicBezTo>
                  <a:cubicBezTo>
                    <a:pt x="1315" y="6197"/>
                    <a:pt x="2723" y="3021"/>
                    <a:pt x="4758" y="1274"/>
                  </a:cubicBezTo>
                  <a:cubicBezTo>
                    <a:pt x="6793" y="-473"/>
                    <a:pt x="9454" y="-791"/>
                    <a:pt x="12349" y="2703"/>
                  </a:cubicBezTo>
                  <a:cubicBezTo>
                    <a:pt x="15245" y="6197"/>
                    <a:pt x="18376" y="13503"/>
                    <a:pt x="21506" y="208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2428245" y="-125876"/>
              <a:ext cx="35966" cy="73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44"/>
                    <a:pt x="7200" y="10888"/>
                    <a:pt x="10800" y="14488"/>
                  </a:cubicBezTo>
                  <a:cubicBezTo>
                    <a:pt x="14400" y="18088"/>
                    <a:pt x="18000" y="1984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1798865" y="719292"/>
              <a:ext cx="1474549" cy="127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fill="norm" stroke="1" extrusionOk="0">
                  <a:moveTo>
                    <a:pt x="0" y="11782"/>
                  </a:moveTo>
                  <a:cubicBezTo>
                    <a:pt x="263" y="15709"/>
                    <a:pt x="527" y="19636"/>
                    <a:pt x="1668" y="20618"/>
                  </a:cubicBezTo>
                  <a:cubicBezTo>
                    <a:pt x="2810" y="21600"/>
                    <a:pt x="4829" y="19636"/>
                    <a:pt x="7771" y="16691"/>
                  </a:cubicBezTo>
                  <a:cubicBezTo>
                    <a:pt x="10712" y="13745"/>
                    <a:pt x="14576" y="9818"/>
                    <a:pt x="17034" y="6873"/>
                  </a:cubicBezTo>
                  <a:cubicBezTo>
                    <a:pt x="19493" y="3927"/>
                    <a:pt x="20546" y="196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2374298" y="1396211"/>
              <a:ext cx="125877" cy="671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204"/>
                  </a:moveTo>
                  <a:cubicBezTo>
                    <a:pt x="5143" y="13"/>
                    <a:pt x="10286" y="-178"/>
                    <a:pt x="13372" y="300"/>
                  </a:cubicBezTo>
                  <a:cubicBezTo>
                    <a:pt x="16457" y="778"/>
                    <a:pt x="17486" y="1925"/>
                    <a:pt x="18514" y="5557"/>
                  </a:cubicBezTo>
                  <a:cubicBezTo>
                    <a:pt x="19543" y="9188"/>
                    <a:pt x="20571" y="15305"/>
                    <a:pt x="21600" y="2142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2374298" y="1402619"/>
              <a:ext cx="619841" cy="701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600" fill="norm" stroke="1" extrusionOk="0">
                  <a:moveTo>
                    <a:pt x="0" y="0"/>
                  </a:moveTo>
                  <a:cubicBezTo>
                    <a:pt x="2221" y="0"/>
                    <a:pt x="4441" y="0"/>
                    <a:pt x="7772" y="1292"/>
                  </a:cubicBezTo>
                  <a:cubicBezTo>
                    <a:pt x="11103" y="2585"/>
                    <a:pt x="15544" y="5169"/>
                    <a:pt x="18168" y="7292"/>
                  </a:cubicBezTo>
                  <a:cubicBezTo>
                    <a:pt x="20793" y="9415"/>
                    <a:pt x="21600" y="11077"/>
                    <a:pt x="20187" y="12923"/>
                  </a:cubicBezTo>
                  <a:cubicBezTo>
                    <a:pt x="18774" y="14769"/>
                    <a:pt x="15140" y="16800"/>
                    <a:pt x="11910" y="18277"/>
                  </a:cubicBezTo>
                  <a:cubicBezTo>
                    <a:pt x="8680" y="19754"/>
                    <a:pt x="5854" y="20677"/>
                    <a:pt x="302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2835461" y="1083756"/>
              <a:ext cx="653740" cy="37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24" fill="norm" stroke="1" extrusionOk="0">
                  <a:moveTo>
                    <a:pt x="21416" y="1781"/>
                  </a:moveTo>
                  <a:cubicBezTo>
                    <a:pt x="20631" y="753"/>
                    <a:pt x="19845" y="-276"/>
                    <a:pt x="19158" y="67"/>
                  </a:cubicBezTo>
                  <a:cubicBezTo>
                    <a:pt x="18471" y="410"/>
                    <a:pt x="17881" y="2124"/>
                    <a:pt x="16212" y="5553"/>
                  </a:cubicBezTo>
                  <a:cubicBezTo>
                    <a:pt x="14543" y="8981"/>
                    <a:pt x="11794" y="14124"/>
                    <a:pt x="9340" y="17210"/>
                  </a:cubicBezTo>
                  <a:cubicBezTo>
                    <a:pt x="6885" y="20295"/>
                    <a:pt x="4725" y="21324"/>
                    <a:pt x="3252" y="21324"/>
                  </a:cubicBezTo>
                  <a:cubicBezTo>
                    <a:pt x="1780" y="21324"/>
                    <a:pt x="994" y="20295"/>
                    <a:pt x="503" y="18581"/>
                  </a:cubicBezTo>
                  <a:cubicBezTo>
                    <a:pt x="12" y="16867"/>
                    <a:pt x="-184" y="14467"/>
                    <a:pt x="209" y="12410"/>
                  </a:cubicBezTo>
                  <a:cubicBezTo>
                    <a:pt x="601" y="10353"/>
                    <a:pt x="1583" y="8638"/>
                    <a:pt x="3940" y="7610"/>
                  </a:cubicBezTo>
                  <a:cubicBezTo>
                    <a:pt x="6296" y="6581"/>
                    <a:pt x="10027" y="6238"/>
                    <a:pt x="12776" y="7610"/>
                  </a:cubicBezTo>
                  <a:cubicBezTo>
                    <a:pt x="15525" y="8981"/>
                    <a:pt x="17292" y="12067"/>
                    <a:pt x="19060" y="1515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3579113" y="1456566"/>
              <a:ext cx="1" cy="143859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3525166" y="1419007"/>
              <a:ext cx="189573" cy="16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034" fill="norm" stroke="1" extrusionOk="0">
                  <a:moveTo>
                    <a:pt x="0" y="2520"/>
                  </a:moveTo>
                  <a:cubicBezTo>
                    <a:pt x="3273" y="977"/>
                    <a:pt x="6545" y="-566"/>
                    <a:pt x="10473" y="205"/>
                  </a:cubicBezTo>
                  <a:cubicBezTo>
                    <a:pt x="14400" y="977"/>
                    <a:pt x="18982" y="4063"/>
                    <a:pt x="20291" y="7148"/>
                  </a:cubicBezTo>
                  <a:cubicBezTo>
                    <a:pt x="21600" y="10234"/>
                    <a:pt x="19636" y="13320"/>
                    <a:pt x="16364" y="15634"/>
                  </a:cubicBezTo>
                  <a:cubicBezTo>
                    <a:pt x="13091" y="17948"/>
                    <a:pt x="8509" y="19491"/>
                    <a:pt x="3927" y="210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369022" y="-1258904"/>
              <a:ext cx="458799" cy="33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937" fill="norm" stroke="1" extrusionOk="0">
                  <a:moveTo>
                    <a:pt x="2957" y="3360"/>
                  </a:moveTo>
                  <a:cubicBezTo>
                    <a:pt x="4359" y="2615"/>
                    <a:pt x="5762" y="1870"/>
                    <a:pt x="7445" y="1126"/>
                  </a:cubicBezTo>
                  <a:cubicBezTo>
                    <a:pt x="9128" y="381"/>
                    <a:pt x="11092" y="-364"/>
                    <a:pt x="11933" y="195"/>
                  </a:cubicBezTo>
                  <a:cubicBezTo>
                    <a:pt x="12775" y="753"/>
                    <a:pt x="12494" y="2615"/>
                    <a:pt x="10671" y="5408"/>
                  </a:cubicBezTo>
                  <a:cubicBezTo>
                    <a:pt x="8848" y="8202"/>
                    <a:pt x="5481" y="11926"/>
                    <a:pt x="3237" y="14346"/>
                  </a:cubicBezTo>
                  <a:cubicBezTo>
                    <a:pt x="993" y="16767"/>
                    <a:pt x="-129" y="17884"/>
                    <a:pt x="11" y="19002"/>
                  </a:cubicBezTo>
                  <a:cubicBezTo>
                    <a:pt x="152" y="20119"/>
                    <a:pt x="1554" y="21236"/>
                    <a:pt x="5341" y="20864"/>
                  </a:cubicBezTo>
                  <a:cubicBezTo>
                    <a:pt x="9128" y="20491"/>
                    <a:pt x="15300" y="18629"/>
                    <a:pt x="21471" y="1676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-71241" y="-1672355"/>
              <a:ext cx="1193586" cy="102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296" fill="norm" stroke="1" extrusionOk="0">
                  <a:moveTo>
                    <a:pt x="10379" y="4495"/>
                  </a:moveTo>
                  <a:cubicBezTo>
                    <a:pt x="10170" y="3746"/>
                    <a:pt x="9960" y="2997"/>
                    <a:pt x="10170" y="2560"/>
                  </a:cubicBezTo>
                  <a:cubicBezTo>
                    <a:pt x="10379" y="2123"/>
                    <a:pt x="11008" y="1998"/>
                    <a:pt x="12843" y="2560"/>
                  </a:cubicBezTo>
                  <a:cubicBezTo>
                    <a:pt x="14678" y="3121"/>
                    <a:pt x="17719" y="4370"/>
                    <a:pt x="19397" y="6555"/>
                  </a:cubicBezTo>
                  <a:cubicBezTo>
                    <a:pt x="21074" y="8740"/>
                    <a:pt x="21389" y="11861"/>
                    <a:pt x="20026" y="14546"/>
                  </a:cubicBezTo>
                  <a:cubicBezTo>
                    <a:pt x="18663" y="17230"/>
                    <a:pt x="15622" y="19477"/>
                    <a:pt x="12476" y="20539"/>
                  </a:cubicBezTo>
                  <a:cubicBezTo>
                    <a:pt x="9331" y="21600"/>
                    <a:pt x="6080" y="21475"/>
                    <a:pt x="3826" y="20601"/>
                  </a:cubicBezTo>
                  <a:cubicBezTo>
                    <a:pt x="1572" y="19727"/>
                    <a:pt x="313" y="18104"/>
                    <a:pt x="51" y="15545"/>
                  </a:cubicBezTo>
                  <a:cubicBezTo>
                    <a:pt x="-211" y="12985"/>
                    <a:pt x="523" y="9489"/>
                    <a:pt x="2358" y="6742"/>
                  </a:cubicBezTo>
                  <a:cubicBezTo>
                    <a:pt x="4193" y="3995"/>
                    <a:pt x="7129" y="1998"/>
                    <a:pt x="9593" y="999"/>
                  </a:cubicBezTo>
                  <a:cubicBezTo>
                    <a:pt x="12057" y="0"/>
                    <a:pt x="14049" y="0"/>
                    <a:pt x="16041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94" name="Drawing"/>
          <p:cNvGrpSpPr/>
          <p:nvPr/>
        </p:nvGrpSpPr>
        <p:grpSpPr>
          <a:xfrm>
            <a:off x="16123812" y="3529243"/>
            <a:ext cx="5395280" cy="4231289"/>
            <a:chOff x="5185531" y="-2014017"/>
            <a:chExt cx="5395279" cy="4231288"/>
          </a:xfrm>
        </p:grpSpPr>
        <p:sp>
          <p:nvSpPr>
            <p:cNvPr id="782" name="Line"/>
            <p:cNvSpPr/>
            <p:nvPr/>
          </p:nvSpPr>
          <p:spPr>
            <a:xfrm>
              <a:off x="5185531" y="-57146"/>
              <a:ext cx="533476" cy="75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485" y="2115"/>
                  </a:moveTo>
                  <a:cubicBezTo>
                    <a:pt x="243" y="1102"/>
                    <a:pt x="0" y="90"/>
                    <a:pt x="0" y="5"/>
                  </a:cubicBezTo>
                  <a:cubicBezTo>
                    <a:pt x="0" y="-79"/>
                    <a:pt x="243" y="765"/>
                    <a:pt x="728" y="3465"/>
                  </a:cubicBezTo>
                  <a:cubicBezTo>
                    <a:pt x="1214" y="6165"/>
                    <a:pt x="1942" y="10721"/>
                    <a:pt x="2306" y="13505"/>
                  </a:cubicBezTo>
                  <a:cubicBezTo>
                    <a:pt x="2670" y="16290"/>
                    <a:pt x="2670" y="17302"/>
                    <a:pt x="2427" y="18399"/>
                  </a:cubicBezTo>
                  <a:cubicBezTo>
                    <a:pt x="2184" y="19496"/>
                    <a:pt x="1699" y="20677"/>
                    <a:pt x="2184" y="21099"/>
                  </a:cubicBezTo>
                  <a:cubicBezTo>
                    <a:pt x="2670" y="21521"/>
                    <a:pt x="4126" y="21184"/>
                    <a:pt x="7524" y="20509"/>
                  </a:cubicBezTo>
                  <a:cubicBezTo>
                    <a:pt x="10921" y="19834"/>
                    <a:pt x="16261" y="18821"/>
                    <a:pt x="21600" y="1780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6165071" y="-234908"/>
              <a:ext cx="685793" cy="120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407" fill="norm" stroke="1" extrusionOk="0">
                  <a:moveTo>
                    <a:pt x="20425" y="2254"/>
                  </a:moveTo>
                  <a:cubicBezTo>
                    <a:pt x="20791" y="1509"/>
                    <a:pt x="21157" y="765"/>
                    <a:pt x="20791" y="339"/>
                  </a:cubicBezTo>
                  <a:cubicBezTo>
                    <a:pt x="20425" y="-87"/>
                    <a:pt x="19326" y="-193"/>
                    <a:pt x="16764" y="499"/>
                  </a:cubicBezTo>
                  <a:cubicBezTo>
                    <a:pt x="14201" y="1190"/>
                    <a:pt x="10174" y="2680"/>
                    <a:pt x="6788" y="4968"/>
                  </a:cubicBezTo>
                  <a:cubicBezTo>
                    <a:pt x="3401" y="7255"/>
                    <a:pt x="655" y="10341"/>
                    <a:pt x="106" y="13001"/>
                  </a:cubicBezTo>
                  <a:cubicBezTo>
                    <a:pt x="-443" y="15661"/>
                    <a:pt x="1204" y="17896"/>
                    <a:pt x="3310" y="19226"/>
                  </a:cubicBezTo>
                  <a:cubicBezTo>
                    <a:pt x="5415" y="20556"/>
                    <a:pt x="7977" y="20981"/>
                    <a:pt x="10540" y="2140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6765706" y="156711"/>
              <a:ext cx="266010" cy="580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348" fill="norm" stroke="1" extrusionOk="0">
                  <a:moveTo>
                    <a:pt x="20839" y="2834"/>
                  </a:moveTo>
                  <a:cubicBezTo>
                    <a:pt x="19430" y="1732"/>
                    <a:pt x="18022" y="630"/>
                    <a:pt x="16143" y="189"/>
                  </a:cubicBezTo>
                  <a:cubicBezTo>
                    <a:pt x="14265" y="-252"/>
                    <a:pt x="11917" y="-32"/>
                    <a:pt x="8865" y="2062"/>
                  </a:cubicBezTo>
                  <a:cubicBezTo>
                    <a:pt x="5813" y="4156"/>
                    <a:pt x="2056" y="8124"/>
                    <a:pt x="648" y="11319"/>
                  </a:cubicBezTo>
                  <a:cubicBezTo>
                    <a:pt x="-761" y="14515"/>
                    <a:pt x="178" y="16940"/>
                    <a:pt x="2995" y="18483"/>
                  </a:cubicBezTo>
                  <a:cubicBezTo>
                    <a:pt x="5813" y="20026"/>
                    <a:pt x="10508" y="20687"/>
                    <a:pt x="15204" y="2134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7218119" y="-251753"/>
              <a:ext cx="567218" cy="1403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0" y="0"/>
                  </a:moveTo>
                  <a:cubicBezTo>
                    <a:pt x="2865" y="369"/>
                    <a:pt x="5731" y="738"/>
                    <a:pt x="9257" y="2168"/>
                  </a:cubicBezTo>
                  <a:cubicBezTo>
                    <a:pt x="12784" y="3598"/>
                    <a:pt x="16971" y="6090"/>
                    <a:pt x="19175" y="8719"/>
                  </a:cubicBezTo>
                  <a:cubicBezTo>
                    <a:pt x="21380" y="11349"/>
                    <a:pt x="21600" y="14117"/>
                    <a:pt x="18735" y="16378"/>
                  </a:cubicBezTo>
                  <a:cubicBezTo>
                    <a:pt x="16166" y="18404"/>
                    <a:pt x="11116" y="20023"/>
                    <a:pt x="581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7898942" y="251752"/>
              <a:ext cx="703816" cy="467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20768" y="0"/>
                  </a:moveTo>
                  <a:cubicBezTo>
                    <a:pt x="16412" y="6092"/>
                    <a:pt x="12056" y="12185"/>
                    <a:pt x="8970" y="15369"/>
                  </a:cubicBezTo>
                  <a:cubicBezTo>
                    <a:pt x="5884" y="18554"/>
                    <a:pt x="4069" y="18831"/>
                    <a:pt x="2799" y="18554"/>
                  </a:cubicBezTo>
                  <a:cubicBezTo>
                    <a:pt x="1528" y="18277"/>
                    <a:pt x="802" y="17446"/>
                    <a:pt x="348" y="16062"/>
                  </a:cubicBezTo>
                  <a:cubicBezTo>
                    <a:pt x="-105" y="14677"/>
                    <a:pt x="-287" y="12738"/>
                    <a:pt x="893" y="10385"/>
                  </a:cubicBezTo>
                  <a:cubicBezTo>
                    <a:pt x="2073" y="8031"/>
                    <a:pt x="4614" y="5262"/>
                    <a:pt x="6973" y="4431"/>
                  </a:cubicBezTo>
                  <a:cubicBezTo>
                    <a:pt x="9333" y="3600"/>
                    <a:pt x="11511" y="4708"/>
                    <a:pt x="13871" y="7892"/>
                  </a:cubicBezTo>
                  <a:cubicBezTo>
                    <a:pt x="16231" y="11077"/>
                    <a:pt x="18772" y="16338"/>
                    <a:pt x="2131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9449129" y="-302320"/>
              <a:ext cx="52743" cy="89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76" fill="norm" stroke="1" extrusionOk="0">
                  <a:moveTo>
                    <a:pt x="21118" y="7214"/>
                  </a:moveTo>
                  <a:cubicBezTo>
                    <a:pt x="13918" y="5212"/>
                    <a:pt x="6718" y="3209"/>
                    <a:pt x="3118" y="1850"/>
                  </a:cubicBezTo>
                  <a:cubicBezTo>
                    <a:pt x="-482" y="491"/>
                    <a:pt x="-482" y="-224"/>
                    <a:pt x="718" y="62"/>
                  </a:cubicBezTo>
                  <a:cubicBezTo>
                    <a:pt x="1918" y="348"/>
                    <a:pt x="4318" y="1636"/>
                    <a:pt x="7918" y="4854"/>
                  </a:cubicBezTo>
                  <a:cubicBezTo>
                    <a:pt x="11518" y="8073"/>
                    <a:pt x="16318" y="13222"/>
                    <a:pt x="18718" y="16298"/>
                  </a:cubicBezTo>
                  <a:cubicBezTo>
                    <a:pt x="21118" y="19373"/>
                    <a:pt x="21118" y="20375"/>
                    <a:pt x="21118" y="213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8404951" y="899115"/>
              <a:ext cx="2067966" cy="17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91" y="18720"/>
                    <a:pt x="4383" y="15840"/>
                    <a:pt x="6605" y="13320"/>
                  </a:cubicBezTo>
                  <a:cubicBezTo>
                    <a:pt x="8828" y="10800"/>
                    <a:pt x="11082" y="8640"/>
                    <a:pt x="13586" y="6480"/>
                  </a:cubicBezTo>
                  <a:cubicBezTo>
                    <a:pt x="16090" y="4320"/>
                    <a:pt x="18845" y="216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8920487" y="1564764"/>
              <a:ext cx="371502" cy="652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0994" fill="norm" stroke="1" extrusionOk="0">
                  <a:moveTo>
                    <a:pt x="20125" y="5951"/>
                  </a:moveTo>
                  <a:cubicBezTo>
                    <a:pt x="20458" y="4408"/>
                    <a:pt x="20790" y="2865"/>
                    <a:pt x="20458" y="1612"/>
                  </a:cubicBezTo>
                  <a:cubicBezTo>
                    <a:pt x="20125" y="358"/>
                    <a:pt x="19129" y="-606"/>
                    <a:pt x="15473" y="455"/>
                  </a:cubicBezTo>
                  <a:cubicBezTo>
                    <a:pt x="11818" y="1515"/>
                    <a:pt x="5504" y="4601"/>
                    <a:pt x="2347" y="8265"/>
                  </a:cubicBezTo>
                  <a:cubicBezTo>
                    <a:pt x="-810" y="11930"/>
                    <a:pt x="-810" y="16173"/>
                    <a:pt x="2513" y="18390"/>
                  </a:cubicBezTo>
                  <a:cubicBezTo>
                    <a:pt x="5836" y="20608"/>
                    <a:pt x="12482" y="20801"/>
                    <a:pt x="19129" y="209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9575137" y="1366654"/>
              <a:ext cx="664010" cy="22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0098" fill="norm" stroke="1" extrusionOk="0">
                  <a:moveTo>
                    <a:pt x="20028" y="0"/>
                  </a:moveTo>
                  <a:cubicBezTo>
                    <a:pt x="15058" y="7902"/>
                    <a:pt x="10088" y="15805"/>
                    <a:pt x="6743" y="18702"/>
                  </a:cubicBezTo>
                  <a:cubicBezTo>
                    <a:pt x="3398" y="21600"/>
                    <a:pt x="1678" y="19493"/>
                    <a:pt x="722" y="16859"/>
                  </a:cubicBezTo>
                  <a:cubicBezTo>
                    <a:pt x="-234" y="14224"/>
                    <a:pt x="-425" y="11063"/>
                    <a:pt x="1295" y="7639"/>
                  </a:cubicBezTo>
                  <a:cubicBezTo>
                    <a:pt x="3016" y="4215"/>
                    <a:pt x="6648" y="527"/>
                    <a:pt x="10279" y="2107"/>
                  </a:cubicBezTo>
                  <a:cubicBezTo>
                    <a:pt x="13911" y="3688"/>
                    <a:pt x="17543" y="10537"/>
                    <a:pt x="21175" y="1738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10333977" y="1690193"/>
              <a:ext cx="246834" cy="20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0794" fill="norm" stroke="1" extrusionOk="0">
                  <a:moveTo>
                    <a:pt x="21178" y="1814"/>
                  </a:moveTo>
                  <a:cubicBezTo>
                    <a:pt x="18607" y="614"/>
                    <a:pt x="16035" y="-586"/>
                    <a:pt x="12435" y="314"/>
                  </a:cubicBezTo>
                  <a:cubicBezTo>
                    <a:pt x="8835" y="1214"/>
                    <a:pt x="4207" y="4214"/>
                    <a:pt x="1892" y="7514"/>
                  </a:cubicBezTo>
                  <a:cubicBezTo>
                    <a:pt x="-422" y="10814"/>
                    <a:pt x="-422" y="14414"/>
                    <a:pt x="864" y="16814"/>
                  </a:cubicBezTo>
                  <a:cubicBezTo>
                    <a:pt x="2149" y="19214"/>
                    <a:pt x="4721" y="20414"/>
                    <a:pt x="8064" y="20714"/>
                  </a:cubicBezTo>
                  <a:cubicBezTo>
                    <a:pt x="11407" y="21014"/>
                    <a:pt x="15521" y="20414"/>
                    <a:pt x="19635" y="1981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8434334" y="-1600425"/>
              <a:ext cx="540203" cy="34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13530" y="5684"/>
                  </a:moveTo>
                  <a:cubicBezTo>
                    <a:pt x="13530" y="3789"/>
                    <a:pt x="13530" y="1895"/>
                    <a:pt x="14123" y="947"/>
                  </a:cubicBezTo>
                  <a:cubicBezTo>
                    <a:pt x="14716" y="0"/>
                    <a:pt x="15903" y="0"/>
                    <a:pt x="17090" y="0"/>
                  </a:cubicBezTo>
                  <a:cubicBezTo>
                    <a:pt x="18277" y="0"/>
                    <a:pt x="19464" y="0"/>
                    <a:pt x="19820" y="947"/>
                  </a:cubicBezTo>
                  <a:cubicBezTo>
                    <a:pt x="20176" y="1895"/>
                    <a:pt x="19701" y="3789"/>
                    <a:pt x="18633" y="5874"/>
                  </a:cubicBezTo>
                  <a:cubicBezTo>
                    <a:pt x="17565" y="7958"/>
                    <a:pt x="15903" y="10232"/>
                    <a:pt x="15666" y="11747"/>
                  </a:cubicBezTo>
                  <a:cubicBezTo>
                    <a:pt x="15429" y="13263"/>
                    <a:pt x="16615" y="14021"/>
                    <a:pt x="18040" y="14968"/>
                  </a:cubicBezTo>
                  <a:cubicBezTo>
                    <a:pt x="19464" y="15916"/>
                    <a:pt x="21125" y="17053"/>
                    <a:pt x="21363" y="18189"/>
                  </a:cubicBezTo>
                  <a:cubicBezTo>
                    <a:pt x="21600" y="19326"/>
                    <a:pt x="20413" y="20463"/>
                    <a:pt x="16615" y="21032"/>
                  </a:cubicBezTo>
                  <a:cubicBezTo>
                    <a:pt x="12818" y="21600"/>
                    <a:pt x="6409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8124600" y="-2014018"/>
              <a:ext cx="1370239" cy="105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313" fill="norm" stroke="1" extrusionOk="0">
                  <a:moveTo>
                    <a:pt x="8573" y="2184"/>
                  </a:moveTo>
                  <a:cubicBezTo>
                    <a:pt x="10953" y="1699"/>
                    <a:pt x="13333" y="1213"/>
                    <a:pt x="15438" y="1699"/>
                  </a:cubicBezTo>
                  <a:cubicBezTo>
                    <a:pt x="17543" y="2184"/>
                    <a:pt x="19373" y="3640"/>
                    <a:pt x="20289" y="5946"/>
                  </a:cubicBezTo>
                  <a:cubicBezTo>
                    <a:pt x="21204" y="8252"/>
                    <a:pt x="21204" y="11407"/>
                    <a:pt x="19785" y="14076"/>
                  </a:cubicBezTo>
                  <a:cubicBezTo>
                    <a:pt x="18367" y="16746"/>
                    <a:pt x="15529" y="18930"/>
                    <a:pt x="12875" y="20144"/>
                  </a:cubicBezTo>
                  <a:cubicBezTo>
                    <a:pt x="10221" y="21357"/>
                    <a:pt x="7750" y="21600"/>
                    <a:pt x="5507" y="20993"/>
                  </a:cubicBezTo>
                  <a:cubicBezTo>
                    <a:pt x="3265" y="20387"/>
                    <a:pt x="1251" y="18930"/>
                    <a:pt x="428" y="16625"/>
                  </a:cubicBezTo>
                  <a:cubicBezTo>
                    <a:pt x="-396" y="14319"/>
                    <a:pt x="-30" y="11164"/>
                    <a:pt x="1526" y="8555"/>
                  </a:cubicBezTo>
                  <a:cubicBezTo>
                    <a:pt x="3082" y="5946"/>
                    <a:pt x="5828" y="3883"/>
                    <a:pt x="8802" y="2548"/>
                  </a:cubicBezTo>
                  <a:cubicBezTo>
                    <a:pt x="11777" y="1213"/>
                    <a:pt x="14980" y="607"/>
                    <a:pt x="18184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5" grpId="1"/>
      <p:bldP build="whole" bldLvl="1" animBg="1" rev="0" advAuto="0" spid="781" grpId="2"/>
      <p:bldP build="whole" bldLvl="1" animBg="1" rev="0" advAuto="0" spid="794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797" name="Results hold across datase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Results hold across datasets</a:t>
            </a:r>
          </a:p>
        </p:txBody>
      </p:sp>
      <p:pic>
        <p:nvPicPr>
          <p:cNvPr id="798" name="GeneralizationVsModelSize.pdf" descr="GeneralizationVsModelSiz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086" y="4303798"/>
            <a:ext cx="11012098" cy="71029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8" name="Drawing"/>
          <p:cNvGrpSpPr/>
          <p:nvPr/>
        </p:nvGrpSpPr>
        <p:grpSpPr>
          <a:xfrm>
            <a:off x="11572964" y="8014860"/>
            <a:ext cx="4534143" cy="2010569"/>
            <a:chOff x="-70841" y="-2010567"/>
            <a:chExt cx="4534141" cy="2010567"/>
          </a:xfrm>
        </p:grpSpPr>
        <p:sp>
          <p:nvSpPr>
            <p:cNvPr id="799" name="Line"/>
            <p:cNvSpPr/>
            <p:nvPr/>
          </p:nvSpPr>
          <p:spPr>
            <a:xfrm>
              <a:off x="-42724" y="-168052"/>
              <a:ext cx="1454806" cy="16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14" fill="norm" stroke="1" extrusionOk="0">
                  <a:moveTo>
                    <a:pt x="643" y="21414"/>
                  </a:moveTo>
                  <a:cubicBezTo>
                    <a:pt x="335" y="18328"/>
                    <a:pt x="27" y="15243"/>
                    <a:pt x="2" y="13479"/>
                  </a:cubicBezTo>
                  <a:cubicBezTo>
                    <a:pt x="-24" y="11716"/>
                    <a:pt x="233" y="11275"/>
                    <a:pt x="1156" y="10614"/>
                  </a:cubicBezTo>
                  <a:cubicBezTo>
                    <a:pt x="2080" y="9953"/>
                    <a:pt x="3670" y="9071"/>
                    <a:pt x="5491" y="7749"/>
                  </a:cubicBezTo>
                  <a:cubicBezTo>
                    <a:pt x="7313" y="6426"/>
                    <a:pt x="9365" y="4663"/>
                    <a:pt x="11366" y="3120"/>
                  </a:cubicBezTo>
                  <a:cubicBezTo>
                    <a:pt x="13367" y="1577"/>
                    <a:pt x="15317" y="255"/>
                    <a:pt x="17010" y="34"/>
                  </a:cubicBezTo>
                  <a:cubicBezTo>
                    <a:pt x="18703" y="-186"/>
                    <a:pt x="20139" y="696"/>
                    <a:pt x="21576" y="157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297921" y="-332106"/>
              <a:ext cx="181768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7336" y="0"/>
                  </a:moveTo>
                  <a:cubicBezTo>
                    <a:pt x="5298" y="0"/>
                    <a:pt x="3260" y="0"/>
                    <a:pt x="2649" y="581"/>
                  </a:cubicBezTo>
                  <a:cubicBezTo>
                    <a:pt x="2038" y="1161"/>
                    <a:pt x="2853" y="2323"/>
                    <a:pt x="5502" y="4297"/>
                  </a:cubicBezTo>
                  <a:cubicBezTo>
                    <a:pt x="8151" y="6271"/>
                    <a:pt x="12634" y="9058"/>
                    <a:pt x="15894" y="10684"/>
                  </a:cubicBezTo>
                  <a:cubicBezTo>
                    <a:pt x="19155" y="12310"/>
                    <a:pt x="21192" y="12774"/>
                    <a:pt x="21396" y="12658"/>
                  </a:cubicBezTo>
                  <a:cubicBezTo>
                    <a:pt x="21600" y="12542"/>
                    <a:pt x="19970" y="11845"/>
                    <a:pt x="18136" y="11265"/>
                  </a:cubicBezTo>
                  <a:cubicBezTo>
                    <a:pt x="16302" y="10684"/>
                    <a:pt x="14264" y="10219"/>
                    <a:pt x="12226" y="9987"/>
                  </a:cubicBezTo>
                  <a:cubicBezTo>
                    <a:pt x="10189" y="9755"/>
                    <a:pt x="8151" y="9755"/>
                    <a:pt x="6113" y="11729"/>
                  </a:cubicBezTo>
                  <a:cubicBezTo>
                    <a:pt x="4075" y="13703"/>
                    <a:pt x="2038" y="1765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1870024" y="-383997"/>
              <a:ext cx="303739" cy="30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95" fill="norm" stroke="1" extrusionOk="0">
                  <a:moveTo>
                    <a:pt x="2093" y="11649"/>
                  </a:moveTo>
                  <a:cubicBezTo>
                    <a:pt x="1365" y="12620"/>
                    <a:pt x="637" y="13591"/>
                    <a:pt x="273" y="14683"/>
                  </a:cubicBezTo>
                  <a:cubicBezTo>
                    <a:pt x="-91" y="15775"/>
                    <a:pt x="-91" y="16989"/>
                    <a:pt x="273" y="18324"/>
                  </a:cubicBezTo>
                  <a:cubicBezTo>
                    <a:pt x="637" y="19658"/>
                    <a:pt x="1365" y="21115"/>
                    <a:pt x="2093" y="21357"/>
                  </a:cubicBezTo>
                  <a:cubicBezTo>
                    <a:pt x="2821" y="21600"/>
                    <a:pt x="3549" y="20629"/>
                    <a:pt x="4156" y="19537"/>
                  </a:cubicBezTo>
                  <a:cubicBezTo>
                    <a:pt x="4763" y="18445"/>
                    <a:pt x="5248" y="17231"/>
                    <a:pt x="5855" y="16139"/>
                  </a:cubicBezTo>
                  <a:cubicBezTo>
                    <a:pt x="6462" y="15047"/>
                    <a:pt x="7190" y="14076"/>
                    <a:pt x="8161" y="13470"/>
                  </a:cubicBezTo>
                  <a:cubicBezTo>
                    <a:pt x="9132" y="12863"/>
                    <a:pt x="10345" y="12620"/>
                    <a:pt x="11801" y="13955"/>
                  </a:cubicBezTo>
                  <a:cubicBezTo>
                    <a:pt x="13257" y="15290"/>
                    <a:pt x="14956" y="18202"/>
                    <a:pt x="16534" y="19780"/>
                  </a:cubicBezTo>
                  <a:cubicBezTo>
                    <a:pt x="18111" y="21357"/>
                    <a:pt x="19567" y="21600"/>
                    <a:pt x="20417" y="21115"/>
                  </a:cubicBezTo>
                  <a:cubicBezTo>
                    <a:pt x="21266" y="20629"/>
                    <a:pt x="21509" y="19416"/>
                    <a:pt x="21145" y="15775"/>
                  </a:cubicBezTo>
                  <a:cubicBezTo>
                    <a:pt x="20781" y="12135"/>
                    <a:pt x="19810" y="6067"/>
                    <a:pt x="1883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2301015" y="-251908"/>
              <a:ext cx="159275" cy="10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0192" fill="norm" stroke="1" extrusionOk="0">
                  <a:moveTo>
                    <a:pt x="5993" y="11021"/>
                  </a:moveTo>
                  <a:cubicBezTo>
                    <a:pt x="3695" y="11021"/>
                    <a:pt x="1397" y="11021"/>
                    <a:pt x="1627" y="8582"/>
                  </a:cubicBezTo>
                  <a:cubicBezTo>
                    <a:pt x="1857" y="6144"/>
                    <a:pt x="4614" y="1266"/>
                    <a:pt x="4844" y="221"/>
                  </a:cubicBezTo>
                  <a:cubicBezTo>
                    <a:pt x="5074" y="-824"/>
                    <a:pt x="2776" y="1963"/>
                    <a:pt x="1397" y="5795"/>
                  </a:cubicBezTo>
                  <a:cubicBezTo>
                    <a:pt x="19" y="9628"/>
                    <a:pt x="-441" y="14505"/>
                    <a:pt x="478" y="17292"/>
                  </a:cubicBezTo>
                  <a:cubicBezTo>
                    <a:pt x="1397" y="20079"/>
                    <a:pt x="3695" y="20776"/>
                    <a:pt x="7372" y="19731"/>
                  </a:cubicBezTo>
                  <a:cubicBezTo>
                    <a:pt x="11048" y="18686"/>
                    <a:pt x="16104" y="15899"/>
                    <a:pt x="21159" y="1311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2447104" y="-578404"/>
              <a:ext cx="137725" cy="557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93" fill="norm" stroke="1" extrusionOk="0">
                  <a:moveTo>
                    <a:pt x="8330" y="693"/>
                  </a:moveTo>
                  <a:cubicBezTo>
                    <a:pt x="5696" y="293"/>
                    <a:pt x="3062" y="-107"/>
                    <a:pt x="1481" y="26"/>
                  </a:cubicBezTo>
                  <a:cubicBezTo>
                    <a:pt x="-99" y="160"/>
                    <a:pt x="-626" y="826"/>
                    <a:pt x="954" y="3160"/>
                  </a:cubicBezTo>
                  <a:cubicBezTo>
                    <a:pt x="2535" y="5493"/>
                    <a:pt x="6223" y="9493"/>
                    <a:pt x="9911" y="12826"/>
                  </a:cubicBezTo>
                  <a:cubicBezTo>
                    <a:pt x="13598" y="16160"/>
                    <a:pt x="17286" y="18826"/>
                    <a:pt x="20974" y="2149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2532937" y="-214485"/>
              <a:ext cx="202521" cy="12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6590" y="3086"/>
                  </a:moveTo>
                  <a:cubicBezTo>
                    <a:pt x="4759" y="3086"/>
                    <a:pt x="2929" y="3086"/>
                    <a:pt x="2929" y="2777"/>
                  </a:cubicBezTo>
                  <a:cubicBezTo>
                    <a:pt x="2929" y="2469"/>
                    <a:pt x="4759" y="1851"/>
                    <a:pt x="7505" y="1234"/>
                  </a:cubicBezTo>
                  <a:cubicBezTo>
                    <a:pt x="10251" y="617"/>
                    <a:pt x="13912" y="0"/>
                    <a:pt x="16658" y="0"/>
                  </a:cubicBezTo>
                  <a:cubicBezTo>
                    <a:pt x="19403" y="0"/>
                    <a:pt x="21234" y="617"/>
                    <a:pt x="21417" y="2160"/>
                  </a:cubicBezTo>
                  <a:cubicBezTo>
                    <a:pt x="21600" y="3703"/>
                    <a:pt x="20136" y="6171"/>
                    <a:pt x="16292" y="9566"/>
                  </a:cubicBezTo>
                  <a:cubicBezTo>
                    <a:pt x="12447" y="12960"/>
                    <a:pt x="6224" y="172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2896177" y="-612320"/>
              <a:ext cx="269837" cy="44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0"/>
                  </a:moveTo>
                  <a:cubicBezTo>
                    <a:pt x="831" y="5649"/>
                    <a:pt x="1662" y="11298"/>
                    <a:pt x="2354" y="14788"/>
                  </a:cubicBezTo>
                  <a:cubicBezTo>
                    <a:pt x="3046" y="18277"/>
                    <a:pt x="3600" y="19606"/>
                    <a:pt x="5262" y="20437"/>
                  </a:cubicBezTo>
                  <a:cubicBezTo>
                    <a:pt x="6923" y="21268"/>
                    <a:pt x="9692" y="21600"/>
                    <a:pt x="12600" y="20935"/>
                  </a:cubicBezTo>
                  <a:cubicBezTo>
                    <a:pt x="15508" y="20271"/>
                    <a:pt x="18554" y="18609"/>
                    <a:pt x="21600" y="1694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2792394" y="-415132"/>
              <a:ext cx="352863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6457"/>
                    <a:pt x="12282" y="11314"/>
                    <a:pt x="15882" y="7714"/>
                  </a:cubicBezTo>
                  <a:cubicBezTo>
                    <a:pt x="19482" y="4114"/>
                    <a:pt x="20541" y="205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3249039" y="-406741"/>
              <a:ext cx="145298" cy="19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442" fill="norm" stroke="1" extrusionOk="0">
                  <a:moveTo>
                    <a:pt x="8836" y="12504"/>
                  </a:moveTo>
                  <a:cubicBezTo>
                    <a:pt x="6873" y="11387"/>
                    <a:pt x="4909" y="10270"/>
                    <a:pt x="4909" y="9152"/>
                  </a:cubicBezTo>
                  <a:cubicBezTo>
                    <a:pt x="4909" y="8035"/>
                    <a:pt x="6873" y="6918"/>
                    <a:pt x="8836" y="5801"/>
                  </a:cubicBezTo>
                  <a:cubicBezTo>
                    <a:pt x="10800" y="4683"/>
                    <a:pt x="12763" y="3566"/>
                    <a:pt x="14727" y="2449"/>
                  </a:cubicBezTo>
                  <a:cubicBezTo>
                    <a:pt x="16691" y="1332"/>
                    <a:pt x="18654" y="214"/>
                    <a:pt x="18409" y="28"/>
                  </a:cubicBezTo>
                  <a:cubicBezTo>
                    <a:pt x="18163" y="-158"/>
                    <a:pt x="15709" y="587"/>
                    <a:pt x="12273" y="2449"/>
                  </a:cubicBezTo>
                  <a:cubicBezTo>
                    <a:pt x="8836" y="4311"/>
                    <a:pt x="4418" y="7290"/>
                    <a:pt x="1963" y="10270"/>
                  </a:cubicBezTo>
                  <a:cubicBezTo>
                    <a:pt x="-491" y="13249"/>
                    <a:pt x="-982" y="16228"/>
                    <a:pt x="2454" y="18090"/>
                  </a:cubicBezTo>
                  <a:cubicBezTo>
                    <a:pt x="5891" y="19952"/>
                    <a:pt x="13254" y="20697"/>
                    <a:pt x="20618" y="2144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3487739" y="-394375"/>
              <a:ext cx="145298" cy="1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3086"/>
                    <a:pt x="13371" y="6171"/>
                    <a:pt x="9771" y="9771"/>
                  </a:cubicBezTo>
                  <a:cubicBezTo>
                    <a:pt x="6171" y="13371"/>
                    <a:pt x="3086" y="174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3498119" y="-363241"/>
              <a:ext cx="197189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3809467" y="-581185"/>
              <a:ext cx="83027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700"/>
                    <a:pt x="0" y="5400"/>
                    <a:pt x="3600" y="9000"/>
                  </a:cubicBezTo>
                  <a:cubicBezTo>
                    <a:pt x="7200" y="12600"/>
                    <a:pt x="14400" y="171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3695307" y="-404754"/>
              <a:ext cx="238701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4039420" y="-553955"/>
              <a:ext cx="423881" cy="282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249" fill="norm" stroke="1" extrusionOk="0">
                  <a:moveTo>
                    <a:pt x="2551" y="8881"/>
                  </a:moveTo>
                  <a:cubicBezTo>
                    <a:pt x="2200" y="6800"/>
                    <a:pt x="1849" y="4718"/>
                    <a:pt x="2463" y="3156"/>
                  </a:cubicBezTo>
                  <a:cubicBezTo>
                    <a:pt x="3078" y="1595"/>
                    <a:pt x="4658" y="554"/>
                    <a:pt x="6502" y="163"/>
                  </a:cubicBezTo>
                  <a:cubicBezTo>
                    <a:pt x="8346" y="-227"/>
                    <a:pt x="10454" y="33"/>
                    <a:pt x="11858" y="1465"/>
                  </a:cubicBezTo>
                  <a:cubicBezTo>
                    <a:pt x="13263" y="2896"/>
                    <a:pt x="13966" y="5498"/>
                    <a:pt x="12210" y="8621"/>
                  </a:cubicBezTo>
                  <a:cubicBezTo>
                    <a:pt x="10454" y="11744"/>
                    <a:pt x="6239" y="15387"/>
                    <a:pt x="3605" y="17599"/>
                  </a:cubicBezTo>
                  <a:cubicBezTo>
                    <a:pt x="971" y="19812"/>
                    <a:pt x="-83" y="20592"/>
                    <a:pt x="5" y="20983"/>
                  </a:cubicBezTo>
                  <a:cubicBezTo>
                    <a:pt x="93" y="21373"/>
                    <a:pt x="1322" y="21373"/>
                    <a:pt x="5097" y="20722"/>
                  </a:cubicBezTo>
                  <a:cubicBezTo>
                    <a:pt x="8873" y="20072"/>
                    <a:pt x="15195" y="18771"/>
                    <a:pt x="21517" y="1746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-70842" y="-1494474"/>
              <a:ext cx="1680112" cy="75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516" fill="norm" stroke="1" extrusionOk="0">
                  <a:moveTo>
                    <a:pt x="651" y="21402"/>
                  </a:moveTo>
                  <a:cubicBezTo>
                    <a:pt x="385" y="21501"/>
                    <a:pt x="118" y="21600"/>
                    <a:pt x="30" y="21402"/>
                  </a:cubicBezTo>
                  <a:cubicBezTo>
                    <a:pt x="-59" y="21204"/>
                    <a:pt x="30" y="20708"/>
                    <a:pt x="628" y="19222"/>
                  </a:cubicBezTo>
                  <a:cubicBezTo>
                    <a:pt x="1227" y="17736"/>
                    <a:pt x="2336" y="15259"/>
                    <a:pt x="3644" y="13029"/>
                  </a:cubicBezTo>
                  <a:cubicBezTo>
                    <a:pt x="4953" y="10800"/>
                    <a:pt x="6461" y="8818"/>
                    <a:pt x="8058" y="7134"/>
                  </a:cubicBezTo>
                  <a:cubicBezTo>
                    <a:pt x="9654" y="5450"/>
                    <a:pt x="11340" y="4062"/>
                    <a:pt x="13092" y="2972"/>
                  </a:cubicBezTo>
                  <a:cubicBezTo>
                    <a:pt x="14844" y="1883"/>
                    <a:pt x="16662" y="1090"/>
                    <a:pt x="18081" y="644"/>
                  </a:cubicBezTo>
                  <a:cubicBezTo>
                    <a:pt x="19501" y="198"/>
                    <a:pt x="20521" y="99"/>
                    <a:pt x="21541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1474352" y="-1639770"/>
              <a:ext cx="232308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6671" y="0"/>
                  </a:moveTo>
                  <a:cubicBezTo>
                    <a:pt x="7624" y="993"/>
                    <a:pt x="8577" y="1986"/>
                    <a:pt x="10641" y="2979"/>
                  </a:cubicBezTo>
                  <a:cubicBezTo>
                    <a:pt x="12706" y="3972"/>
                    <a:pt x="15882" y="4966"/>
                    <a:pt x="18106" y="5959"/>
                  </a:cubicBezTo>
                  <a:cubicBezTo>
                    <a:pt x="20329" y="6952"/>
                    <a:pt x="21600" y="7945"/>
                    <a:pt x="21282" y="8690"/>
                  </a:cubicBezTo>
                  <a:cubicBezTo>
                    <a:pt x="20965" y="9434"/>
                    <a:pt x="19059" y="9931"/>
                    <a:pt x="15724" y="11048"/>
                  </a:cubicBezTo>
                  <a:cubicBezTo>
                    <a:pt x="12388" y="12166"/>
                    <a:pt x="7624" y="13903"/>
                    <a:pt x="4765" y="15766"/>
                  </a:cubicBezTo>
                  <a:cubicBezTo>
                    <a:pt x="1906" y="17628"/>
                    <a:pt x="953" y="196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1854283" y="-1577501"/>
              <a:ext cx="271411" cy="16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95" fill="norm" stroke="1" extrusionOk="0">
                  <a:moveTo>
                    <a:pt x="2747" y="5290"/>
                  </a:moveTo>
                  <a:cubicBezTo>
                    <a:pt x="1667" y="6612"/>
                    <a:pt x="587" y="7935"/>
                    <a:pt x="182" y="9698"/>
                  </a:cubicBezTo>
                  <a:cubicBezTo>
                    <a:pt x="-223" y="11461"/>
                    <a:pt x="47" y="13665"/>
                    <a:pt x="992" y="16090"/>
                  </a:cubicBezTo>
                  <a:cubicBezTo>
                    <a:pt x="1937" y="18514"/>
                    <a:pt x="3557" y="21159"/>
                    <a:pt x="4637" y="21380"/>
                  </a:cubicBezTo>
                  <a:cubicBezTo>
                    <a:pt x="5717" y="21600"/>
                    <a:pt x="6257" y="19396"/>
                    <a:pt x="7067" y="17633"/>
                  </a:cubicBezTo>
                  <a:cubicBezTo>
                    <a:pt x="7877" y="15869"/>
                    <a:pt x="8957" y="14547"/>
                    <a:pt x="10172" y="14106"/>
                  </a:cubicBezTo>
                  <a:cubicBezTo>
                    <a:pt x="11387" y="13665"/>
                    <a:pt x="12737" y="14106"/>
                    <a:pt x="14627" y="14547"/>
                  </a:cubicBezTo>
                  <a:cubicBezTo>
                    <a:pt x="16517" y="14988"/>
                    <a:pt x="18947" y="15429"/>
                    <a:pt x="20162" y="14327"/>
                  </a:cubicBezTo>
                  <a:cubicBezTo>
                    <a:pt x="21377" y="13224"/>
                    <a:pt x="21377" y="10580"/>
                    <a:pt x="20837" y="7935"/>
                  </a:cubicBezTo>
                  <a:cubicBezTo>
                    <a:pt x="20297" y="5290"/>
                    <a:pt x="19217" y="2645"/>
                    <a:pt x="18137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2148031" y="-1546366"/>
              <a:ext cx="4242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5" h="21600" fill="norm" stroke="1" extrusionOk="0">
                  <a:moveTo>
                    <a:pt x="15390" y="0"/>
                  </a:moveTo>
                  <a:cubicBezTo>
                    <a:pt x="8744" y="1543"/>
                    <a:pt x="2098" y="3086"/>
                    <a:pt x="436" y="5143"/>
                  </a:cubicBezTo>
                  <a:cubicBezTo>
                    <a:pt x="-1225" y="7200"/>
                    <a:pt x="2098" y="9771"/>
                    <a:pt x="6252" y="12600"/>
                  </a:cubicBezTo>
                  <a:cubicBezTo>
                    <a:pt x="10406" y="15429"/>
                    <a:pt x="15390" y="18514"/>
                    <a:pt x="20375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2314994" y="-1826580"/>
              <a:ext cx="41513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254"/>
                    <a:pt x="10800" y="10508"/>
                    <a:pt x="14400" y="14108"/>
                  </a:cubicBezTo>
                  <a:cubicBezTo>
                    <a:pt x="18000" y="17708"/>
                    <a:pt x="19800" y="1965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2313391" y="-1738508"/>
              <a:ext cx="250682" cy="34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502" fill="norm" stroke="1" extrusionOk="0">
                  <a:moveTo>
                    <a:pt x="13957" y="2254"/>
                  </a:moveTo>
                  <a:cubicBezTo>
                    <a:pt x="13957" y="1185"/>
                    <a:pt x="13957" y="116"/>
                    <a:pt x="13525" y="9"/>
                  </a:cubicBezTo>
                  <a:cubicBezTo>
                    <a:pt x="13093" y="-98"/>
                    <a:pt x="12229" y="757"/>
                    <a:pt x="10069" y="2682"/>
                  </a:cubicBezTo>
                  <a:cubicBezTo>
                    <a:pt x="7909" y="4607"/>
                    <a:pt x="4453" y="7601"/>
                    <a:pt x="2293" y="9526"/>
                  </a:cubicBezTo>
                  <a:cubicBezTo>
                    <a:pt x="133" y="11450"/>
                    <a:pt x="-731" y="12306"/>
                    <a:pt x="709" y="13054"/>
                  </a:cubicBezTo>
                  <a:cubicBezTo>
                    <a:pt x="2149" y="13803"/>
                    <a:pt x="5893" y="14445"/>
                    <a:pt x="9349" y="15300"/>
                  </a:cubicBezTo>
                  <a:cubicBezTo>
                    <a:pt x="12805" y="16155"/>
                    <a:pt x="15973" y="17225"/>
                    <a:pt x="17845" y="18294"/>
                  </a:cubicBezTo>
                  <a:cubicBezTo>
                    <a:pt x="19717" y="19363"/>
                    <a:pt x="20293" y="20433"/>
                    <a:pt x="20869" y="21502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2605585" y="-1546366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2605585" y="-1691662"/>
              <a:ext cx="31136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2771637" y="-1546366"/>
              <a:ext cx="41515" cy="41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6120"/>
                    <a:pt x="14400" y="12240"/>
                    <a:pt x="18000" y="15840"/>
                  </a:cubicBezTo>
                  <a:cubicBezTo>
                    <a:pt x="21600" y="19440"/>
                    <a:pt x="21600" y="205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2732905" y="-1614257"/>
              <a:ext cx="168608" cy="161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428" fill="norm" stroke="1" extrusionOk="0">
                  <a:moveTo>
                    <a:pt x="2245" y="9020"/>
                  </a:moveTo>
                  <a:cubicBezTo>
                    <a:pt x="949" y="6722"/>
                    <a:pt x="-347" y="4424"/>
                    <a:pt x="85" y="2815"/>
                  </a:cubicBezTo>
                  <a:cubicBezTo>
                    <a:pt x="517" y="1207"/>
                    <a:pt x="2677" y="288"/>
                    <a:pt x="5917" y="58"/>
                  </a:cubicBezTo>
                  <a:cubicBezTo>
                    <a:pt x="9157" y="-172"/>
                    <a:pt x="13477" y="288"/>
                    <a:pt x="16501" y="1437"/>
                  </a:cubicBezTo>
                  <a:cubicBezTo>
                    <a:pt x="19525" y="2585"/>
                    <a:pt x="21253" y="4424"/>
                    <a:pt x="21037" y="7411"/>
                  </a:cubicBezTo>
                  <a:cubicBezTo>
                    <a:pt x="20821" y="10398"/>
                    <a:pt x="18661" y="14534"/>
                    <a:pt x="16285" y="17062"/>
                  </a:cubicBezTo>
                  <a:cubicBezTo>
                    <a:pt x="13909" y="19590"/>
                    <a:pt x="11317" y="20509"/>
                    <a:pt x="8725" y="21428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2968825" y="-1650162"/>
              <a:ext cx="90609" cy="14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100" fill="norm" stroke="1" extrusionOk="0">
                  <a:moveTo>
                    <a:pt x="0" y="16579"/>
                  </a:moveTo>
                  <a:cubicBezTo>
                    <a:pt x="5600" y="13063"/>
                    <a:pt x="11200" y="9547"/>
                    <a:pt x="15200" y="6533"/>
                  </a:cubicBezTo>
                  <a:cubicBezTo>
                    <a:pt x="19200" y="3519"/>
                    <a:pt x="21600" y="1007"/>
                    <a:pt x="20800" y="253"/>
                  </a:cubicBezTo>
                  <a:cubicBezTo>
                    <a:pt x="20000" y="-500"/>
                    <a:pt x="16000" y="505"/>
                    <a:pt x="13200" y="2263"/>
                  </a:cubicBezTo>
                  <a:cubicBezTo>
                    <a:pt x="10400" y="4021"/>
                    <a:pt x="8800" y="6533"/>
                    <a:pt x="7600" y="9044"/>
                  </a:cubicBezTo>
                  <a:cubicBezTo>
                    <a:pt x="6400" y="11556"/>
                    <a:pt x="5600" y="14067"/>
                    <a:pt x="6800" y="16077"/>
                  </a:cubicBezTo>
                  <a:cubicBezTo>
                    <a:pt x="8000" y="18086"/>
                    <a:pt x="11200" y="19593"/>
                    <a:pt x="14400" y="211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3174501" y="-2010568"/>
              <a:ext cx="157565" cy="54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489" fill="norm" stroke="1" extrusionOk="0">
                  <a:moveTo>
                    <a:pt x="16796" y="16598"/>
                  </a:moveTo>
                  <a:cubicBezTo>
                    <a:pt x="14498" y="16598"/>
                    <a:pt x="12200" y="16598"/>
                    <a:pt x="9443" y="16666"/>
                  </a:cubicBezTo>
                  <a:cubicBezTo>
                    <a:pt x="6685" y="16734"/>
                    <a:pt x="3468" y="16870"/>
                    <a:pt x="1630" y="17278"/>
                  </a:cubicBezTo>
                  <a:cubicBezTo>
                    <a:pt x="-208" y="17685"/>
                    <a:pt x="-668" y="18364"/>
                    <a:pt x="1170" y="18908"/>
                  </a:cubicBezTo>
                  <a:cubicBezTo>
                    <a:pt x="3009" y="19451"/>
                    <a:pt x="7145" y="19859"/>
                    <a:pt x="9902" y="19791"/>
                  </a:cubicBezTo>
                  <a:cubicBezTo>
                    <a:pt x="12660" y="19723"/>
                    <a:pt x="14039" y="19180"/>
                    <a:pt x="15647" y="16870"/>
                  </a:cubicBezTo>
                  <a:cubicBezTo>
                    <a:pt x="17255" y="14561"/>
                    <a:pt x="19094" y="10485"/>
                    <a:pt x="19094" y="7497"/>
                  </a:cubicBezTo>
                  <a:cubicBezTo>
                    <a:pt x="19094" y="4508"/>
                    <a:pt x="17255" y="2606"/>
                    <a:pt x="15417" y="1451"/>
                  </a:cubicBezTo>
                  <a:cubicBezTo>
                    <a:pt x="13579" y="297"/>
                    <a:pt x="11741" y="-111"/>
                    <a:pt x="9902" y="25"/>
                  </a:cubicBezTo>
                  <a:cubicBezTo>
                    <a:pt x="8064" y="161"/>
                    <a:pt x="6226" y="840"/>
                    <a:pt x="5766" y="2878"/>
                  </a:cubicBezTo>
                  <a:cubicBezTo>
                    <a:pt x="5306" y="4915"/>
                    <a:pt x="6226" y="8312"/>
                    <a:pt x="8983" y="11640"/>
                  </a:cubicBezTo>
                  <a:cubicBezTo>
                    <a:pt x="11740" y="14968"/>
                    <a:pt x="16336" y="18229"/>
                    <a:pt x="20932" y="21489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3414172" y="-1577501"/>
              <a:ext cx="32056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2700"/>
                    <a:pt x="2735" y="5400"/>
                    <a:pt x="575" y="9000"/>
                  </a:cubicBezTo>
                  <a:cubicBezTo>
                    <a:pt x="-1585" y="12600"/>
                    <a:pt x="2735" y="17100"/>
                    <a:pt x="7055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3445592" y="-1660527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3490279" y="-1582393"/>
              <a:ext cx="391837" cy="13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018" fill="norm" stroke="1" extrusionOk="0">
                  <a:moveTo>
                    <a:pt x="8956" y="784"/>
                  </a:moveTo>
                  <a:cubicBezTo>
                    <a:pt x="6872" y="230"/>
                    <a:pt x="4787" y="-324"/>
                    <a:pt x="3272" y="230"/>
                  </a:cubicBezTo>
                  <a:cubicBezTo>
                    <a:pt x="1756" y="784"/>
                    <a:pt x="808" y="2445"/>
                    <a:pt x="335" y="4661"/>
                  </a:cubicBezTo>
                  <a:cubicBezTo>
                    <a:pt x="-139" y="6876"/>
                    <a:pt x="-139" y="9645"/>
                    <a:pt x="524" y="11307"/>
                  </a:cubicBezTo>
                  <a:cubicBezTo>
                    <a:pt x="1187" y="12968"/>
                    <a:pt x="2514" y="13522"/>
                    <a:pt x="3556" y="12968"/>
                  </a:cubicBezTo>
                  <a:cubicBezTo>
                    <a:pt x="4598" y="12414"/>
                    <a:pt x="5356" y="10753"/>
                    <a:pt x="6303" y="8261"/>
                  </a:cubicBezTo>
                  <a:cubicBezTo>
                    <a:pt x="7250" y="5768"/>
                    <a:pt x="8387" y="2445"/>
                    <a:pt x="9335" y="3276"/>
                  </a:cubicBezTo>
                  <a:cubicBezTo>
                    <a:pt x="10282" y="4107"/>
                    <a:pt x="11040" y="9091"/>
                    <a:pt x="12177" y="13245"/>
                  </a:cubicBezTo>
                  <a:cubicBezTo>
                    <a:pt x="13314" y="17399"/>
                    <a:pt x="14829" y="20722"/>
                    <a:pt x="16440" y="20999"/>
                  </a:cubicBezTo>
                  <a:cubicBezTo>
                    <a:pt x="18050" y="21276"/>
                    <a:pt x="19756" y="18507"/>
                    <a:pt x="21461" y="15738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831" name="Back to the tas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Back to the task</a:t>
            </a:r>
          </a:p>
        </p:txBody>
      </p:sp>
      <p:pic>
        <p:nvPicPr>
          <p:cNvPr id="83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1787" y="5271423"/>
            <a:ext cx="16900426" cy="2799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9" name="Drawing"/>
          <p:cNvGrpSpPr/>
          <p:nvPr/>
        </p:nvGrpSpPr>
        <p:grpSpPr>
          <a:xfrm>
            <a:off x="3545848" y="3995641"/>
            <a:ext cx="12633086" cy="1245396"/>
            <a:chOff x="-65161" y="-498157"/>
            <a:chExt cx="12633085" cy="1245394"/>
          </a:xfrm>
        </p:grpSpPr>
        <p:sp>
          <p:nvSpPr>
            <p:cNvPr id="833" name="Line"/>
            <p:cNvSpPr/>
            <p:nvPr/>
          </p:nvSpPr>
          <p:spPr>
            <a:xfrm>
              <a:off x="-65162" y="-31135"/>
              <a:ext cx="693226" cy="74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01" fill="norm" stroke="1" extrusionOk="0">
                  <a:moveTo>
                    <a:pt x="2034" y="896"/>
                  </a:moveTo>
                  <a:cubicBezTo>
                    <a:pt x="1392" y="796"/>
                    <a:pt x="750" y="697"/>
                    <a:pt x="376" y="896"/>
                  </a:cubicBezTo>
                  <a:cubicBezTo>
                    <a:pt x="2" y="1095"/>
                    <a:pt x="-105" y="1593"/>
                    <a:pt x="109" y="3534"/>
                  </a:cubicBezTo>
                  <a:cubicBezTo>
                    <a:pt x="323" y="5475"/>
                    <a:pt x="857" y="8859"/>
                    <a:pt x="1552" y="11845"/>
                  </a:cubicBezTo>
                  <a:cubicBezTo>
                    <a:pt x="2247" y="14831"/>
                    <a:pt x="3103" y="17419"/>
                    <a:pt x="3691" y="18912"/>
                  </a:cubicBezTo>
                  <a:cubicBezTo>
                    <a:pt x="4279" y="20406"/>
                    <a:pt x="4600" y="20804"/>
                    <a:pt x="5028" y="21102"/>
                  </a:cubicBezTo>
                  <a:cubicBezTo>
                    <a:pt x="5455" y="21401"/>
                    <a:pt x="5990" y="21600"/>
                    <a:pt x="6311" y="21451"/>
                  </a:cubicBezTo>
                  <a:cubicBezTo>
                    <a:pt x="6632" y="21301"/>
                    <a:pt x="6739" y="20804"/>
                    <a:pt x="6952" y="18912"/>
                  </a:cubicBezTo>
                  <a:cubicBezTo>
                    <a:pt x="7166" y="17021"/>
                    <a:pt x="7487" y="13736"/>
                    <a:pt x="7754" y="11845"/>
                  </a:cubicBezTo>
                  <a:cubicBezTo>
                    <a:pt x="8022" y="9954"/>
                    <a:pt x="8236" y="9456"/>
                    <a:pt x="8556" y="9058"/>
                  </a:cubicBezTo>
                  <a:cubicBezTo>
                    <a:pt x="8877" y="8660"/>
                    <a:pt x="9305" y="8361"/>
                    <a:pt x="9840" y="8361"/>
                  </a:cubicBezTo>
                  <a:cubicBezTo>
                    <a:pt x="10374" y="8361"/>
                    <a:pt x="11016" y="8660"/>
                    <a:pt x="12352" y="10153"/>
                  </a:cubicBezTo>
                  <a:cubicBezTo>
                    <a:pt x="13689" y="11646"/>
                    <a:pt x="15721" y="14334"/>
                    <a:pt x="17004" y="15876"/>
                  </a:cubicBezTo>
                  <a:cubicBezTo>
                    <a:pt x="18287" y="17419"/>
                    <a:pt x="18822" y="17818"/>
                    <a:pt x="19410" y="18166"/>
                  </a:cubicBezTo>
                  <a:cubicBezTo>
                    <a:pt x="19998" y="18514"/>
                    <a:pt x="20640" y="18813"/>
                    <a:pt x="21014" y="18664"/>
                  </a:cubicBezTo>
                  <a:cubicBezTo>
                    <a:pt x="21388" y="18514"/>
                    <a:pt x="21495" y="17917"/>
                    <a:pt x="21388" y="15926"/>
                  </a:cubicBezTo>
                  <a:cubicBezTo>
                    <a:pt x="21281" y="13935"/>
                    <a:pt x="20960" y="10551"/>
                    <a:pt x="20640" y="7665"/>
                  </a:cubicBezTo>
                  <a:cubicBezTo>
                    <a:pt x="20319" y="4778"/>
                    <a:pt x="19998" y="2389"/>
                    <a:pt x="1967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738423" y="293886"/>
              <a:ext cx="351933" cy="29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364" fill="norm" stroke="1" extrusionOk="0">
                  <a:moveTo>
                    <a:pt x="4224" y="17640"/>
                  </a:moveTo>
                  <a:cubicBezTo>
                    <a:pt x="3409" y="16647"/>
                    <a:pt x="2594" y="15654"/>
                    <a:pt x="3307" y="13916"/>
                  </a:cubicBezTo>
                  <a:cubicBezTo>
                    <a:pt x="4021" y="12178"/>
                    <a:pt x="6262" y="9695"/>
                    <a:pt x="7994" y="7833"/>
                  </a:cubicBezTo>
                  <a:cubicBezTo>
                    <a:pt x="9726" y="5971"/>
                    <a:pt x="10949" y="4730"/>
                    <a:pt x="11968" y="3488"/>
                  </a:cubicBezTo>
                  <a:cubicBezTo>
                    <a:pt x="12987" y="2247"/>
                    <a:pt x="13802" y="1005"/>
                    <a:pt x="13496" y="385"/>
                  </a:cubicBezTo>
                  <a:cubicBezTo>
                    <a:pt x="13190" y="-236"/>
                    <a:pt x="11764" y="-236"/>
                    <a:pt x="9319" y="1378"/>
                  </a:cubicBezTo>
                  <a:cubicBezTo>
                    <a:pt x="6873" y="2992"/>
                    <a:pt x="3409" y="6219"/>
                    <a:pt x="1473" y="9323"/>
                  </a:cubicBezTo>
                  <a:cubicBezTo>
                    <a:pt x="-462" y="12426"/>
                    <a:pt x="-870" y="15405"/>
                    <a:pt x="2594" y="17392"/>
                  </a:cubicBezTo>
                  <a:cubicBezTo>
                    <a:pt x="6058" y="19378"/>
                    <a:pt x="13394" y="20371"/>
                    <a:pt x="20730" y="2136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898971" y="-103784"/>
              <a:ext cx="405645" cy="581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1695" y="0"/>
                  </a:moveTo>
                  <a:cubicBezTo>
                    <a:pt x="962" y="386"/>
                    <a:pt x="230" y="771"/>
                    <a:pt x="47" y="2443"/>
                  </a:cubicBezTo>
                  <a:cubicBezTo>
                    <a:pt x="-136" y="4114"/>
                    <a:pt x="230" y="7071"/>
                    <a:pt x="871" y="9836"/>
                  </a:cubicBezTo>
                  <a:cubicBezTo>
                    <a:pt x="1511" y="12600"/>
                    <a:pt x="2427" y="15171"/>
                    <a:pt x="3159" y="16843"/>
                  </a:cubicBezTo>
                  <a:cubicBezTo>
                    <a:pt x="3891" y="18514"/>
                    <a:pt x="4440" y="19286"/>
                    <a:pt x="4989" y="19029"/>
                  </a:cubicBezTo>
                  <a:cubicBezTo>
                    <a:pt x="5539" y="18771"/>
                    <a:pt x="6088" y="17486"/>
                    <a:pt x="7003" y="16200"/>
                  </a:cubicBezTo>
                  <a:cubicBezTo>
                    <a:pt x="7918" y="14914"/>
                    <a:pt x="9200" y="13629"/>
                    <a:pt x="10298" y="12857"/>
                  </a:cubicBezTo>
                  <a:cubicBezTo>
                    <a:pt x="11396" y="12086"/>
                    <a:pt x="12311" y="11829"/>
                    <a:pt x="13135" y="11893"/>
                  </a:cubicBezTo>
                  <a:cubicBezTo>
                    <a:pt x="13959" y="11957"/>
                    <a:pt x="14691" y="12343"/>
                    <a:pt x="16064" y="14014"/>
                  </a:cubicBezTo>
                  <a:cubicBezTo>
                    <a:pt x="17437" y="15686"/>
                    <a:pt x="19450" y="18643"/>
                    <a:pt x="21464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2342890" y="186809"/>
              <a:ext cx="491019" cy="24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96" fill="norm" stroke="1" extrusionOk="0">
                  <a:moveTo>
                    <a:pt x="5126" y="10039"/>
                  </a:moveTo>
                  <a:cubicBezTo>
                    <a:pt x="3464" y="11865"/>
                    <a:pt x="1803" y="13690"/>
                    <a:pt x="896" y="15363"/>
                  </a:cubicBezTo>
                  <a:cubicBezTo>
                    <a:pt x="-10" y="17037"/>
                    <a:pt x="-161" y="18558"/>
                    <a:pt x="141" y="19623"/>
                  </a:cubicBezTo>
                  <a:cubicBezTo>
                    <a:pt x="443" y="20687"/>
                    <a:pt x="1198" y="21296"/>
                    <a:pt x="1954" y="21296"/>
                  </a:cubicBezTo>
                  <a:cubicBezTo>
                    <a:pt x="2709" y="21296"/>
                    <a:pt x="3464" y="20687"/>
                    <a:pt x="4144" y="19470"/>
                  </a:cubicBezTo>
                  <a:cubicBezTo>
                    <a:pt x="4824" y="18254"/>
                    <a:pt x="5428" y="16428"/>
                    <a:pt x="5956" y="14755"/>
                  </a:cubicBezTo>
                  <a:cubicBezTo>
                    <a:pt x="6485" y="13082"/>
                    <a:pt x="6938" y="11561"/>
                    <a:pt x="7316" y="11561"/>
                  </a:cubicBezTo>
                  <a:cubicBezTo>
                    <a:pt x="7694" y="11561"/>
                    <a:pt x="7996" y="13082"/>
                    <a:pt x="8449" y="14299"/>
                  </a:cubicBezTo>
                  <a:cubicBezTo>
                    <a:pt x="8902" y="15516"/>
                    <a:pt x="9506" y="16428"/>
                    <a:pt x="10035" y="16124"/>
                  </a:cubicBezTo>
                  <a:cubicBezTo>
                    <a:pt x="10563" y="15820"/>
                    <a:pt x="11017" y="14299"/>
                    <a:pt x="11319" y="12777"/>
                  </a:cubicBezTo>
                  <a:cubicBezTo>
                    <a:pt x="11621" y="11256"/>
                    <a:pt x="11772" y="9735"/>
                    <a:pt x="12149" y="9735"/>
                  </a:cubicBezTo>
                  <a:cubicBezTo>
                    <a:pt x="12527" y="9735"/>
                    <a:pt x="13131" y="11256"/>
                    <a:pt x="13660" y="12625"/>
                  </a:cubicBezTo>
                  <a:cubicBezTo>
                    <a:pt x="14189" y="13994"/>
                    <a:pt x="14642" y="15211"/>
                    <a:pt x="15322" y="16885"/>
                  </a:cubicBezTo>
                  <a:cubicBezTo>
                    <a:pt x="16001" y="18558"/>
                    <a:pt x="16908" y="20687"/>
                    <a:pt x="17587" y="21144"/>
                  </a:cubicBezTo>
                  <a:cubicBezTo>
                    <a:pt x="18267" y="21600"/>
                    <a:pt x="18720" y="20383"/>
                    <a:pt x="19324" y="16580"/>
                  </a:cubicBezTo>
                  <a:cubicBezTo>
                    <a:pt x="19929" y="12777"/>
                    <a:pt x="20684" y="6389"/>
                    <a:pt x="2143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2906556" y="171097"/>
              <a:ext cx="321728" cy="217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4" fill="norm" stroke="1" extrusionOk="0">
                  <a:moveTo>
                    <a:pt x="0" y="11479"/>
                  </a:moveTo>
                  <a:cubicBezTo>
                    <a:pt x="2555" y="12143"/>
                    <a:pt x="5110" y="12808"/>
                    <a:pt x="7548" y="12310"/>
                  </a:cubicBezTo>
                  <a:cubicBezTo>
                    <a:pt x="9987" y="11811"/>
                    <a:pt x="12310" y="10150"/>
                    <a:pt x="13819" y="8488"/>
                  </a:cubicBezTo>
                  <a:cubicBezTo>
                    <a:pt x="15329" y="6826"/>
                    <a:pt x="16026" y="5165"/>
                    <a:pt x="16142" y="3503"/>
                  </a:cubicBezTo>
                  <a:cubicBezTo>
                    <a:pt x="16258" y="1842"/>
                    <a:pt x="15794" y="180"/>
                    <a:pt x="14400" y="14"/>
                  </a:cubicBezTo>
                  <a:cubicBezTo>
                    <a:pt x="13006" y="-152"/>
                    <a:pt x="10684" y="1177"/>
                    <a:pt x="8594" y="3670"/>
                  </a:cubicBezTo>
                  <a:cubicBezTo>
                    <a:pt x="6503" y="6162"/>
                    <a:pt x="4645" y="9817"/>
                    <a:pt x="4413" y="13140"/>
                  </a:cubicBezTo>
                  <a:cubicBezTo>
                    <a:pt x="4181" y="16463"/>
                    <a:pt x="5574" y="19454"/>
                    <a:pt x="8710" y="20451"/>
                  </a:cubicBezTo>
                  <a:cubicBezTo>
                    <a:pt x="11845" y="21448"/>
                    <a:pt x="16723" y="20451"/>
                    <a:pt x="21600" y="1945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3799089" y="20756"/>
              <a:ext cx="498159" cy="46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1800" y="0"/>
                  </a:moveTo>
                  <a:cubicBezTo>
                    <a:pt x="1200" y="476"/>
                    <a:pt x="600" y="953"/>
                    <a:pt x="300" y="2462"/>
                  </a:cubicBezTo>
                  <a:cubicBezTo>
                    <a:pt x="0" y="3971"/>
                    <a:pt x="0" y="6512"/>
                    <a:pt x="0" y="9450"/>
                  </a:cubicBezTo>
                  <a:cubicBezTo>
                    <a:pt x="0" y="12388"/>
                    <a:pt x="0" y="15724"/>
                    <a:pt x="600" y="17947"/>
                  </a:cubicBezTo>
                  <a:cubicBezTo>
                    <a:pt x="1200" y="20171"/>
                    <a:pt x="2400" y="21282"/>
                    <a:pt x="5175" y="21441"/>
                  </a:cubicBezTo>
                  <a:cubicBezTo>
                    <a:pt x="7950" y="21600"/>
                    <a:pt x="12300" y="20806"/>
                    <a:pt x="15300" y="20171"/>
                  </a:cubicBezTo>
                  <a:cubicBezTo>
                    <a:pt x="18300" y="19535"/>
                    <a:pt x="19950" y="19059"/>
                    <a:pt x="21600" y="1858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4388361" y="-31135"/>
              <a:ext cx="209857" cy="53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3" h="21600" fill="norm" stroke="1" extrusionOk="0">
                  <a:moveTo>
                    <a:pt x="12373" y="0"/>
                  </a:moveTo>
                  <a:cubicBezTo>
                    <a:pt x="8998" y="692"/>
                    <a:pt x="5623" y="1385"/>
                    <a:pt x="3092" y="3531"/>
                  </a:cubicBezTo>
                  <a:cubicBezTo>
                    <a:pt x="561" y="5677"/>
                    <a:pt x="-1127" y="9277"/>
                    <a:pt x="898" y="12462"/>
                  </a:cubicBezTo>
                  <a:cubicBezTo>
                    <a:pt x="2923" y="15646"/>
                    <a:pt x="8660" y="18415"/>
                    <a:pt x="12542" y="19869"/>
                  </a:cubicBezTo>
                  <a:cubicBezTo>
                    <a:pt x="16423" y="21323"/>
                    <a:pt x="18448" y="21462"/>
                    <a:pt x="2047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4729140" y="-51892"/>
              <a:ext cx="391592" cy="47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28" fill="norm" stroke="1" extrusionOk="0">
                  <a:moveTo>
                    <a:pt x="5288" y="11655"/>
                  </a:moveTo>
                  <a:cubicBezTo>
                    <a:pt x="4349" y="11655"/>
                    <a:pt x="3410" y="11655"/>
                    <a:pt x="2471" y="13053"/>
                  </a:cubicBezTo>
                  <a:cubicBezTo>
                    <a:pt x="1531" y="14452"/>
                    <a:pt x="592" y="17249"/>
                    <a:pt x="217" y="19036"/>
                  </a:cubicBezTo>
                  <a:cubicBezTo>
                    <a:pt x="-159" y="20823"/>
                    <a:pt x="29" y="21600"/>
                    <a:pt x="217" y="21522"/>
                  </a:cubicBezTo>
                  <a:cubicBezTo>
                    <a:pt x="404" y="21445"/>
                    <a:pt x="592" y="20512"/>
                    <a:pt x="874" y="18259"/>
                  </a:cubicBezTo>
                  <a:cubicBezTo>
                    <a:pt x="1156" y="16006"/>
                    <a:pt x="1531" y="12432"/>
                    <a:pt x="2001" y="10101"/>
                  </a:cubicBezTo>
                  <a:cubicBezTo>
                    <a:pt x="2471" y="7770"/>
                    <a:pt x="3034" y="6682"/>
                    <a:pt x="3691" y="6449"/>
                  </a:cubicBezTo>
                  <a:cubicBezTo>
                    <a:pt x="4349" y="6216"/>
                    <a:pt x="5100" y="6837"/>
                    <a:pt x="6884" y="8858"/>
                  </a:cubicBezTo>
                  <a:cubicBezTo>
                    <a:pt x="8669" y="10878"/>
                    <a:pt x="11486" y="14296"/>
                    <a:pt x="13552" y="16472"/>
                  </a:cubicBezTo>
                  <a:cubicBezTo>
                    <a:pt x="15618" y="18647"/>
                    <a:pt x="16933" y="19580"/>
                    <a:pt x="18060" y="20046"/>
                  </a:cubicBezTo>
                  <a:cubicBezTo>
                    <a:pt x="19187" y="20512"/>
                    <a:pt x="20126" y="20512"/>
                    <a:pt x="20690" y="19580"/>
                  </a:cubicBezTo>
                  <a:cubicBezTo>
                    <a:pt x="21253" y="18647"/>
                    <a:pt x="21441" y="16783"/>
                    <a:pt x="21065" y="13830"/>
                  </a:cubicBezTo>
                  <a:cubicBezTo>
                    <a:pt x="20690" y="10878"/>
                    <a:pt x="19751" y="6837"/>
                    <a:pt x="19281" y="4351"/>
                  </a:cubicBezTo>
                  <a:cubicBezTo>
                    <a:pt x="18811" y="1865"/>
                    <a:pt x="18811" y="932"/>
                    <a:pt x="18811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5148266" y="-114162"/>
              <a:ext cx="406377" cy="72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1593" y="0"/>
                  </a:moveTo>
                  <a:cubicBezTo>
                    <a:pt x="7082" y="1234"/>
                    <a:pt x="12571" y="2469"/>
                    <a:pt x="16200" y="4526"/>
                  </a:cubicBezTo>
                  <a:cubicBezTo>
                    <a:pt x="19830" y="6583"/>
                    <a:pt x="21600" y="9463"/>
                    <a:pt x="20449" y="11880"/>
                  </a:cubicBezTo>
                  <a:cubicBezTo>
                    <a:pt x="19298" y="14297"/>
                    <a:pt x="15226" y="16251"/>
                    <a:pt x="11331" y="17794"/>
                  </a:cubicBezTo>
                  <a:cubicBezTo>
                    <a:pt x="7436" y="19337"/>
                    <a:pt x="3718" y="2046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5864368" y="560427"/>
              <a:ext cx="15219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7200" y="0"/>
                  </a:moveTo>
                  <a:cubicBezTo>
                    <a:pt x="9600" y="800"/>
                    <a:pt x="12000" y="1600"/>
                    <a:pt x="14400" y="2200"/>
                  </a:cubicBezTo>
                  <a:cubicBezTo>
                    <a:pt x="16800" y="2800"/>
                    <a:pt x="19200" y="3200"/>
                    <a:pt x="20400" y="4400"/>
                  </a:cubicBezTo>
                  <a:cubicBezTo>
                    <a:pt x="21600" y="5600"/>
                    <a:pt x="21600" y="7600"/>
                    <a:pt x="18000" y="10600"/>
                  </a:cubicBezTo>
                  <a:cubicBezTo>
                    <a:pt x="14400" y="13600"/>
                    <a:pt x="7200" y="17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6483366" y="-83027"/>
              <a:ext cx="491480" cy="42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95" fill="norm" stroke="1" extrusionOk="0">
                  <a:moveTo>
                    <a:pt x="1067" y="0"/>
                  </a:moveTo>
                  <a:cubicBezTo>
                    <a:pt x="765" y="5357"/>
                    <a:pt x="463" y="10714"/>
                    <a:pt x="312" y="13824"/>
                  </a:cubicBezTo>
                  <a:cubicBezTo>
                    <a:pt x="161" y="16934"/>
                    <a:pt x="161" y="17798"/>
                    <a:pt x="86" y="18662"/>
                  </a:cubicBezTo>
                  <a:cubicBezTo>
                    <a:pt x="10" y="19526"/>
                    <a:pt x="-141" y="20390"/>
                    <a:pt x="312" y="20909"/>
                  </a:cubicBezTo>
                  <a:cubicBezTo>
                    <a:pt x="765" y="21427"/>
                    <a:pt x="1823" y="21600"/>
                    <a:pt x="4995" y="21082"/>
                  </a:cubicBezTo>
                  <a:cubicBezTo>
                    <a:pt x="8167" y="20563"/>
                    <a:pt x="13453" y="19354"/>
                    <a:pt x="16550" y="18662"/>
                  </a:cubicBezTo>
                  <a:cubicBezTo>
                    <a:pt x="19646" y="17971"/>
                    <a:pt x="20553" y="17798"/>
                    <a:pt x="21459" y="1762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7152209" y="-193552"/>
              <a:ext cx="331173" cy="54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3" h="21457" fill="norm" stroke="1" extrusionOk="0">
                  <a:moveTo>
                    <a:pt x="19190" y="1895"/>
                  </a:moveTo>
                  <a:cubicBezTo>
                    <a:pt x="18334" y="1215"/>
                    <a:pt x="17479" y="536"/>
                    <a:pt x="16303" y="197"/>
                  </a:cubicBezTo>
                  <a:cubicBezTo>
                    <a:pt x="15126" y="-143"/>
                    <a:pt x="13629" y="-143"/>
                    <a:pt x="10956" y="1012"/>
                  </a:cubicBezTo>
                  <a:cubicBezTo>
                    <a:pt x="8283" y="2166"/>
                    <a:pt x="4433" y="4476"/>
                    <a:pt x="2081" y="6989"/>
                  </a:cubicBezTo>
                  <a:cubicBezTo>
                    <a:pt x="-272" y="9502"/>
                    <a:pt x="-1127" y="12219"/>
                    <a:pt x="2188" y="14665"/>
                  </a:cubicBezTo>
                  <a:cubicBezTo>
                    <a:pt x="5503" y="17110"/>
                    <a:pt x="12988" y="19283"/>
                    <a:pt x="20473" y="2145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7665815" y="20756"/>
              <a:ext cx="35512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3960"/>
                    <a:pt x="-1443" y="7920"/>
                    <a:pt x="1502" y="11520"/>
                  </a:cubicBezTo>
                  <a:cubicBezTo>
                    <a:pt x="4448" y="15120"/>
                    <a:pt x="12302" y="18360"/>
                    <a:pt x="20157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7649434" y="10378"/>
              <a:ext cx="268284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0" y="0"/>
                  </a:moveTo>
                  <a:cubicBezTo>
                    <a:pt x="6369" y="2653"/>
                    <a:pt x="12738" y="5305"/>
                    <a:pt x="16477" y="7200"/>
                  </a:cubicBezTo>
                  <a:cubicBezTo>
                    <a:pt x="20215" y="9095"/>
                    <a:pt x="21323" y="10232"/>
                    <a:pt x="21462" y="11747"/>
                  </a:cubicBezTo>
                  <a:cubicBezTo>
                    <a:pt x="21600" y="13263"/>
                    <a:pt x="20769" y="15158"/>
                    <a:pt x="17031" y="16863"/>
                  </a:cubicBezTo>
                  <a:cubicBezTo>
                    <a:pt x="13292" y="18568"/>
                    <a:pt x="6646" y="2008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7773973" y="-276375"/>
              <a:ext cx="465383" cy="753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91" fill="norm" stroke="1" extrusionOk="0">
                  <a:moveTo>
                    <a:pt x="1892" y="2258"/>
                  </a:moveTo>
                  <a:cubicBezTo>
                    <a:pt x="1734" y="1666"/>
                    <a:pt x="1577" y="1075"/>
                    <a:pt x="1892" y="631"/>
                  </a:cubicBezTo>
                  <a:cubicBezTo>
                    <a:pt x="2207" y="187"/>
                    <a:pt x="2996" y="-109"/>
                    <a:pt x="5361" y="39"/>
                  </a:cubicBezTo>
                  <a:cubicBezTo>
                    <a:pt x="7726" y="187"/>
                    <a:pt x="11667" y="779"/>
                    <a:pt x="14899" y="1962"/>
                  </a:cubicBezTo>
                  <a:cubicBezTo>
                    <a:pt x="18131" y="3146"/>
                    <a:pt x="20654" y="4921"/>
                    <a:pt x="21127" y="7190"/>
                  </a:cubicBezTo>
                  <a:cubicBezTo>
                    <a:pt x="21600" y="9458"/>
                    <a:pt x="20023" y="12220"/>
                    <a:pt x="17028" y="14439"/>
                  </a:cubicBezTo>
                  <a:cubicBezTo>
                    <a:pt x="14032" y="16658"/>
                    <a:pt x="9618" y="18335"/>
                    <a:pt x="6543" y="19420"/>
                  </a:cubicBezTo>
                  <a:cubicBezTo>
                    <a:pt x="3469" y="20505"/>
                    <a:pt x="1734" y="20998"/>
                    <a:pt x="0" y="2149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8417428" y="394375"/>
              <a:ext cx="1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16200" y="0"/>
                  </a:moveTo>
                  <a:cubicBezTo>
                    <a:pt x="-5400" y="7200"/>
                    <a:pt x="-5400" y="14400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8894829" y="-83027"/>
              <a:ext cx="435889" cy="4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3086" y="0"/>
                  </a:moveTo>
                  <a:cubicBezTo>
                    <a:pt x="2229" y="0"/>
                    <a:pt x="1371" y="0"/>
                    <a:pt x="857" y="400"/>
                  </a:cubicBezTo>
                  <a:cubicBezTo>
                    <a:pt x="343" y="800"/>
                    <a:pt x="171" y="1600"/>
                    <a:pt x="86" y="4560"/>
                  </a:cubicBezTo>
                  <a:cubicBezTo>
                    <a:pt x="0" y="7520"/>
                    <a:pt x="0" y="12640"/>
                    <a:pt x="0" y="15680"/>
                  </a:cubicBezTo>
                  <a:cubicBezTo>
                    <a:pt x="0" y="18720"/>
                    <a:pt x="0" y="19680"/>
                    <a:pt x="343" y="20400"/>
                  </a:cubicBezTo>
                  <a:cubicBezTo>
                    <a:pt x="686" y="21120"/>
                    <a:pt x="1371" y="21600"/>
                    <a:pt x="3771" y="21440"/>
                  </a:cubicBezTo>
                  <a:cubicBezTo>
                    <a:pt x="6171" y="21280"/>
                    <a:pt x="10286" y="20480"/>
                    <a:pt x="13543" y="19760"/>
                  </a:cubicBezTo>
                  <a:cubicBezTo>
                    <a:pt x="16800" y="19040"/>
                    <a:pt x="19200" y="18400"/>
                    <a:pt x="21600" y="1776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9494142" y="-133370"/>
              <a:ext cx="272464" cy="48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531" fill="norm" stroke="1" extrusionOk="0">
                  <a:moveTo>
                    <a:pt x="21003" y="1310"/>
                  </a:moveTo>
                  <a:cubicBezTo>
                    <a:pt x="20203" y="697"/>
                    <a:pt x="19403" y="84"/>
                    <a:pt x="17136" y="8"/>
                  </a:cubicBezTo>
                  <a:cubicBezTo>
                    <a:pt x="14870" y="-69"/>
                    <a:pt x="11136" y="391"/>
                    <a:pt x="7670" y="1922"/>
                  </a:cubicBezTo>
                  <a:cubicBezTo>
                    <a:pt x="4203" y="3454"/>
                    <a:pt x="1003" y="6059"/>
                    <a:pt x="203" y="9122"/>
                  </a:cubicBezTo>
                  <a:cubicBezTo>
                    <a:pt x="-597" y="12186"/>
                    <a:pt x="1003" y="15710"/>
                    <a:pt x="4470" y="17854"/>
                  </a:cubicBezTo>
                  <a:cubicBezTo>
                    <a:pt x="7936" y="19999"/>
                    <a:pt x="13270" y="20765"/>
                    <a:pt x="18603" y="2153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9906434" y="-13329"/>
              <a:ext cx="181900" cy="23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236" fill="norm" stroke="1" extrusionOk="0">
                  <a:moveTo>
                    <a:pt x="20650" y="271"/>
                  </a:moveTo>
                  <a:cubicBezTo>
                    <a:pt x="16723" y="-46"/>
                    <a:pt x="12795" y="-364"/>
                    <a:pt x="9457" y="1065"/>
                  </a:cubicBezTo>
                  <a:cubicBezTo>
                    <a:pt x="6119" y="2495"/>
                    <a:pt x="3370" y="5671"/>
                    <a:pt x="1603" y="8054"/>
                  </a:cubicBezTo>
                  <a:cubicBezTo>
                    <a:pt x="-165" y="10436"/>
                    <a:pt x="-950" y="12024"/>
                    <a:pt x="1799" y="14089"/>
                  </a:cubicBezTo>
                  <a:cubicBezTo>
                    <a:pt x="4548" y="16154"/>
                    <a:pt x="10832" y="18695"/>
                    <a:pt x="17115" y="2123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10181738" y="-259458"/>
              <a:ext cx="381005" cy="6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600" fill="norm" stroke="1" extrusionOk="0">
                  <a:moveTo>
                    <a:pt x="3944" y="0"/>
                  </a:moveTo>
                  <a:cubicBezTo>
                    <a:pt x="8452" y="1241"/>
                    <a:pt x="12960" y="2483"/>
                    <a:pt x="16247" y="4034"/>
                  </a:cubicBezTo>
                  <a:cubicBezTo>
                    <a:pt x="19534" y="5586"/>
                    <a:pt x="21600" y="7448"/>
                    <a:pt x="20285" y="10055"/>
                  </a:cubicBezTo>
                  <a:cubicBezTo>
                    <a:pt x="18970" y="12662"/>
                    <a:pt x="14275" y="16014"/>
                    <a:pt x="10330" y="18062"/>
                  </a:cubicBezTo>
                  <a:cubicBezTo>
                    <a:pt x="6386" y="20110"/>
                    <a:pt x="3193" y="2085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11295674" y="-498158"/>
              <a:ext cx="58810" cy="70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0"/>
                  </a:moveTo>
                  <a:cubicBezTo>
                    <a:pt x="5082" y="2118"/>
                    <a:pt x="0" y="4235"/>
                    <a:pt x="0" y="7359"/>
                  </a:cubicBezTo>
                  <a:cubicBezTo>
                    <a:pt x="0" y="10482"/>
                    <a:pt x="5082" y="14612"/>
                    <a:pt x="9529" y="17153"/>
                  </a:cubicBezTo>
                  <a:cubicBezTo>
                    <a:pt x="13976" y="19694"/>
                    <a:pt x="17788" y="2064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11281836" y="41513"/>
              <a:ext cx="232414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600" fill="norm" stroke="1" extrusionOk="0">
                  <a:moveTo>
                    <a:pt x="3703" y="0"/>
                  </a:moveTo>
                  <a:cubicBezTo>
                    <a:pt x="7406" y="800"/>
                    <a:pt x="11109" y="1600"/>
                    <a:pt x="13886" y="2000"/>
                  </a:cubicBezTo>
                  <a:cubicBezTo>
                    <a:pt x="16663" y="2400"/>
                    <a:pt x="18514" y="2400"/>
                    <a:pt x="19749" y="3400"/>
                  </a:cubicBezTo>
                  <a:cubicBezTo>
                    <a:pt x="20983" y="4400"/>
                    <a:pt x="21600" y="6400"/>
                    <a:pt x="18206" y="9600"/>
                  </a:cubicBezTo>
                  <a:cubicBezTo>
                    <a:pt x="14811" y="12800"/>
                    <a:pt x="7406" y="17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11603563" y="93466"/>
              <a:ext cx="300972" cy="12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6" fill="norm" stroke="1" extrusionOk="0">
                  <a:moveTo>
                    <a:pt x="1490" y="1741"/>
                  </a:moveTo>
                  <a:cubicBezTo>
                    <a:pt x="745" y="4076"/>
                    <a:pt x="0" y="6411"/>
                    <a:pt x="0" y="8747"/>
                  </a:cubicBezTo>
                  <a:cubicBezTo>
                    <a:pt x="0" y="11082"/>
                    <a:pt x="745" y="13417"/>
                    <a:pt x="1738" y="14876"/>
                  </a:cubicBezTo>
                  <a:cubicBezTo>
                    <a:pt x="2731" y="16336"/>
                    <a:pt x="3972" y="16919"/>
                    <a:pt x="5586" y="14584"/>
                  </a:cubicBezTo>
                  <a:cubicBezTo>
                    <a:pt x="7200" y="12249"/>
                    <a:pt x="9186" y="6995"/>
                    <a:pt x="10800" y="3784"/>
                  </a:cubicBezTo>
                  <a:cubicBezTo>
                    <a:pt x="12414" y="574"/>
                    <a:pt x="13655" y="-594"/>
                    <a:pt x="14524" y="282"/>
                  </a:cubicBezTo>
                  <a:cubicBezTo>
                    <a:pt x="15393" y="1157"/>
                    <a:pt x="15890" y="4076"/>
                    <a:pt x="17007" y="7871"/>
                  </a:cubicBezTo>
                  <a:cubicBezTo>
                    <a:pt x="18124" y="11665"/>
                    <a:pt x="19862" y="16336"/>
                    <a:pt x="21600" y="2100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12049830" y="-342484"/>
              <a:ext cx="83027" cy="55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347"/>
                    <a:pt x="0" y="8694"/>
                    <a:pt x="3600" y="12294"/>
                  </a:cubicBezTo>
                  <a:cubicBezTo>
                    <a:pt x="7200" y="15894"/>
                    <a:pt x="14400" y="1874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11922445" y="0"/>
              <a:ext cx="366086" cy="6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982" fill="norm" stroke="1" extrusionOk="0">
                  <a:moveTo>
                    <a:pt x="1377" y="10800"/>
                  </a:moveTo>
                  <a:cubicBezTo>
                    <a:pt x="569" y="14400"/>
                    <a:pt x="-238" y="18000"/>
                    <a:pt x="65" y="19800"/>
                  </a:cubicBezTo>
                  <a:cubicBezTo>
                    <a:pt x="368" y="21600"/>
                    <a:pt x="1781" y="21600"/>
                    <a:pt x="5515" y="18000"/>
                  </a:cubicBezTo>
                  <a:cubicBezTo>
                    <a:pt x="9250" y="14400"/>
                    <a:pt x="15306" y="7200"/>
                    <a:pt x="21362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12392313" y="197187"/>
              <a:ext cx="175611" cy="40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fill="norm" stroke="1" extrusionOk="0">
                  <a:moveTo>
                    <a:pt x="13708" y="0"/>
                  </a:moveTo>
                  <a:cubicBezTo>
                    <a:pt x="17031" y="2585"/>
                    <a:pt x="20354" y="5169"/>
                    <a:pt x="20977" y="8123"/>
                  </a:cubicBezTo>
                  <a:cubicBezTo>
                    <a:pt x="21600" y="11077"/>
                    <a:pt x="19523" y="14400"/>
                    <a:pt x="15577" y="16708"/>
                  </a:cubicBezTo>
                  <a:cubicBezTo>
                    <a:pt x="11631" y="19015"/>
                    <a:pt x="5815" y="2030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862" name="L(N, D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L(N, D)</a:t>
            </a:r>
          </a:p>
        </p:txBody>
      </p:sp>
      <p:pic>
        <p:nvPicPr>
          <p:cNvPr id="863" name="DataBottleneckforVariousModelSizes.pdf" descr="DataBottleneckforVariousModelSize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575" y="4757376"/>
            <a:ext cx="10896896" cy="5998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4" name="DatasetModelSizevsPerformance.pdf" descr="DatasetModelSizevsPerformanc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66097" y="4757376"/>
            <a:ext cx="10994319" cy="6055306"/>
          </a:xfrm>
          <a:prstGeom prst="rect">
            <a:avLst/>
          </a:prstGeom>
          <a:ln w="12700">
            <a:miter lim="400000"/>
          </a:ln>
        </p:spPr>
      </p:pic>
      <p:sp>
        <p:nvSpPr>
          <p:cNvPr id="865" name="Drawing"/>
          <p:cNvSpPr/>
          <p:nvPr/>
        </p:nvSpPr>
        <p:spPr>
          <a:xfrm>
            <a:off x="882154" y="7202533"/>
            <a:ext cx="332106" cy="498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fill="norm" stroke="1" extrusionOk="0">
                <a:moveTo>
                  <a:pt x="1350" y="0"/>
                </a:moveTo>
                <a:cubicBezTo>
                  <a:pt x="900" y="2830"/>
                  <a:pt x="450" y="5661"/>
                  <a:pt x="225" y="8863"/>
                </a:cubicBezTo>
                <a:cubicBezTo>
                  <a:pt x="0" y="12066"/>
                  <a:pt x="0" y="15641"/>
                  <a:pt x="0" y="17950"/>
                </a:cubicBezTo>
                <a:cubicBezTo>
                  <a:pt x="0" y="20259"/>
                  <a:pt x="0" y="21302"/>
                  <a:pt x="450" y="21451"/>
                </a:cubicBezTo>
                <a:cubicBezTo>
                  <a:pt x="900" y="21600"/>
                  <a:pt x="1800" y="20855"/>
                  <a:pt x="3375" y="19589"/>
                </a:cubicBezTo>
                <a:cubicBezTo>
                  <a:pt x="4950" y="18323"/>
                  <a:pt x="7200" y="16535"/>
                  <a:pt x="9000" y="15641"/>
                </a:cubicBezTo>
                <a:cubicBezTo>
                  <a:pt x="10800" y="14748"/>
                  <a:pt x="12150" y="14748"/>
                  <a:pt x="13388" y="15194"/>
                </a:cubicBezTo>
                <a:cubicBezTo>
                  <a:pt x="14625" y="15641"/>
                  <a:pt x="15750" y="16535"/>
                  <a:pt x="16875" y="17131"/>
                </a:cubicBezTo>
                <a:cubicBezTo>
                  <a:pt x="18000" y="17727"/>
                  <a:pt x="19125" y="18025"/>
                  <a:pt x="19912" y="17950"/>
                </a:cubicBezTo>
                <a:cubicBezTo>
                  <a:pt x="20700" y="17876"/>
                  <a:pt x="21150" y="17429"/>
                  <a:pt x="21600" y="16982"/>
                </a:cubicBezTo>
              </a:path>
            </a:pathLst>
          </a:custGeom>
          <a:ln w="38100" cap="rnd">
            <a:solidFill>
              <a:srgbClr val="157EFB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868" name="Drawing"/>
          <p:cNvGrpSpPr/>
          <p:nvPr/>
        </p:nvGrpSpPr>
        <p:grpSpPr>
          <a:xfrm>
            <a:off x="6185460" y="10876447"/>
            <a:ext cx="532907" cy="456646"/>
            <a:chOff x="-248444" y="0"/>
            <a:chExt cx="532905" cy="456644"/>
          </a:xfrm>
        </p:grpSpPr>
        <p:sp>
          <p:nvSpPr>
            <p:cNvPr id="866" name="Line"/>
            <p:cNvSpPr/>
            <p:nvPr/>
          </p:nvSpPr>
          <p:spPr>
            <a:xfrm>
              <a:off x="634" y="-1"/>
              <a:ext cx="1" cy="269837"/>
            </a:xfrm>
            <a:prstGeom prst="ellipse">
              <a:avLst/>
            </a:pr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-248444" y="20756"/>
              <a:ext cx="532906" cy="43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fill="norm" stroke="1" extrusionOk="0">
                  <a:moveTo>
                    <a:pt x="6231" y="0"/>
                  </a:moveTo>
                  <a:cubicBezTo>
                    <a:pt x="9831" y="0"/>
                    <a:pt x="13431" y="0"/>
                    <a:pt x="15992" y="343"/>
                  </a:cubicBezTo>
                  <a:cubicBezTo>
                    <a:pt x="18554" y="686"/>
                    <a:pt x="20077" y="1371"/>
                    <a:pt x="20838" y="2229"/>
                  </a:cubicBezTo>
                  <a:cubicBezTo>
                    <a:pt x="21600" y="3086"/>
                    <a:pt x="21600" y="4114"/>
                    <a:pt x="19938" y="5914"/>
                  </a:cubicBezTo>
                  <a:cubicBezTo>
                    <a:pt x="18277" y="7714"/>
                    <a:pt x="14954" y="10286"/>
                    <a:pt x="11354" y="13029"/>
                  </a:cubicBezTo>
                  <a:cubicBezTo>
                    <a:pt x="7754" y="15771"/>
                    <a:pt x="3877" y="186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69" name="Drawing"/>
          <p:cNvSpPr/>
          <p:nvPr/>
        </p:nvSpPr>
        <p:spPr>
          <a:xfrm>
            <a:off x="10934578" y="5542006"/>
            <a:ext cx="242841" cy="648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6" h="21545" fill="norm" stroke="1" extrusionOk="0">
                <a:moveTo>
                  <a:pt x="1277" y="17579"/>
                </a:moveTo>
                <a:cubicBezTo>
                  <a:pt x="1581" y="18268"/>
                  <a:pt x="1886" y="18957"/>
                  <a:pt x="1733" y="19762"/>
                </a:cubicBezTo>
                <a:cubicBezTo>
                  <a:pt x="1581" y="20566"/>
                  <a:pt x="973" y="21485"/>
                  <a:pt x="669" y="21543"/>
                </a:cubicBezTo>
                <a:cubicBezTo>
                  <a:pt x="364" y="21600"/>
                  <a:pt x="364" y="20796"/>
                  <a:pt x="364" y="18785"/>
                </a:cubicBezTo>
                <a:cubicBezTo>
                  <a:pt x="364" y="16774"/>
                  <a:pt x="364" y="13557"/>
                  <a:pt x="212" y="11432"/>
                </a:cubicBezTo>
                <a:cubicBezTo>
                  <a:pt x="60" y="9306"/>
                  <a:pt x="-244" y="8272"/>
                  <a:pt x="364" y="8215"/>
                </a:cubicBezTo>
                <a:cubicBezTo>
                  <a:pt x="973" y="8157"/>
                  <a:pt x="2494" y="9077"/>
                  <a:pt x="5536" y="11145"/>
                </a:cubicBezTo>
                <a:cubicBezTo>
                  <a:pt x="8579" y="13213"/>
                  <a:pt x="13142" y="16430"/>
                  <a:pt x="15728" y="18326"/>
                </a:cubicBezTo>
                <a:cubicBezTo>
                  <a:pt x="18314" y="20221"/>
                  <a:pt x="18922" y="20796"/>
                  <a:pt x="19226" y="20796"/>
                </a:cubicBezTo>
                <a:cubicBezTo>
                  <a:pt x="19531" y="20796"/>
                  <a:pt x="19531" y="20221"/>
                  <a:pt x="19226" y="17923"/>
                </a:cubicBezTo>
                <a:cubicBezTo>
                  <a:pt x="18922" y="15626"/>
                  <a:pt x="18314" y="11604"/>
                  <a:pt x="18010" y="8502"/>
                </a:cubicBezTo>
                <a:cubicBezTo>
                  <a:pt x="17705" y="5400"/>
                  <a:pt x="17705" y="3217"/>
                  <a:pt x="18314" y="1953"/>
                </a:cubicBezTo>
                <a:cubicBezTo>
                  <a:pt x="18922" y="689"/>
                  <a:pt x="20139" y="345"/>
                  <a:pt x="21356" y="0"/>
                </a:cubicBezTo>
              </a:path>
            </a:pathLst>
          </a:custGeom>
          <a:ln w="38100" cap="rnd">
            <a:solidFill>
              <a:srgbClr val="157EFB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70" name="Drawing"/>
          <p:cNvSpPr/>
          <p:nvPr/>
        </p:nvSpPr>
        <p:spPr>
          <a:xfrm>
            <a:off x="17913696" y="10897204"/>
            <a:ext cx="255722" cy="44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9" h="21523" fill="norm" stroke="1" extrusionOk="0">
                <a:moveTo>
                  <a:pt x="3392" y="17945"/>
                </a:moveTo>
                <a:cubicBezTo>
                  <a:pt x="2240" y="18609"/>
                  <a:pt x="1088" y="19274"/>
                  <a:pt x="512" y="20022"/>
                </a:cubicBezTo>
                <a:cubicBezTo>
                  <a:pt x="-64" y="20769"/>
                  <a:pt x="-64" y="21600"/>
                  <a:pt x="80" y="21517"/>
                </a:cubicBezTo>
                <a:cubicBezTo>
                  <a:pt x="224" y="21434"/>
                  <a:pt x="512" y="20437"/>
                  <a:pt x="656" y="18277"/>
                </a:cubicBezTo>
                <a:cubicBezTo>
                  <a:pt x="800" y="16117"/>
                  <a:pt x="800" y="12794"/>
                  <a:pt x="800" y="10551"/>
                </a:cubicBezTo>
                <a:cubicBezTo>
                  <a:pt x="800" y="8308"/>
                  <a:pt x="800" y="7145"/>
                  <a:pt x="1808" y="7394"/>
                </a:cubicBezTo>
                <a:cubicBezTo>
                  <a:pt x="2816" y="7643"/>
                  <a:pt x="4832" y="9305"/>
                  <a:pt x="7568" y="11382"/>
                </a:cubicBezTo>
                <a:cubicBezTo>
                  <a:pt x="10304" y="13458"/>
                  <a:pt x="13760" y="15951"/>
                  <a:pt x="16208" y="17280"/>
                </a:cubicBezTo>
                <a:cubicBezTo>
                  <a:pt x="18656" y="18609"/>
                  <a:pt x="20096" y="18775"/>
                  <a:pt x="20816" y="18360"/>
                </a:cubicBezTo>
                <a:cubicBezTo>
                  <a:pt x="21536" y="17945"/>
                  <a:pt x="21536" y="16948"/>
                  <a:pt x="20096" y="13791"/>
                </a:cubicBezTo>
                <a:cubicBezTo>
                  <a:pt x="18656" y="10634"/>
                  <a:pt x="15776" y="5317"/>
                  <a:pt x="12896" y="0"/>
                </a:cubicBezTo>
              </a:path>
            </a:pathLst>
          </a:custGeom>
          <a:ln w="38100" cap="rnd">
            <a:solidFill>
              <a:srgbClr val="157EFB"/>
            </a:solidFill>
          </a:ln>
        </p:spPr>
        <p:txBody>
          <a:bodyPr lIns="0" tIns="0" rIns="0" bIns="0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873" name="Drawing"/>
          <p:cNvGrpSpPr/>
          <p:nvPr/>
        </p:nvGrpSpPr>
        <p:grpSpPr>
          <a:xfrm>
            <a:off x="22147271" y="5270281"/>
            <a:ext cx="464822" cy="541562"/>
            <a:chOff x="-206930" y="-84916"/>
            <a:chExt cx="464821" cy="541561"/>
          </a:xfrm>
        </p:grpSpPr>
        <p:sp>
          <p:nvSpPr>
            <p:cNvPr id="871" name="Line"/>
            <p:cNvSpPr/>
            <p:nvPr/>
          </p:nvSpPr>
          <p:spPr>
            <a:xfrm>
              <a:off x="-20122" y="-1"/>
              <a:ext cx="20758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59"/>
                    <a:pt x="0" y="9318"/>
                    <a:pt x="0" y="12918"/>
                  </a:cubicBezTo>
                  <a:cubicBezTo>
                    <a:pt x="0" y="16518"/>
                    <a:pt x="10800" y="1905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-206931" y="-84917"/>
              <a:ext cx="464823" cy="541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01" fill="norm" stroke="1" extrusionOk="0">
                  <a:moveTo>
                    <a:pt x="7983" y="2945"/>
                  </a:moveTo>
                  <a:cubicBezTo>
                    <a:pt x="7513" y="1988"/>
                    <a:pt x="7043" y="1031"/>
                    <a:pt x="7200" y="485"/>
                  </a:cubicBezTo>
                  <a:cubicBezTo>
                    <a:pt x="7356" y="-62"/>
                    <a:pt x="8139" y="-199"/>
                    <a:pt x="10487" y="348"/>
                  </a:cubicBezTo>
                  <a:cubicBezTo>
                    <a:pt x="12835" y="895"/>
                    <a:pt x="16748" y="2125"/>
                    <a:pt x="18939" y="3355"/>
                  </a:cubicBezTo>
                  <a:cubicBezTo>
                    <a:pt x="21130" y="4586"/>
                    <a:pt x="21600" y="5816"/>
                    <a:pt x="20348" y="7662"/>
                  </a:cubicBezTo>
                  <a:cubicBezTo>
                    <a:pt x="19096" y="9507"/>
                    <a:pt x="16122" y="11968"/>
                    <a:pt x="12443" y="14360"/>
                  </a:cubicBezTo>
                  <a:cubicBezTo>
                    <a:pt x="8765" y="16753"/>
                    <a:pt x="4383" y="19077"/>
                    <a:pt x="0" y="2140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07" name="Drawing"/>
          <p:cNvGrpSpPr/>
          <p:nvPr/>
        </p:nvGrpSpPr>
        <p:grpSpPr>
          <a:xfrm>
            <a:off x="4278946" y="3248405"/>
            <a:ext cx="6153043" cy="2764324"/>
            <a:chOff x="-369892" y="-2760625"/>
            <a:chExt cx="6153041" cy="2764323"/>
          </a:xfrm>
        </p:grpSpPr>
        <p:sp>
          <p:nvSpPr>
            <p:cNvPr id="874" name="Line"/>
            <p:cNvSpPr/>
            <p:nvPr/>
          </p:nvSpPr>
          <p:spPr>
            <a:xfrm>
              <a:off x="-369893" y="-2272846"/>
              <a:ext cx="1065874" cy="2276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69" fill="norm" stroke="1" extrusionOk="0">
                  <a:moveTo>
                    <a:pt x="7488" y="21534"/>
                  </a:moveTo>
                  <a:cubicBezTo>
                    <a:pt x="7138" y="21567"/>
                    <a:pt x="6788" y="21600"/>
                    <a:pt x="6579" y="21518"/>
                  </a:cubicBezTo>
                  <a:cubicBezTo>
                    <a:pt x="6369" y="21436"/>
                    <a:pt x="6299" y="21239"/>
                    <a:pt x="5915" y="20535"/>
                  </a:cubicBezTo>
                  <a:cubicBezTo>
                    <a:pt x="5530" y="19830"/>
                    <a:pt x="4831" y="18617"/>
                    <a:pt x="3992" y="17355"/>
                  </a:cubicBezTo>
                  <a:cubicBezTo>
                    <a:pt x="3154" y="16093"/>
                    <a:pt x="2175" y="14782"/>
                    <a:pt x="1406" y="13455"/>
                  </a:cubicBezTo>
                  <a:cubicBezTo>
                    <a:pt x="637" y="12127"/>
                    <a:pt x="78" y="10784"/>
                    <a:pt x="8" y="9571"/>
                  </a:cubicBezTo>
                  <a:cubicBezTo>
                    <a:pt x="-62" y="8358"/>
                    <a:pt x="357" y="7276"/>
                    <a:pt x="1406" y="6260"/>
                  </a:cubicBezTo>
                  <a:cubicBezTo>
                    <a:pt x="2455" y="5244"/>
                    <a:pt x="4132" y="4294"/>
                    <a:pt x="6159" y="3474"/>
                  </a:cubicBezTo>
                  <a:cubicBezTo>
                    <a:pt x="8187" y="2655"/>
                    <a:pt x="10563" y="1967"/>
                    <a:pt x="13010" y="1426"/>
                  </a:cubicBezTo>
                  <a:cubicBezTo>
                    <a:pt x="15456" y="885"/>
                    <a:pt x="17973" y="492"/>
                    <a:pt x="19406" y="279"/>
                  </a:cubicBezTo>
                  <a:cubicBezTo>
                    <a:pt x="20839" y="66"/>
                    <a:pt x="21188" y="33"/>
                    <a:pt x="2153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561062" y="-2361533"/>
              <a:ext cx="195640" cy="23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84" fill="norm" stroke="1" extrusionOk="0">
                  <a:moveTo>
                    <a:pt x="5684" y="519"/>
                  </a:moveTo>
                  <a:cubicBezTo>
                    <a:pt x="3789" y="519"/>
                    <a:pt x="1895" y="519"/>
                    <a:pt x="2084" y="360"/>
                  </a:cubicBezTo>
                  <a:cubicBezTo>
                    <a:pt x="2274" y="202"/>
                    <a:pt x="4547" y="-116"/>
                    <a:pt x="7579" y="43"/>
                  </a:cubicBezTo>
                  <a:cubicBezTo>
                    <a:pt x="10611" y="202"/>
                    <a:pt x="14400" y="837"/>
                    <a:pt x="17053" y="1790"/>
                  </a:cubicBezTo>
                  <a:cubicBezTo>
                    <a:pt x="19705" y="2743"/>
                    <a:pt x="21221" y="4013"/>
                    <a:pt x="21411" y="5284"/>
                  </a:cubicBezTo>
                  <a:cubicBezTo>
                    <a:pt x="21600" y="6555"/>
                    <a:pt x="20463" y="7825"/>
                    <a:pt x="16674" y="10525"/>
                  </a:cubicBezTo>
                  <a:cubicBezTo>
                    <a:pt x="12884" y="13225"/>
                    <a:pt x="6442" y="17355"/>
                    <a:pt x="0" y="2148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1124283" y="-2425266"/>
              <a:ext cx="381204" cy="15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371" fill="norm" stroke="1" extrusionOk="0">
                  <a:moveTo>
                    <a:pt x="2178" y="18870"/>
                  </a:moveTo>
                  <a:cubicBezTo>
                    <a:pt x="1205" y="19789"/>
                    <a:pt x="232" y="20708"/>
                    <a:pt x="38" y="20248"/>
                  </a:cubicBezTo>
                  <a:cubicBezTo>
                    <a:pt x="-157" y="19789"/>
                    <a:pt x="427" y="17951"/>
                    <a:pt x="1302" y="14504"/>
                  </a:cubicBezTo>
                  <a:cubicBezTo>
                    <a:pt x="2178" y="11057"/>
                    <a:pt x="3346" y="6002"/>
                    <a:pt x="4416" y="3014"/>
                  </a:cubicBezTo>
                  <a:cubicBezTo>
                    <a:pt x="5486" y="27"/>
                    <a:pt x="6459" y="-892"/>
                    <a:pt x="8308" y="946"/>
                  </a:cubicBezTo>
                  <a:cubicBezTo>
                    <a:pt x="10157" y="2785"/>
                    <a:pt x="12881" y="7380"/>
                    <a:pt x="15216" y="9908"/>
                  </a:cubicBezTo>
                  <a:cubicBezTo>
                    <a:pt x="17551" y="12436"/>
                    <a:pt x="19497" y="12895"/>
                    <a:pt x="21443" y="1335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1822915" y="-2470034"/>
              <a:ext cx="76948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1200"/>
                    <a:pt x="-1582" y="2400"/>
                    <a:pt x="1118" y="6000"/>
                  </a:cubicBezTo>
                  <a:cubicBezTo>
                    <a:pt x="3818" y="9600"/>
                    <a:pt x="11918" y="15600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1997754" y="-2449277"/>
              <a:ext cx="194224" cy="20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330" fill="norm" stroke="1" extrusionOk="0">
                  <a:moveTo>
                    <a:pt x="1722" y="4320"/>
                  </a:moveTo>
                  <a:cubicBezTo>
                    <a:pt x="6115" y="4680"/>
                    <a:pt x="10508" y="5040"/>
                    <a:pt x="13620" y="5940"/>
                  </a:cubicBezTo>
                  <a:cubicBezTo>
                    <a:pt x="16732" y="6840"/>
                    <a:pt x="18562" y="8280"/>
                    <a:pt x="19661" y="9900"/>
                  </a:cubicBezTo>
                  <a:cubicBezTo>
                    <a:pt x="20759" y="11520"/>
                    <a:pt x="21125" y="13320"/>
                    <a:pt x="19111" y="15300"/>
                  </a:cubicBezTo>
                  <a:cubicBezTo>
                    <a:pt x="17098" y="17280"/>
                    <a:pt x="12705" y="19440"/>
                    <a:pt x="9044" y="20520"/>
                  </a:cubicBezTo>
                  <a:cubicBezTo>
                    <a:pt x="5383" y="21600"/>
                    <a:pt x="2454" y="21600"/>
                    <a:pt x="989" y="20520"/>
                  </a:cubicBezTo>
                  <a:cubicBezTo>
                    <a:pt x="-475" y="19440"/>
                    <a:pt x="-475" y="17280"/>
                    <a:pt x="2088" y="13680"/>
                  </a:cubicBezTo>
                  <a:cubicBezTo>
                    <a:pt x="4650" y="10080"/>
                    <a:pt x="9776" y="5040"/>
                    <a:pt x="14901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2252724" y="-2449277"/>
              <a:ext cx="153436" cy="19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23" fill="norm" stroke="1" extrusionOk="0">
                  <a:moveTo>
                    <a:pt x="0" y="3352"/>
                  </a:moveTo>
                  <a:cubicBezTo>
                    <a:pt x="5760" y="5586"/>
                    <a:pt x="11520" y="7821"/>
                    <a:pt x="15120" y="9683"/>
                  </a:cubicBezTo>
                  <a:cubicBezTo>
                    <a:pt x="18720" y="11545"/>
                    <a:pt x="20160" y="13034"/>
                    <a:pt x="20880" y="14710"/>
                  </a:cubicBezTo>
                  <a:cubicBezTo>
                    <a:pt x="21600" y="16386"/>
                    <a:pt x="21600" y="18248"/>
                    <a:pt x="18960" y="19552"/>
                  </a:cubicBezTo>
                  <a:cubicBezTo>
                    <a:pt x="16320" y="20855"/>
                    <a:pt x="11040" y="21600"/>
                    <a:pt x="6960" y="21228"/>
                  </a:cubicBezTo>
                  <a:cubicBezTo>
                    <a:pt x="2880" y="20855"/>
                    <a:pt x="0" y="19366"/>
                    <a:pt x="1920" y="15641"/>
                  </a:cubicBezTo>
                  <a:cubicBezTo>
                    <a:pt x="3840" y="11917"/>
                    <a:pt x="10560" y="5959"/>
                    <a:pt x="1728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2574451" y="-2574232"/>
              <a:ext cx="404754" cy="394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19181"/>
                  </a:moveTo>
                  <a:cubicBezTo>
                    <a:pt x="738" y="15800"/>
                    <a:pt x="1477" y="12419"/>
                    <a:pt x="1846" y="10072"/>
                  </a:cubicBezTo>
                  <a:cubicBezTo>
                    <a:pt x="2215" y="7724"/>
                    <a:pt x="2215" y="6409"/>
                    <a:pt x="2215" y="5188"/>
                  </a:cubicBezTo>
                  <a:cubicBezTo>
                    <a:pt x="2215" y="3967"/>
                    <a:pt x="2215" y="2840"/>
                    <a:pt x="2492" y="2746"/>
                  </a:cubicBezTo>
                  <a:cubicBezTo>
                    <a:pt x="2769" y="2652"/>
                    <a:pt x="3323" y="3592"/>
                    <a:pt x="4062" y="5000"/>
                  </a:cubicBezTo>
                  <a:cubicBezTo>
                    <a:pt x="4800" y="6409"/>
                    <a:pt x="5723" y="8287"/>
                    <a:pt x="6738" y="9790"/>
                  </a:cubicBezTo>
                  <a:cubicBezTo>
                    <a:pt x="7754" y="11292"/>
                    <a:pt x="8862" y="12419"/>
                    <a:pt x="9692" y="12513"/>
                  </a:cubicBezTo>
                  <a:cubicBezTo>
                    <a:pt x="10523" y="12607"/>
                    <a:pt x="11077" y="11668"/>
                    <a:pt x="11538" y="9884"/>
                  </a:cubicBezTo>
                  <a:cubicBezTo>
                    <a:pt x="12000" y="8099"/>
                    <a:pt x="12369" y="5470"/>
                    <a:pt x="12738" y="3498"/>
                  </a:cubicBezTo>
                  <a:cubicBezTo>
                    <a:pt x="13108" y="1525"/>
                    <a:pt x="13477" y="211"/>
                    <a:pt x="14031" y="23"/>
                  </a:cubicBezTo>
                  <a:cubicBezTo>
                    <a:pt x="14585" y="-165"/>
                    <a:pt x="15323" y="774"/>
                    <a:pt x="16615" y="4531"/>
                  </a:cubicBezTo>
                  <a:cubicBezTo>
                    <a:pt x="17908" y="8287"/>
                    <a:pt x="19754" y="14861"/>
                    <a:pt x="21600" y="2143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3279284" y="-2656843"/>
              <a:ext cx="229214" cy="38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510" fill="norm" stroke="1" extrusionOk="0">
                  <a:moveTo>
                    <a:pt x="5886" y="0"/>
                  </a:moveTo>
                  <a:cubicBezTo>
                    <a:pt x="4274" y="193"/>
                    <a:pt x="2663" y="386"/>
                    <a:pt x="1534" y="1543"/>
                  </a:cubicBezTo>
                  <a:cubicBezTo>
                    <a:pt x="406" y="2700"/>
                    <a:pt x="-239" y="4821"/>
                    <a:pt x="83" y="7907"/>
                  </a:cubicBezTo>
                  <a:cubicBezTo>
                    <a:pt x="406" y="10993"/>
                    <a:pt x="1695" y="15043"/>
                    <a:pt x="3791" y="17646"/>
                  </a:cubicBezTo>
                  <a:cubicBezTo>
                    <a:pt x="5886" y="20250"/>
                    <a:pt x="8788" y="21407"/>
                    <a:pt x="11851" y="21504"/>
                  </a:cubicBezTo>
                  <a:cubicBezTo>
                    <a:pt x="14913" y="21600"/>
                    <a:pt x="18137" y="20636"/>
                    <a:pt x="21361" y="1967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3164167" y="-2461654"/>
              <a:ext cx="496545" cy="19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297" fill="norm" stroke="1" extrusionOk="0">
                  <a:moveTo>
                    <a:pt x="1880" y="7040"/>
                  </a:moveTo>
                  <a:cubicBezTo>
                    <a:pt x="980" y="7419"/>
                    <a:pt x="80" y="7798"/>
                    <a:pt x="5" y="7987"/>
                  </a:cubicBezTo>
                  <a:cubicBezTo>
                    <a:pt x="-70" y="8177"/>
                    <a:pt x="680" y="8177"/>
                    <a:pt x="3230" y="7040"/>
                  </a:cubicBezTo>
                  <a:cubicBezTo>
                    <a:pt x="5780" y="5903"/>
                    <a:pt x="10130" y="3629"/>
                    <a:pt x="12680" y="2493"/>
                  </a:cubicBezTo>
                  <a:cubicBezTo>
                    <a:pt x="15230" y="1356"/>
                    <a:pt x="15980" y="1356"/>
                    <a:pt x="16805" y="1356"/>
                  </a:cubicBezTo>
                  <a:cubicBezTo>
                    <a:pt x="17630" y="1356"/>
                    <a:pt x="18530" y="1356"/>
                    <a:pt x="18680" y="2114"/>
                  </a:cubicBezTo>
                  <a:cubicBezTo>
                    <a:pt x="18830" y="2872"/>
                    <a:pt x="18230" y="4387"/>
                    <a:pt x="17630" y="5714"/>
                  </a:cubicBezTo>
                  <a:cubicBezTo>
                    <a:pt x="17030" y="7040"/>
                    <a:pt x="16430" y="8177"/>
                    <a:pt x="16055" y="9693"/>
                  </a:cubicBezTo>
                  <a:cubicBezTo>
                    <a:pt x="15680" y="11208"/>
                    <a:pt x="15530" y="13103"/>
                    <a:pt x="15530" y="14998"/>
                  </a:cubicBezTo>
                  <a:cubicBezTo>
                    <a:pt x="15530" y="16893"/>
                    <a:pt x="15680" y="18787"/>
                    <a:pt x="16130" y="19924"/>
                  </a:cubicBezTo>
                  <a:cubicBezTo>
                    <a:pt x="16580" y="21061"/>
                    <a:pt x="17330" y="21440"/>
                    <a:pt x="18080" y="21251"/>
                  </a:cubicBezTo>
                  <a:cubicBezTo>
                    <a:pt x="18830" y="21061"/>
                    <a:pt x="19580" y="20303"/>
                    <a:pt x="20255" y="17082"/>
                  </a:cubicBezTo>
                  <a:cubicBezTo>
                    <a:pt x="20930" y="13861"/>
                    <a:pt x="21530" y="8177"/>
                    <a:pt x="21530" y="4766"/>
                  </a:cubicBezTo>
                  <a:cubicBezTo>
                    <a:pt x="21530" y="1356"/>
                    <a:pt x="20930" y="219"/>
                    <a:pt x="19730" y="29"/>
                  </a:cubicBezTo>
                  <a:cubicBezTo>
                    <a:pt x="18530" y="-160"/>
                    <a:pt x="16730" y="598"/>
                    <a:pt x="14930" y="135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3788710" y="-2687978"/>
              <a:ext cx="93406" cy="41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800"/>
                    <a:pt x="0" y="3600"/>
                    <a:pt x="3600" y="7200"/>
                  </a:cubicBezTo>
                  <a:cubicBezTo>
                    <a:pt x="7200" y="10800"/>
                    <a:pt x="14400" y="16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3809467" y="-2515775"/>
              <a:ext cx="280214" cy="201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3742"/>
                  </a:moveTo>
                  <a:cubicBezTo>
                    <a:pt x="1333" y="2644"/>
                    <a:pt x="2667" y="1546"/>
                    <a:pt x="4133" y="813"/>
                  </a:cubicBezTo>
                  <a:cubicBezTo>
                    <a:pt x="5600" y="81"/>
                    <a:pt x="7200" y="-285"/>
                    <a:pt x="7467" y="264"/>
                  </a:cubicBezTo>
                  <a:cubicBezTo>
                    <a:pt x="7733" y="813"/>
                    <a:pt x="6667" y="2278"/>
                    <a:pt x="5600" y="3559"/>
                  </a:cubicBezTo>
                  <a:cubicBezTo>
                    <a:pt x="4533" y="4840"/>
                    <a:pt x="3467" y="5939"/>
                    <a:pt x="2533" y="7220"/>
                  </a:cubicBezTo>
                  <a:cubicBezTo>
                    <a:pt x="1600" y="8501"/>
                    <a:pt x="800" y="9966"/>
                    <a:pt x="933" y="11247"/>
                  </a:cubicBezTo>
                  <a:cubicBezTo>
                    <a:pt x="1067" y="12529"/>
                    <a:pt x="2133" y="13627"/>
                    <a:pt x="5200" y="14542"/>
                  </a:cubicBezTo>
                  <a:cubicBezTo>
                    <a:pt x="8267" y="15457"/>
                    <a:pt x="13333" y="16190"/>
                    <a:pt x="16400" y="17288"/>
                  </a:cubicBezTo>
                  <a:cubicBezTo>
                    <a:pt x="19467" y="18386"/>
                    <a:pt x="20533" y="19851"/>
                    <a:pt x="21600" y="2131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4131193" y="-2436095"/>
              <a:ext cx="342485" cy="12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4" fill="norm" stroke="1" extrusionOk="0">
                  <a:moveTo>
                    <a:pt x="0" y="21114"/>
                  </a:moveTo>
                  <a:cubicBezTo>
                    <a:pt x="436" y="18114"/>
                    <a:pt x="873" y="15114"/>
                    <a:pt x="1200" y="11814"/>
                  </a:cubicBezTo>
                  <a:cubicBezTo>
                    <a:pt x="1527" y="8514"/>
                    <a:pt x="1745" y="4914"/>
                    <a:pt x="1527" y="4314"/>
                  </a:cubicBezTo>
                  <a:cubicBezTo>
                    <a:pt x="1309" y="3714"/>
                    <a:pt x="655" y="6114"/>
                    <a:pt x="327" y="8814"/>
                  </a:cubicBezTo>
                  <a:cubicBezTo>
                    <a:pt x="0" y="11514"/>
                    <a:pt x="0" y="14514"/>
                    <a:pt x="545" y="16614"/>
                  </a:cubicBezTo>
                  <a:cubicBezTo>
                    <a:pt x="1091" y="18714"/>
                    <a:pt x="2182" y="19914"/>
                    <a:pt x="3273" y="20514"/>
                  </a:cubicBezTo>
                  <a:cubicBezTo>
                    <a:pt x="4364" y="21114"/>
                    <a:pt x="5455" y="21114"/>
                    <a:pt x="6327" y="19614"/>
                  </a:cubicBezTo>
                  <a:cubicBezTo>
                    <a:pt x="7200" y="18114"/>
                    <a:pt x="7855" y="15114"/>
                    <a:pt x="8400" y="12114"/>
                  </a:cubicBezTo>
                  <a:cubicBezTo>
                    <a:pt x="8945" y="9114"/>
                    <a:pt x="9382" y="6114"/>
                    <a:pt x="9600" y="6114"/>
                  </a:cubicBezTo>
                  <a:cubicBezTo>
                    <a:pt x="9818" y="6114"/>
                    <a:pt x="9818" y="9114"/>
                    <a:pt x="10145" y="11814"/>
                  </a:cubicBezTo>
                  <a:cubicBezTo>
                    <a:pt x="10473" y="14514"/>
                    <a:pt x="11127" y="16914"/>
                    <a:pt x="12109" y="15414"/>
                  </a:cubicBezTo>
                  <a:cubicBezTo>
                    <a:pt x="13091" y="13914"/>
                    <a:pt x="14400" y="8514"/>
                    <a:pt x="15491" y="4914"/>
                  </a:cubicBezTo>
                  <a:cubicBezTo>
                    <a:pt x="16582" y="1314"/>
                    <a:pt x="17455" y="-486"/>
                    <a:pt x="18109" y="114"/>
                  </a:cubicBezTo>
                  <a:cubicBezTo>
                    <a:pt x="18764" y="714"/>
                    <a:pt x="19200" y="3714"/>
                    <a:pt x="19745" y="7014"/>
                  </a:cubicBezTo>
                  <a:cubicBezTo>
                    <a:pt x="20291" y="10314"/>
                    <a:pt x="20945" y="13914"/>
                    <a:pt x="21600" y="1751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4587838" y="-2445817"/>
              <a:ext cx="138379" cy="15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60" y="982"/>
                  </a:moveTo>
                  <a:cubicBezTo>
                    <a:pt x="18360" y="491"/>
                    <a:pt x="15660" y="0"/>
                    <a:pt x="12960" y="0"/>
                  </a:cubicBezTo>
                  <a:cubicBezTo>
                    <a:pt x="10260" y="0"/>
                    <a:pt x="7560" y="491"/>
                    <a:pt x="5400" y="1718"/>
                  </a:cubicBezTo>
                  <a:cubicBezTo>
                    <a:pt x="3240" y="2945"/>
                    <a:pt x="1620" y="4909"/>
                    <a:pt x="2160" y="6382"/>
                  </a:cubicBezTo>
                  <a:cubicBezTo>
                    <a:pt x="2700" y="7855"/>
                    <a:pt x="5400" y="8836"/>
                    <a:pt x="8100" y="9327"/>
                  </a:cubicBezTo>
                  <a:cubicBezTo>
                    <a:pt x="10800" y="9818"/>
                    <a:pt x="13500" y="9818"/>
                    <a:pt x="16200" y="10064"/>
                  </a:cubicBezTo>
                  <a:cubicBezTo>
                    <a:pt x="18900" y="10309"/>
                    <a:pt x="21600" y="10800"/>
                    <a:pt x="21600" y="12027"/>
                  </a:cubicBezTo>
                  <a:cubicBezTo>
                    <a:pt x="21600" y="13255"/>
                    <a:pt x="18900" y="15218"/>
                    <a:pt x="14850" y="16936"/>
                  </a:cubicBezTo>
                  <a:cubicBezTo>
                    <a:pt x="10800" y="18655"/>
                    <a:pt x="5400" y="20127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4535947" y="-2449277"/>
              <a:ext cx="15567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700"/>
                    <a:pt x="12000" y="5400"/>
                    <a:pt x="8400" y="9000"/>
                  </a:cubicBezTo>
                  <a:cubicBezTo>
                    <a:pt x="4800" y="12600"/>
                    <a:pt x="2400" y="171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5083789" y="-2760626"/>
              <a:ext cx="394220" cy="77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7381" y="0"/>
                  </a:moveTo>
                  <a:cubicBezTo>
                    <a:pt x="6636" y="288"/>
                    <a:pt x="5891" y="576"/>
                    <a:pt x="5518" y="1488"/>
                  </a:cubicBezTo>
                  <a:cubicBezTo>
                    <a:pt x="5146" y="2400"/>
                    <a:pt x="5146" y="3936"/>
                    <a:pt x="5239" y="4944"/>
                  </a:cubicBezTo>
                  <a:cubicBezTo>
                    <a:pt x="5332" y="5952"/>
                    <a:pt x="5518" y="6432"/>
                    <a:pt x="6263" y="6672"/>
                  </a:cubicBezTo>
                  <a:cubicBezTo>
                    <a:pt x="7008" y="6912"/>
                    <a:pt x="8312" y="6912"/>
                    <a:pt x="7939" y="6912"/>
                  </a:cubicBezTo>
                  <a:cubicBezTo>
                    <a:pt x="7567" y="6912"/>
                    <a:pt x="5518" y="6912"/>
                    <a:pt x="3843" y="7152"/>
                  </a:cubicBezTo>
                  <a:cubicBezTo>
                    <a:pt x="2167" y="7392"/>
                    <a:pt x="863" y="7872"/>
                    <a:pt x="305" y="8352"/>
                  </a:cubicBezTo>
                  <a:cubicBezTo>
                    <a:pt x="-254" y="8832"/>
                    <a:pt x="-68" y="9312"/>
                    <a:pt x="1049" y="9696"/>
                  </a:cubicBezTo>
                  <a:cubicBezTo>
                    <a:pt x="2167" y="10080"/>
                    <a:pt x="4215" y="10368"/>
                    <a:pt x="5798" y="10512"/>
                  </a:cubicBezTo>
                  <a:cubicBezTo>
                    <a:pt x="7380" y="10656"/>
                    <a:pt x="8498" y="10656"/>
                    <a:pt x="9522" y="10704"/>
                  </a:cubicBezTo>
                  <a:cubicBezTo>
                    <a:pt x="10546" y="10752"/>
                    <a:pt x="11477" y="10848"/>
                    <a:pt x="11663" y="11088"/>
                  </a:cubicBezTo>
                  <a:cubicBezTo>
                    <a:pt x="11849" y="11328"/>
                    <a:pt x="11291" y="11712"/>
                    <a:pt x="10174" y="12192"/>
                  </a:cubicBezTo>
                  <a:cubicBezTo>
                    <a:pt x="9056" y="12672"/>
                    <a:pt x="7380" y="13248"/>
                    <a:pt x="6263" y="13776"/>
                  </a:cubicBezTo>
                  <a:cubicBezTo>
                    <a:pt x="5146" y="14304"/>
                    <a:pt x="4587" y="14784"/>
                    <a:pt x="4774" y="15120"/>
                  </a:cubicBezTo>
                  <a:cubicBezTo>
                    <a:pt x="4960" y="15456"/>
                    <a:pt x="5891" y="15648"/>
                    <a:pt x="8218" y="15552"/>
                  </a:cubicBezTo>
                  <a:cubicBezTo>
                    <a:pt x="10546" y="15456"/>
                    <a:pt x="14270" y="15072"/>
                    <a:pt x="16691" y="14544"/>
                  </a:cubicBezTo>
                  <a:cubicBezTo>
                    <a:pt x="19112" y="14016"/>
                    <a:pt x="20229" y="13344"/>
                    <a:pt x="20787" y="12672"/>
                  </a:cubicBezTo>
                  <a:cubicBezTo>
                    <a:pt x="21346" y="12000"/>
                    <a:pt x="21346" y="11328"/>
                    <a:pt x="20880" y="10848"/>
                  </a:cubicBezTo>
                  <a:cubicBezTo>
                    <a:pt x="20415" y="10368"/>
                    <a:pt x="19484" y="10080"/>
                    <a:pt x="17994" y="10128"/>
                  </a:cubicBezTo>
                  <a:cubicBezTo>
                    <a:pt x="16505" y="10176"/>
                    <a:pt x="14456" y="10560"/>
                    <a:pt x="13246" y="12096"/>
                  </a:cubicBezTo>
                  <a:cubicBezTo>
                    <a:pt x="12036" y="13632"/>
                    <a:pt x="11663" y="16320"/>
                    <a:pt x="11849" y="18096"/>
                  </a:cubicBezTo>
                  <a:cubicBezTo>
                    <a:pt x="12036" y="19872"/>
                    <a:pt x="12780" y="20736"/>
                    <a:pt x="1352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1321218" y="-1827453"/>
              <a:ext cx="381457" cy="16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70" fill="norm" stroke="1" extrusionOk="0">
                  <a:moveTo>
                    <a:pt x="2776" y="21270"/>
                  </a:moveTo>
                  <a:cubicBezTo>
                    <a:pt x="1803" y="19948"/>
                    <a:pt x="830" y="18625"/>
                    <a:pt x="343" y="16862"/>
                  </a:cubicBezTo>
                  <a:cubicBezTo>
                    <a:pt x="-143" y="15099"/>
                    <a:pt x="-143" y="12894"/>
                    <a:pt x="538" y="10250"/>
                  </a:cubicBezTo>
                  <a:cubicBezTo>
                    <a:pt x="1219" y="7605"/>
                    <a:pt x="2581" y="4519"/>
                    <a:pt x="3749" y="2535"/>
                  </a:cubicBezTo>
                  <a:cubicBezTo>
                    <a:pt x="4916" y="552"/>
                    <a:pt x="5889" y="-330"/>
                    <a:pt x="6668" y="111"/>
                  </a:cubicBezTo>
                  <a:cubicBezTo>
                    <a:pt x="7446" y="552"/>
                    <a:pt x="8030" y="2315"/>
                    <a:pt x="9198" y="5621"/>
                  </a:cubicBezTo>
                  <a:cubicBezTo>
                    <a:pt x="10365" y="8927"/>
                    <a:pt x="12116" y="13776"/>
                    <a:pt x="14257" y="14658"/>
                  </a:cubicBezTo>
                  <a:cubicBezTo>
                    <a:pt x="16398" y="15539"/>
                    <a:pt x="18927" y="12454"/>
                    <a:pt x="21457" y="936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1953243" y="-1836958"/>
              <a:ext cx="299482" cy="24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736" fill="norm" stroke="1" extrusionOk="0">
                  <a:moveTo>
                    <a:pt x="2872" y="0"/>
                  </a:moveTo>
                  <a:cubicBezTo>
                    <a:pt x="1879" y="1152"/>
                    <a:pt x="886" y="2304"/>
                    <a:pt x="390" y="5328"/>
                  </a:cubicBezTo>
                  <a:cubicBezTo>
                    <a:pt x="-107" y="8352"/>
                    <a:pt x="-107" y="13248"/>
                    <a:pt x="265" y="16560"/>
                  </a:cubicBezTo>
                  <a:cubicBezTo>
                    <a:pt x="638" y="19872"/>
                    <a:pt x="1383" y="21600"/>
                    <a:pt x="4983" y="20304"/>
                  </a:cubicBezTo>
                  <a:cubicBezTo>
                    <a:pt x="8583" y="19008"/>
                    <a:pt x="15038" y="14688"/>
                    <a:pt x="21493" y="1036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2052297" y="-1733175"/>
              <a:ext cx="117401" cy="3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fill="norm" stroke="1" extrusionOk="0">
                  <a:moveTo>
                    <a:pt x="7983" y="0"/>
                  </a:moveTo>
                  <a:cubicBezTo>
                    <a:pt x="4897" y="0"/>
                    <a:pt x="1812" y="0"/>
                    <a:pt x="577" y="655"/>
                  </a:cubicBezTo>
                  <a:cubicBezTo>
                    <a:pt x="-657" y="1309"/>
                    <a:pt x="-40" y="2618"/>
                    <a:pt x="3663" y="6218"/>
                  </a:cubicBezTo>
                  <a:cubicBezTo>
                    <a:pt x="7366" y="9818"/>
                    <a:pt x="14154" y="15709"/>
                    <a:pt x="2094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2330414" y="-1712418"/>
              <a:ext cx="204295" cy="123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375" fill="norm" stroke="1" extrusionOk="0">
                  <a:moveTo>
                    <a:pt x="11169" y="3600"/>
                  </a:moveTo>
                  <a:cubicBezTo>
                    <a:pt x="12940" y="3000"/>
                    <a:pt x="14710" y="2400"/>
                    <a:pt x="16304" y="3000"/>
                  </a:cubicBezTo>
                  <a:cubicBezTo>
                    <a:pt x="17897" y="3600"/>
                    <a:pt x="19313" y="5400"/>
                    <a:pt x="20199" y="7800"/>
                  </a:cubicBezTo>
                  <a:cubicBezTo>
                    <a:pt x="21084" y="10200"/>
                    <a:pt x="21438" y="13200"/>
                    <a:pt x="19490" y="15600"/>
                  </a:cubicBezTo>
                  <a:cubicBezTo>
                    <a:pt x="17543" y="18000"/>
                    <a:pt x="13294" y="19800"/>
                    <a:pt x="10284" y="20700"/>
                  </a:cubicBezTo>
                  <a:cubicBezTo>
                    <a:pt x="7274" y="21600"/>
                    <a:pt x="5504" y="21600"/>
                    <a:pt x="3733" y="20700"/>
                  </a:cubicBezTo>
                  <a:cubicBezTo>
                    <a:pt x="1963" y="19800"/>
                    <a:pt x="192" y="18000"/>
                    <a:pt x="15" y="15300"/>
                  </a:cubicBezTo>
                  <a:cubicBezTo>
                    <a:pt x="-162" y="12600"/>
                    <a:pt x="1254" y="9000"/>
                    <a:pt x="3202" y="6300"/>
                  </a:cubicBezTo>
                  <a:cubicBezTo>
                    <a:pt x="5149" y="3600"/>
                    <a:pt x="7628" y="1800"/>
                    <a:pt x="1010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2513556" y="-1743553"/>
              <a:ext cx="180902" cy="159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1221" fill="norm" stroke="1" extrusionOk="0">
                  <a:moveTo>
                    <a:pt x="9269" y="0"/>
                  </a:moveTo>
                  <a:cubicBezTo>
                    <a:pt x="13196" y="2757"/>
                    <a:pt x="17124" y="5515"/>
                    <a:pt x="19087" y="8272"/>
                  </a:cubicBezTo>
                  <a:cubicBezTo>
                    <a:pt x="21051" y="11030"/>
                    <a:pt x="21051" y="13787"/>
                    <a:pt x="18891" y="16085"/>
                  </a:cubicBezTo>
                  <a:cubicBezTo>
                    <a:pt x="16731" y="18383"/>
                    <a:pt x="12411" y="20221"/>
                    <a:pt x="9073" y="20911"/>
                  </a:cubicBezTo>
                  <a:cubicBezTo>
                    <a:pt x="5735" y="21600"/>
                    <a:pt x="3378" y="21140"/>
                    <a:pt x="1807" y="19532"/>
                  </a:cubicBezTo>
                  <a:cubicBezTo>
                    <a:pt x="236" y="17923"/>
                    <a:pt x="-549" y="15166"/>
                    <a:pt x="433" y="12179"/>
                  </a:cubicBezTo>
                  <a:cubicBezTo>
                    <a:pt x="1415" y="9192"/>
                    <a:pt x="4164" y="5974"/>
                    <a:pt x="6913" y="275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2802773" y="-1857714"/>
              <a:ext cx="72649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2789200" y="-1802014"/>
              <a:ext cx="314544" cy="245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70" fill="norm" stroke="1" extrusionOk="0">
                  <a:moveTo>
                    <a:pt x="14150" y="1470"/>
                  </a:moveTo>
                  <a:cubicBezTo>
                    <a:pt x="13221" y="570"/>
                    <a:pt x="12292" y="-330"/>
                    <a:pt x="10086" y="120"/>
                  </a:cubicBezTo>
                  <a:cubicBezTo>
                    <a:pt x="7879" y="570"/>
                    <a:pt x="4395" y="2370"/>
                    <a:pt x="2305" y="3870"/>
                  </a:cubicBezTo>
                  <a:cubicBezTo>
                    <a:pt x="215" y="5370"/>
                    <a:pt x="-482" y="6570"/>
                    <a:pt x="331" y="7770"/>
                  </a:cubicBezTo>
                  <a:cubicBezTo>
                    <a:pt x="1144" y="8970"/>
                    <a:pt x="3466" y="10170"/>
                    <a:pt x="7183" y="12420"/>
                  </a:cubicBezTo>
                  <a:cubicBezTo>
                    <a:pt x="10899" y="14670"/>
                    <a:pt x="16008" y="17970"/>
                    <a:pt x="21118" y="2127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3487740" y="-1785067"/>
              <a:ext cx="134919" cy="44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69" y="4688"/>
                    <a:pt x="5538" y="9377"/>
                    <a:pt x="9138" y="12977"/>
                  </a:cubicBezTo>
                  <a:cubicBezTo>
                    <a:pt x="12738" y="16577"/>
                    <a:pt x="17169" y="1908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3498118" y="-1742014"/>
              <a:ext cx="184516" cy="14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71" fill="norm" stroke="1" extrusionOk="0">
                  <a:moveTo>
                    <a:pt x="0" y="2857"/>
                  </a:moveTo>
                  <a:cubicBezTo>
                    <a:pt x="4320" y="1314"/>
                    <a:pt x="8640" y="-229"/>
                    <a:pt x="12371" y="28"/>
                  </a:cubicBezTo>
                  <a:cubicBezTo>
                    <a:pt x="16102" y="285"/>
                    <a:pt x="19244" y="2342"/>
                    <a:pt x="20422" y="4657"/>
                  </a:cubicBezTo>
                  <a:cubicBezTo>
                    <a:pt x="21600" y="6971"/>
                    <a:pt x="20815" y="9542"/>
                    <a:pt x="17869" y="12371"/>
                  </a:cubicBezTo>
                  <a:cubicBezTo>
                    <a:pt x="14924" y="15200"/>
                    <a:pt x="9818" y="18285"/>
                    <a:pt x="4713" y="2137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3629888" y="-1712418"/>
              <a:ext cx="210715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600" fill="norm" stroke="1" extrusionOk="0">
                  <a:moveTo>
                    <a:pt x="13904" y="0"/>
                  </a:moveTo>
                  <a:cubicBezTo>
                    <a:pt x="9375" y="3323"/>
                    <a:pt x="4846" y="6646"/>
                    <a:pt x="2407" y="9692"/>
                  </a:cubicBezTo>
                  <a:cubicBezTo>
                    <a:pt x="-32" y="12738"/>
                    <a:pt x="-380" y="15508"/>
                    <a:pt x="317" y="17169"/>
                  </a:cubicBezTo>
                  <a:cubicBezTo>
                    <a:pt x="1014" y="18831"/>
                    <a:pt x="2755" y="19385"/>
                    <a:pt x="4672" y="19385"/>
                  </a:cubicBezTo>
                  <a:cubicBezTo>
                    <a:pt x="6588" y="19385"/>
                    <a:pt x="8678" y="18831"/>
                    <a:pt x="10246" y="17446"/>
                  </a:cubicBezTo>
                  <a:cubicBezTo>
                    <a:pt x="11814" y="16062"/>
                    <a:pt x="12859" y="13846"/>
                    <a:pt x="13555" y="10523"/>
                  </a:cubicBezTo>
                  <a:cubicBezTo>
                    <a:pt x="14252" y="7200"/>
                    <a:pt x="14601" y="2769"/>
                    <a:pt x="15297" y="3323"/>
                  </a:cubicBezTo>
                  <a:cubicBezTo>
                    <a:pt x="15994" y="3877"/>
                    <a:pt x="17039" y="9415"/>
                    <a:pt x="18084" y="13292"/>
                  </a:cubicBezTo>
                  <a:cubicBezTo>
                    <a:pt x="19130" y="17169"/>
                    <a:pt x="20175" y="19385"/>
                    <a:pt x="2122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3897979" y="-1795445"/>
              <a:ext cx="243594" cy="209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35" fill="norm" stroke="1" extrusionOk="0">
                  <a:moveTo>
                    <a:pt x="430" y="8498"/>
                  </a:moveTo>
                  <a:cubicBezTo>
                    <a:pt x="126" y="10269"/>
                    <a:pt x="-178" y="12039"/>
                    <a:pt x="126" y="13633"/>
                  </a:cubicBezTo>
                  <a:cubicBezTo>
                    <a:pt x="430" y="15226"/>
                    <a:pt x="1343" y="16643"/>
                    <a:pt x="2104" y="18236"/>
                  </a:cubicBezTo>
                  <a:cubicBezTo>
                    <a:pt x="2864" y="19830"/>
                    <a:pt x="3473" y="21600"/>
                    <a:pt x="3777" y="21423"/>
                  </a:cubicBezTo>
                  <a:cubicBezTo>
                    <a:pt x="4081" y="21246"/>
                    <a:pt x="4081" y="19121"/>
                    <a:pt x="6211" y="15403"/>
                  </a:cubicBezTo>
                  <a:cubicBezTo>
                    <a:pt x="8340" y="11685"/>
                    <a:pt x="12599" y="6374"/>
                    <a:pt x="15490" y="3541"/>
                  </a:cubicBezTo>
                  <a:cubicBezTo>
                    <a:pt x="18380" y="708"/>
                    <a:pt x="19901" y="354"/>
                    <a:pt x="21422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4091328" y="-1710638"/>
              <a:ext cx="205919" cy="127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948" fill="norm" stroke="1" extrusionOk="0">
                  <a:moveTo>
                    <a:pt x="13869" y="4823"/>
                  </a:moveTo>
                  <a:cubicBezTo>
                    <a:pt x="12069" y="3118"/>
                    <a:pt x="10269" y="1412"/>
                    <a:pt x="8469" y="560"/>
                  </a:cubicBezTo>
                  <a:cubicBezTo>
                    <a:pt x="6669" y="-293"/>
                    <a:pt x="4869" y="-293"/>
                    <a:pt x="3429" y="1412"/>
                  </a:cubicBezTo>
                  <a:cubicBezTo>
                    <a:pt x="1989" y="3118"/>
                    <a:pt x="909" y="6528"/>
                    <a:pt x="369" y="9939"/>
                  </a:cubicBezTo>
                  <a:cubicBezTo>
                    <a:pt x="-171" y="13349"/>
                    <a:pt x="-171" y="16760"/>
                    <a:pt x="729" y="18749"/>
                  </a:cubicBezTo>
                  <a:cubicBezTo>
                    <a:pt x="1629" y="20739"/>
                    <a:pt x="3429" y="21307"/>
                    <a:pt x="5049" y="20739"/>
                  </a:cubicBezTo>
                  <a:cubicBezTo>
                    <a:pt x="6669" y="20170"/>
                    <a:pt x="8109" y="18465"/>
                    <a:pt x="10089" y="14770"/>
                  </a:cubicBezTo>
                  <a:cubicBezTo>
                    <a:pt x="12069" y="11075"/>
                    <a:pt x="14589" y="5391"/>
                    <a:pt x="15849" y="4254"/>
                  </a:cubicBezTo>
                  <a:cubicBezTo>
                    <a:pt x="17109" y="3118"/>
                    <a:pt x="17109" y="6528"/>
                    <a:pt x="17829" y="9654"/>
                  </a:cubicBezTo>
                  <a:cubicBezTo>
                    <a:pt x="18549" y="12781"/>
                    <a:pt x="19989" y="15623"/>
                    <a:pt x="21429" y="1846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4389731" y="-1748889"/>
              <a:ext cx="291513" cy="16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90" fill="norm" stroke="1" extrusionOk="0">
                  <a:moveTo>
                    <a:pt x="829" y="7603"/>
                  </a:moveTo>
                  <a:cubicBezTo>
                    <a:pt x="321" y="9901"/>
                    <a:pt x="-187" y="12199"/>
                    <a:pt x="67" y="12658"/>
                  </a:cubicBezTo>
                  <a:cubicBezTo>
                    <a:pt x="321" y="13118"/>
                    <a:pt x="1338" y="11739"/>
                    <a:pt x="2354" y="10360"/>
                  </a:cubicBezTo>
                  <a:cubicBezTo>
                    <a:pt x="3371" y="8981"/>
                    <a:pt x="4387" y="7603"/>
                    <a:pt x="5658" y="8522"/>
                  </a:cubicBezTo>
                  <a:cubicBezTo>
                    <a:pt x="6928" y="9441"/>
                    <a:pt x="8453" y="12658"/>
                    <a:pt x="9597" y="13347"/>
                  </a:cubicBezTo>
                  <a:cubicBezTo>
                    <a:pt x="10740" y="14037"/>
                    <a:pt x="11502" y="12199"/>
                    <a:pt x="12265" y="10130"/>
                  </a:cubicBezTo>
                  <a:cubicBezTo>
                    <a:pt x="13027" y="8062"/>
                    <a:pt x="13789" y="5764"/>
                    <a:pt x="15060" y="3696"/>
                  </a:cubicBezTo>
                  <a:cubicBezTo>
                    <a:pt x="16331" y="1628"/>
                    <a:pt x="18109" y="-210"/>
                    <a:pt x="19126" y="20"/>
                  </a:cubicBezTo>
                  <a:cubicBezTo>
                    <a:pt x="20142" y="250"/>
                    <a:pt x="20397" y="2547"/>
                    <a:pt x="20651" y="6454"/>
                  </a:cubicBezTo>
                  <a:cubicBezTo>
                    <a:pt x="20905" y="10360"/>
                    <a:pt x="21159" y="15875"/>
                    <a:pt x="21413" y="2139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4749245" y="-1725737"/>
              <a:ext cx="108430" cy="117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0890" fill="norm" stroke="1" extrusionOk="0">
                  <a:moveTo>
                    <a:pt x="6982" y="11633"/>
                  </a:moveTo>
                  <a:cubicBezTo>
                    <a:pt x="9682" y="7313"/>
                    <a:pt x="12382" y="2993"/>
                    <a:pt x="12045" y="1141"/>
                  </a:cubicBezTo>
                  <a:cubicBezTo>
                    <a:pt x="11707" y="-710"/>
                    <a:pt x="8332" y="-93"/>
                    <a:pt x="5632" y="1450"/>
                  </a:cubicBezTo>
                  <a:cubicBezTo>
                    <a:pt x="2932" y="2993"/>
                    <a:pt x="907" y="5461"/>
                    <a:pt x="232" y="8239"/>
                  </a:cubicBezTo>
                  <a:cubicBezTo>
                    <a:pt x="-443" y="11016"/>
                    <a:pt x="232" y="14101"/>
                    <a:pt x="3945" y="16261"/>
                  </a:cubicBezTo>
                  <a:cubicBezTo>
                    <a:pt x="7657" y="18421"/>
                    <a:pt x="14407" y="19656"/>
                    <a:pt x="21157" y="2089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5013348" y="-2075658"/>
              <a:ext cx="83028" cy="47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5009"/>
                    <a:pt x="9000" y="10017"/>
                    <a:pt x="12600" y="13617"/>
                  </a:cubicBezTo>
                  <a:cubicBezTo>
                    <a:pt x="16200" y="17217"/>
                    <a:pt x="18900" y="1940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4940701" y="-1868093"/>
              <a:ext cx="601941" cy="24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0" y="11865"/>
                  </a:moveTo>
                  <a:cubicBezTo>
                    <a:pt x="2855" y="10039"/>
                    <a:pt x="5710" y="8214"/>
                    <a:pt x="7448" y="7301"/>
                  </a:cubicBezTo>
                  <a:cubicBezTo>
                    <a:pt x="9186" y="6389"/>
                    <a:pt x="9807" y="6389"/>
                    <a:pt x="10303" y="7149"/>
                  </a:cubicBezTo>
                  <a:cubicBezTo>
                    <a:pt x="10800" y="7910"/>
                    <a:pt x="11172" y="9431"/>
                    <a:pt x="11234" y="10952"/>
                  </a:cubicBezTo>
                  <a:cubicBezTo>
                    <a:pt x="11297" y="12473"/>
                    <a:pt x="11048" y="13994"/>
                    <a:pt x="11110" y="14146"/>
                  </a:cubicBezTo>
                  <a:cubicBezTo>
                    <a:pt x="11172" y="14299"/>
                    <a:pt x="11545" y="13082"/>
                    <a:pt x="11731" y="11408"/>
                  </a:cubicBezTo>
                  <a:cubicBezTo>
                    <a:pt x="11917" y="9735"/>
                    <a:pt x="11917" y="7606"/>
                    <a:pt x="11483" y="6389"/>
                  </a:cubicBezTo>
                  <a:cubicBezTo>
                    <a:pt x="11048" y="5172"/>
                    <a:pt x="10179" y="4868"/>
                    <a:pt x="9559" y="5324"/>
                  </a:cubicBezTo>
                  <a:cubicBezTo>
                    <a:pt x="8938" y="5780"/>
                    <a:pt x="8566" y="6997"/>
                    <a:pt x="8379" y="9127"/>
                  </a:cubicBezTo>
                  <a:cubicBezTo>
                    <a:pt x="8193" y="11256"/>
                    <a:pt x="8193" y="14299"/>
                    <a:pt x="8379" y="16428"/>
                  </a:cubicBezTo>
                  <a:cubicBezTo>
                    <a:pt x="8566" y="18558"/>
                    <a:pt x="8938" y="19775"/>
                    <a:pt x="9434" y="20535"/>
                  </a:cubicBezTo>
                  <a:cubicBezTo>
                    <a:pt x="9931" y="21296"/>
                    <a:pt x="10552" y="21600"/>
                    <a:pt x="11359" y="20839"/>
                  </a:cubicBezTo>
                  <a:cubicBezTo>
                    <a:pt x="12166" y="20079"/>
                    <a:pt x="13159" y="18254"/>
                    <a:pt x="13841" y="16580"/>
                  </a:cubicBezTo>
                  <a:cubicBezTo>
                    <a:pt x="14524" y="14907"/>
                    <a:pt x="14897" y="13386"/>
                    <a:pt x="15331" y="12169"/>
                  </a:cubicBezTo>
                  <a:cubicBezTo>
                    <a:pt x="15766" y="10952"/>
                    <a:pt x="16262" y="10039"/>
                    <a:pt x="16821" y="10039"/>
                  </a:cubicBezTo>
                  <a:cubicBezTo>
                    <a:pt x="17379" y="10039"/>
                    <a:pt x="18000" y="10952"/>
                    <a:pt x="18372" y="12169"/>
                  </a:cubicBezTo>
                  <a:cubicBezTo>
                    <a:pt x="18745" y="13386"/>
                    <a:pt x="18869" y="14907"/>
                    <a:pt x="18807" y="14907"/>
                  </a:cubicBezTo>
                  <a:cubicBezTo>
                    <a:pt x="18745" y="14907"/>
                    <a:pt x="18497" y="13386"/>
                    <a:pt x="18931" y="10648"/>
                  </a:cubicBezTo>
                  <a:cubicBezTo>
                    <a:pt x="19366" y="7910"/>
                    <a:pt x="20483" y="395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5573741" y="-1841186"/>
              <a:ext cx="209409" cy="170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264" fill="norm" stroke="1" extrusionOk="0">
                  <a:moveTo>
                    <a:pt x="13591" y="4416"/>
                  </a:moveTo>
                  <a:cubicBezTo>
                    <a:pt x="12545" y="2688"/>
                    <a:pt x="11500" y="960"/>
                    <a:pt x="10107" y="312"/>
                  </a:cubicBezTo>
                  <a:cubicBezTo>
                    <a:pt x="8713" y="-336"/>
                    <a:pt x="6971" y="96"/>
                    <a:pt x="5403" y="960"/>
                  </a:cubicBezTo>
                  <a:cubicBezTo>
                    <a:pt x="3836" y="1824"/>
                    <a:pt x="2442" y="3120"/>
                    <a:pt x="1397" y="4848"/>
                  </a:cubicBezTo>
                  <a:cubicBezTo>
                    <a:pt x="352" y="6576"/>
                    <a:pt x="-345" y="8736"/>
                    <a:pt x="178" y="10248"/>
                  </a:cubicBezTo>
                  <a:cubicBezTo>
                    <a:pt x="700" y="11760"/>
                    <a:pt x="2442" y="12624"/>
                    <a:pt x="5229" y="13272"/>
                  </a:cubicBezTo>
                  <a:cubicBezTo>
                    <a:pt x="8016" y="13920"/>
                    <a:pt x="11849" y="14352"/>
                    <a:pt x="15158" y="14784"/>
                  </a:cubicBezTo>
                  <a:cubicBezTo>
                    <a:pt x="18468" y="15216"/>
                    <a:pt x="21255" y="15648"/>
                    <a:pt x="21081" y="16296"/>
                  </a:cubicBezTo>
                  <a:cubicBezTo>
                    <a:pt x="20907" y="16944"/>
                    <a:pt x="17771" y="17808"/>
                    <a:pt x="14636" y="18672"/>
                  </a:cubicBezTo>
                  <a:cubicBezTo>
                    <a:pt x="11500" y="19536"/>
                    <a:pt x="8365" y="20400"/>
                    <a:pt x="5229" y="2126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5532263" y="-1816201"/>
              <a:ext cx="176432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88" y="1200"/>
                    <a:pt x="13976" y="2400"/>
                    <a:pt x="10376" y="6000"/>
                  </a:cubicBezTo>
                  <a:cubicBezTo>
                    <a:pt x="6776" y="9600"/>
                    <a:pt x="3388" y="15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37" name="Drawing"/>
          <p:cNvGrpSpPr/>
          <p:nvPr/>
        </p:nvGrpSpPr>
        <p:grpSpPr>
          <a:xfrm>
            <a:off x="7062883" y="8898871"/>
            <a:ext cx="7037423" cy="3583971"/>
            <a:chOff x="759114" y="-2027226"/>
            <a:chExt cx="7037422" cy="3583969"/>
          </a:xfrm>
        </p:grpSpPr>
        <p:sp>
          <p:nvSpPr>
            <p:cNvPr id="908" name="Line"/>
            <p:cNvSpPr/>
            <p:nvPr/>
          </p:nvSpPr>
          <p:spPr>
            <a:xfrm>
              <a:off x="759114" y="-2027227"/>
              <a:ext cx="1109614" cy="2037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fill="norm" stroke="1" extrusionOk="0">
                  <a:moveTo>
                    <a:pt x="387" y="367"/>
                  </a:moveTo>
                  <a:cubicBezTo>
                    <a:pt x="252" y="183"/>
                    <a:pt x="118" y="0"/>
                    <a:pt x="50" y="0"/>
                  </a:cubicBezTo>
                  <a:cubicBezTo>
                    <a:pt x="-17" y="0"/>
                    <a:pt x="-17" y="183"/>
                    <a:pt x="50" y="898"/>
                  </a:cubicBezTo>
                  <a:cubicBezTo>
                    <a:pt x="118" y="1614"/>
                    <a:pt x="252" y="2860"/>
                    <a:pt x="420" y="4162"/>
                  </a:cubicBezTo>
                  <a:cubicBezTo>
                    <a:pt x="589" y="5464"/>
                    <a:pt x="790" y="6821"/>
                    <a:pt x="1161" y="8196"/>
                  </a:cubicBezTo>
                  <a:cubicBezTo>
                    <a:pt x="1531" y="9571"/>
                    <a:pt x="2069" y="10965"/>
                    <a:pt x="2776" y="12285"/>
                  </a:cubicBezTo>
                  <a:cubicBezTo>
                    <a:pt x="3482" y="13605"/>
                    <a:pt x="4357" y="14852"/>
                    <a:pt x="5602" y="15952"/>
                  </a:cubicBezTo>
                  <a:cubicBezTo>
                    <a:pt x="6847" y="17053"/>
                    <a:pt x="8462" y="18006"/>
                    <a:pt x="10615" y="18813"/>
                  </a:cubicBezTo>
                  <a:cubicBezTo>
                    <a:pt x="12768" y="19620"/>
                    <a:pt x="15460" y="20280"/>
                    <a:pt x="17377" y="20720"/>
                  </a:cubicBezTo>
                  <a:cubicBezTo>
                    <a:pt x="19295" y="21160"/>
                    <a:pt x="20439" y="21380"/>
                    <a:pt x="2158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1713052" y="-134918"/>
              <a:ext cx="176388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600" fill="norm" stroke="1" extrusionOk="0">
                  <a:moveTo>
                    <a:pt x="11215" y="0"/>
                  </a:moveTo>
                  <a:cubicBezTo>
                    <a:pt x="9138" y="0"/>
                    <a:pt x="7062" y="0"/>
                    <a:pt x="6854" y="432"/>
                  </a:cubicBezTo>
                  <a:cubicBezTo>
                    <a:pt x="6646" y="864"/>
                    <a:pt x="8308" y="1728"/>
                    <a:pt x="10800" y="3456"/>
                  </a:cubicBezTo>
                  <a:cubicBezTo>
                    <a:pt x="13292" y="5184"/>
                    <a:pt x="16615" y="7776"/>
                    <a:pt x="18692" y="9936"/>
                  </a:cubicBezTo>
                  <a:cubicBezTo>
                    <a:pt x="20769" y="12096"/>
                    <a:pt x="21600" y="13824"/>
                    <a:pt x="20977" y="14688"/>
                  </a:cubicBezTo>
                  <a:cubicBezTo>
                    <a:pt x="20354" y="15552"/>
                    <a:pt x="18277" y="15552"/>
                    <a:pt x="14538" y="16560"/>
                  </a:cubicBezTo>
                  <a:cubicBezTo>
                    <a:pt x="10800" y="17568"/>
                    <a:pt x="5400" y="1958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2605585" y="104603"/>
              <a:ext cx="363241" cy="17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6" fill="norm" stroke="1" extrusionOk="0">
                  <a:moveTo>
                    <a:pt x="0" y="21086"/>
                  </a:moveTo>
                  <a:cubicBezTo>
                    <a:pt x="1029" y="15271"/>
                    <a:pt x="2057" y="9455"/>
                    <a:pt x="2674" y="5509"/>
                  </a:cubicBezTo>
                  <a:cubicBezTo>
                    <a:pt x="3291" y="1563"/>
                    <a:pt x="3497" y="-514"/>
                    <a:pt x="3806" y="109"/>
                  </a:cubicBezTo>
                  <a:cubicBezTo>
                    <a:pt x="4114" y="732"/>
                    <a:pt x="4526" y="4055"/>
                    <a:pt x="5554" y="7378"/>
                  </a:cubicBezTo>
                  <a:cubicBezTo>
                    <a:pt x="6583" y="10701"/>
                    <a:pt x="8229" y="14024"/>
                    <a:pt x="11006" y="14232"/>
                  </a:cubicBezTo>
                  <a:cubicBezTo>
                    <a:pt x="13783" y="14440"/>
                    <a:pt x="17691" y="11532"/>
                    <a:pt x="21600" y="862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3275875" y="-51892"/>
              <a:ext cx="76948" cy="36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823"/>
                    <a:pt x="-1582" y="1646"/>
                    <a:pt x="1118" y="5246"/>
                  </a:cubicBezTo>
                  <a:cubicBezTo>
                    <a:pt x="3818" y="8846"/>
                    <a:pt x="11918" y="15223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3457399" y="62269"/>
              <a:ext cx="61477" cy="24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1600" fill="norm" stroke="1" extrusionOk="0">
                  <a:moveTo>
                    <a:pt x="9970" y="0"/>
                  </a:moveTo>
                  <a:cubicBezTo>
                    <a:pt x="4286" y="1500"/>
                    <a:pt x="-1398" y="3000"/>
                    <a:pt x="307" y="6600"/>
                  </a:cubicBezTo>
                  <a:cubicBezTo>
                    <a:pt x="2013" y="10200"/>
                    <a:pt x="11107" y="15900"/>
                    <a:pt x="2020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3435849" y="13837"/>
              <a:ext cx="264788" cy="30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0" y="4854"/>
                  </a:moveTo>
                  <a:cubicBezTo>
                    <a:pt x="561" y="3640"/>
                    <a:pt x="1122" y="2427"/>
                    <a:pt x="2104" y="1699"/>
                  </a:cubicBezTo>
                  <a:cubicBezTo>
                    <a:pt x="3086" y="971"/>
                    <a:pt x="4488" y="728"/>
                    <a:pt x="6031" y="485"/>
                  </a:cubicBezTo>
                  <a:cubicBezTo>
                    <a:pt x="7574" y="243"/>
                    <a:pt x="9257" y="0"/>
                    <a:pt x="10800" y="0"/>
                  </a:cubicBezTo>
                  <a:cubicBezTo>
                    <a:pt x="12343" y="0"/>
                    <a:pt x="13745" y="243"/>
                    <a:pt x="14026" y="849"/>
                  </a:cubicBezTo>
                  <a:cubicBezTo>
                    <a:pt x="14306" y="1456"/>
                    <a:pt x="13465" y="2427"/>
                    <a:pt x="12483" y="3276"/>
                  </a:cubicBezTo>
                  <a:cubicBezTo>
                    <a:pt x="11501" y="4126"/>
                    <a:pt x="10379" y="4854"/>
                    <a:pt x="9257" y="5582"/>
                  </a:cubicBezTo>
                  <a:cubicBezTo>
                    <a:pt x="8135" y="6310"/>
                    <a:pt x="7013" y="7038"/>
                    <a:pt x="7013" y="7888"/>
                  </a:cubicBezTo>
                  <a:cubicBezTo>
                    <a:pt x="7013" y="8737"/>
                    <a:pt x="8135" y="9708"/>
                    <a:pt x="10239" y="10557"/>
                  </a:cubicBezTo>
                  <a:cubicBezTo>
                    <a:pt x="12343" y="11407"/>
                    <a:pt x="15429" y="12135"/>
                    <a:pt x="17673" y="12863"/>
                  </a:cubicBezTo>
                  <a:cubicBezTo>
                    <a:pt x="19917" y="13591"/>
                    <a:pt x="21319" y="14319"/>
                    <a:pt x="21460" y="15169"/>
                  </a:cubicBezTo>
                  <a:cubicBezTo>
                    <a:pt x="21600" y="16018"/>
                    <a:pt x="20478" y="16989"/>
                    <a:pt x="16971" y="18081"/>
                  </a:cubicBezTo>
                  <a:cubicBezTo>
                    <a:pt x="13465" y="19173"/>
                    <a:pt x="7574" y="20387"/>
                    <a:pt x="168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4049815" y="-166053"/>
              <a:ext cx="288946" cy="43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24" fill="norm" stroke="1" extrusionOk="0">
                  <a:moveTo>
                    <a:pt x="3735" y="0"/>
                  </a:moveTo>
                  <a:cubicBezTo>
                    <a:pt x="2449" y="343"/>
                    <a:pt x="1164" y="686"/>
                    <a:pt x="521" y="1371"/>
                  </a:cubicBezTo>
                  <a:cubicBezTo>
                    <a:pt x="-122" y="2057"/>
                    <a:pt x="-122" y="3086"/>
                    <a:pt x="264" y="5829"/>
                  </a:cubicBezTo>
                  <a:cubicBezTo>
                    <a:pt x="649" y="8571"/>
                    <a:pt x="1421" y="13029"/>
                    <a:pt x="3092" y="16114"/>
                  </a:cubicBezTo>
                  <a:cubicBezTo>
                    <a:pt x="4764" y="19200"/>
                    <a:pt x="7335" y="20914"/>
                    <a:pt x="10549" y="21257"/>
                  </a:cubicBezTo>
                  <a:cubicBezTo>
                    <a:pt x="13764" y="21600"/>
                    <a:pt x="17621" y="20571"/>
                    <a:pt x="21478" y="1954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3977148" y="114161"/>
              <a:ext cx="442214" cy="143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07" fill="norm" stroke="1" extrusionOk="0">
                  <a:moveTo>
                    <a:pt x="1930" y="7714"/>
                  </a:moveTo>
                  <a:cubicBezTo>
                    <a:pt x="926" y="8229"/>
                    <a:pt x="-79" y="8743"/>
                    <a:pt x="5" y="9000"/>
                  </a:cubicBezTo>
                  <a:cubicBezTo>
                    <a:pt x="88" y="9257"/>
                    <a:pt x="1261" y="9257"/>
                    <a:pt x="4358" y="7714"/>
                  </a:cubicBezTo>
                  <a:cubicBezTo>
                    <a:pt x="7456" y="6171"/>
                    <a:pt x="12479" y="3086"/>
                    <a:pt x="15409" y="1543"/>
                  </a:cubicBezTo>
                  <a:cubicBezTo>
                    <a:pt x="18340" y="0"/>
                    <a:pt x="19177" y="0"/>
                    <a:pt x="19428" y="1286"/>
                  </a:cubicBezTo>
                  <a:cubicBezTo>
                    <a:pt x="19679" y="2571"/>
                    <a:pt x="19344" y="5143"/>
                    <a:pt x="18758" y="7457"/>
                  </a:cubicBezTo>
                  <a:cubicBezTo>
                    <a:pt x="18172" y="9771"/>
                    <a:pt x="17335" y="11829"/>
                    <a:pt x="16665" y="14143"/>
                  </a:cubicBezTo>
                  <a:cubicBezTo>
                    <a:pt x="15995" y="16457"/>
                    <a:pt x="15493" y="19029"/>
                    <a:pt x="15661" y="20314"/>
                  </a:cubicBezTo>
                  <a:cubicBezTo>
                    <a:pt x="15828" y="21600"/>
                    <a:pt x="16665" y="21600"/>
                    <a:pt x="17502" y="21086"/>
                  </a:cubicBezTo>
                  <a:cubicBezTo>
                    <a:pt x="18340" y="20571"/>
                    <a:pt x="19177" y="19543"/>
                    <a:pt x="19847" y="18000"/>
                  </a:cubicBezTo>
                  <a:cubicBezTo>
                    <a:pt x="20516" y="16457"/>
                    <a:pt x="21019" y="14400"/>
                    <a:pt x="21270" y="11829"/>
                  </a:cubicBezTo>
                  <a:cubicBezTo>
                    <a:pt x="21521" y="9257"/>
                    <a:pt x="21521" y="6171"/>
                    <a:pt x="20349" y="4114"/>
                  </a:cubicBezTo>
                  <a:cubicBezTo>
                    <a:pt x="19177" y="2057"/>
                    <a:pt x="16833" y="1029"/>
                    <a:pt x="1448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4515191" y="-238701"/>
              <a:ext cx="124540" cy="47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070"/>
                    <a:pt x="3600" y="8139"/>
                    <a:pt x="7200" y="11739"/>
                  </a:cubicBezTo>
                  <a:cubicBezTo>
                    <a:pt x="10800" y="15339"/>
                    <a:pt x="16200" y="1847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4589388" y="-10379"/>
              <a:ext cx="299422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8082" y="0"/>
                  </a:moveTo>
                  <a:cubicBezTo>
                    <a:pt x="6096" y="1800"/>
                    <a:pt x="4110" y="3600"/>
                    <a:pt x="2620" y="5220"/>
                  </a:cubicBezTo>
                  <a:cubicBezTo>
                    <a:pt x="1130" y="6840"/>
                    <a:pt x="137" y="8280"/>
                    <a:pt x="13" y="9720"/>
                  </a:cubicBezTo>
                  <a:cubicBezTo>
                    <a:pt x="-111" y="11160"/>
                    <a:pt x="634" y="12600"/>
                    <a:pt x="3365" y="14040"/>
                  </a:cubicBezTo>
                  <a:cubicBezTo>
                    <a:pt x="6096" y="15480"/>
                    <a:pt x="10813" y="16920"/>
                    <a:pt x="14165" y="18180"/>
                  </a:cubicBezTo>
                  <a:cubicBezTo>
                    <a:pt x="17517" y="19440"/>
                    <a:pt x="19503" y="20520"/>
                    <a:pt x="2148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4909566" y="71711"/>
              <a:ext cx="383997" cy="137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92" fill="norm" stroke="1" extrusionOk="0">
                  <a:moveTo>
                    <a:pt x="0" y="19726"/>
                  </a:moveTo>
                  <a:cubicBezTo>
                    <a:pt x="973" y="15205"/>
                    <a:pt x="1946" y="10684"/>
                    <a:pt x="2530" y="7168"/>
                  </a:cubicBezTo>
                  <a:cubicBezTo>
                    <a:pt x="3114" y="3652"/>
                    <a:pt x="3308" y="1140"/>
                    <a:pt x="2919" y="387"/>
                  </a:cubicBezTo>
                  <a:cubicBezTo>
                    <a:pt x="2530" y="-367"/>
                    <a:pt x="1557" y="638"/>
                    <a:pt x="973" y="2396"/>
                  </a:cubicBezTo>
                  <a:cubicBezTo>
                    <a:pt x="389" y="4154"/>
                    <a:pt x="195" y="6666"/>
                    <a:pt x="97" y="9178"/>
                  </a:cubicBezTo>
                  <a:cubicBezTo>
                    <a:pt x="0" y="11689"/>
                    <a:pt x="0" y="14201"/>
                    <a:pt x="973" y="16461"/>
                  </a:cubicBezTo>
                  <a:cubicBezTo>
                    <a:pt x="1946" y="18722"/>
                    <a:pt x="3892" y="20731"/>
                    <a:pt x="5351" y="19726"/>
                  </a:cubicBezTo>
                  <a:cubicBezTo>
                    <a:pt x="6811" y="18722"/>
                    <a:pt x="7784" y="14703"/>
                    <a:pt x="8368" y="11187"/>
                  </a:cubicBezTo>
                  <a:cubicBezTo>
                    <a:pt x="8951" y="7671"/>
                    <a:pt x="9146" y="4657"/>
                    <a:pt x="9146" y="4405"/>
                  </a:cubicBezTo>
                  <a:cubicBezTo>
                    <a:pt x="9146" y="4154"/>
                    <a:pt x="8951" y="6666"/>
                    <a:pt x="8854" y="9178"/>
                  </a:cubicBezTo>
                  <a:cubicBezTo>
                    <a:pt x="8757" y="11689"/>
                    <a:pt x="8757" y="14201"/>
                    <a:pt x="9243" y="15708"/>
                  </a:cubicBezTo>
                  <a:cubicBezTo>
                    <a:pt x="9730" y="17215"/>
                    <a:pt x="10703" y="17717"/>
                    <a:pt x="11481" y="16712"/>
                  </a:cubicBezTo>
                  <a:cubicBezTo>
                    <a:pt x="12259" y="15708"/>
                    <a:pt x="12843" y="13196"/>
                    <a:pt x="13330" y="10685"/>
                  </a:cubicBezTo>
                  <a:cubicBezTo>
                    <a:pt x="13816" y="8173"/>
                    <a:pt x="14205" y="5661"/>
                    <a:pt x="14692" y="3401"/>
                  </a:cubicBezTo>
                  <a:cubicBezTo>
                    <a:pt x="15178" y="1140"/>
                    <a:pt x="15762" y="-869"/>
                    <a:pt x="16541" y="387"/>
                  </a:cubicBezTo>
                  <a:cubicBezTo>
                    <a:pt x="17319" y="1643"/>
                    <a:pt x="18292" y="6164"/>
                    <a:pt x="19168" y="9680"/>
                  </a:cubicBezTo>
                  <a:cubicBezTo>
                    <a:pt x="20043" y="13196"/>
                    <a:pt x="20822" y="15708"/>
                    <a:pt x="21600" y="1821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5255509" y="4756"/>
              <a:ext cx="238701" cy="202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17530" y="1694"/>
                  </a:moveTo>
                  <a:cubicBezTo>
                    <a:pt x="14400" y="961"/>
                    <a:pt x="11270" y="229"/>
                    <a:pt x="8765" y="46"/>
                  </a:cubicBezTo>
                  <a:cubicBezTo>
                    <a:pt x="6261" y="-137"/>
                    <a:pt x="4383" y="229"/>
                    <a:pt x="2817" y="1144"/>
                  </a:cubicBezTo>
                  <a:cubicBezTo>
                    <a:pt x="1252" y="2060"/>
                    <a:pt x="0" y="3524"/>
                    <a:pt x="0" y="4805"/>
                  </a:cubicBezTo>
                  <a:cubicBezTo>
                    <a:pt x="0" y="6087"/>
                    <a:pt x="1252" y="7185"/>
                    <a:pt x="4226" y="8283"/>
                  </a:cubicBezTo>
                  <a:cubicBezTo>
                    <a:pt x="7200" y="9382"/>
                    <a:pt x="11896" y="10480"/>
                    <a:pt x="15496" y="11578"/>
                  </a:cubicBezTo>
                  <a:cubicBezTo>
                    <a:pt x="19096" y="12677"/>
                    <a:pt x="21600" y="13775"/>
                    <a:pt x="21600" y="14690"/>
                  </a:cubicBezTo>
                  <a:cubicBezTo>
                    <a:pt x="21600" y="15605"/>
                    <a:pt x="19096" y="16338"/>
                    <a:pt x="15183" y="17436"/>
                  </a:cubicBezTo>
                  <a:cubicBezTo>
                    <a:pt x="11270" y="18534"/>
                    <a:pt x="5948" y="19999"/>
                    <a:pt x="626" y="2146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5252049" y="41513"/>
              <a:ext cx="166054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2880"/>
                    <a:pt x="9900" y="5760"/>
                    <a:pt x="6300" y="9360"/>
                  </a:cubicBezTo>
                  <a:cubicBezTo>
                    <a:pt x="2700" y="12960"/>
                    <a:pt x="1350" y="172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2944286" y="664210"/>
              <a:ext cx="550967" cy="89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7391" y="0"/>
                  </a:moveTo>
                  <a:cubicBezTo>
                    <a:pt x="6989" y="335"/>
                    <a:pt x="6586" y="670"/>
                    <a:pt x="6519" y="1047"/>
                  </a:cubicBezTo>
                  <a:cubicBezTo>
                    <a:pt x="6452" y="1423"/>
                    <a:pt x="6720" y="1842"/>
                    <a:pt x="7190" y="2512"/>
                  </a:cubicBezTo>
                  <a:cubicBezTo>
                    <a:pt x="7659" y="3181"/>
                    <a:pt x="8330" y="4102"/>
                    <a:pt x="8733" y="4814"/>
                  </a:cubicBezTo>
                  <a:cubicBezTo>
                    <a:pt x="9135" y="5526"/>
                    <a:pt x="9269" y="6028"/>
                    <a:pt x="8934" y="6153"/>
                  </a:cubicBezTo>
                  <a:cubicBezTo>
                    <a:pt x="8598" y="6279"/>
                    <a:pt x="7794" y="6028"/>
                    <a:pt x="6653" y="5777"/>
                  </a:cubicBezTo>
                  <a:cubicBezTo>
                    <a:pt x="5513" y="5526"/>
                    <a:pt x="4037" y="5274"/>
                    <a:pt x="2695" y="5149"/>
                  </a:cubicBezTo>
                  <a:cubicBezTo>
                    <a:pt x="1354" y="5023"/>
                    <a:pt x="146" y="5023"/>
                    <a:pt x="12" y="5149"/>
                  </a:cubicBezTo>
                  <a:cubicBezTo>
                    <a:pt x="-122" y="5274"/>
                    <a:pt x="817" y="5526"/>
                    <a:pt x="2964" y="5860"/>
                  </a:cubicBezTo>
                  <a:cubicBezTo>
                    <a:pt x="5110" y="6195"/>
                    <a:pt x="8464" y="6614"/>
                    <a:pt x="10477" y="6907"/>
                  </a:cubicBezTo>
                  <a:cubicBezTo>
                    <a:pt x="12489" y="7200"/>
                    <a:pt x="13160" y="7367"/>
                    <a:pt x="13630" y="7660"/>
                  </a:cubicBezTo>
                  <a:cubicBezTo>
                    <a:pt x="14099" y="7953"/>
                    <a:pt x="14367" y="8372"/>
                    <a:pt x="13227" y="9042"/>
                  </a:cubicBezTo>
                  <a:cubicBezTo>
                    <a:pt x="12087" y="9712"/>
                    <a:pt x="9538" y="10633"/>
                    <a:pt x="7928" y="11219"/>
                  </a:cubicBezTo>
                  <a:cubicBezTo>
                    <a:pt x="6318" y="11805"/>
                    <a:pt x="5647" y="12056"/>
                    <a:pt x="5848" y="12223"/>
                  </a:cubicBezTo>
                  <a:cubicBezTo>
                    <a:pt x="6049" y="12391"/>
                    <a:pt x="7123" y="12474"/>
                    <a:pt x="9739" y="12056"/>
                  </a:cubicBezTo>
                  <a:cubicBezTo>
                    <a:pt x="12355" y="11637"/>
                    <a:pt x="16514" y="10716"/>
                    <a:pt x="18795" y="10047"/>
                  </a:cubicBezTo>
                  <a:cubicBezTo>
                    <a:pt x="21076" y="9377"/>
                    <a:pt x="21478" y="8958"/>
                    <a:pt x="21344" y="8665"/>
                  </a:cubicBezTo>
                  <a:cubicBezTo>
                    <a:pt x="21210" y="8372"/>
                    <a:pt x="20539" y="8205"/>
                    <a:pt x="19063" y="8163"/>
                  </a:cubicBezTo>
                  <a:cubicBezTo>
                    <a:pt x="17587" y="8121"/>
                    <a:pt x="15307" y="8205"/>
                    <a:pt x="13898" y="8456"/>
                  </a:cubicBezTo>
                  <a:cubicBezTo>
                    <a:pt x="12489" y="8707"/>
                    <a:pt x="11953" y="9126"/>
                    <a:pt x="12892" y="11009"/>
                  </a:cubicBezTo>
                  <a:cubicBezTo>
                    <a:pt x="13831" y="12893"/>
                    <a:pt x="16246" y="16242"/>
                    <a:pt x="17654" y="18251"/>
                  </a:cubicBezTo>
                  <a:cubicBezTo>
                    <a:pt x="19063" y="20260"/>
                    <a:pt x="19466" y="20930"/>
                    <a:pt x="1986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3850980" y="760412"/>
              <a:ext cx="342485" cy="18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21277"/>
                  </a:moveTo>
                  <a:cubicBezTo>
                    <a:pt x="1091" y="15677"/>
                    <a:pt x="2182" y="10077"/>
                    <a:pt x="3055" y="6277"/>
                  </a:cubicBezTo>
                  <a:cubicBezTo>
                    <a:pt x="3927" y="2477"/>
                    <a:pt x="4582" y="477"/>
                    <a:pt x="5345" y="77"/>
                  </a:cubicBezTo>
                  <a:cubicBezTo>
                    <a:pt x="6109" y="-323"/>
                    <a:pt x="6982" y="877"/>
                    <a:pt x="8182" y="2877"/>
                  </a:cubicBezTo>
                  <a:cubicBezTo>
                    <a:pt x="9382" y="4877"/>
                    <a:pt x="10909" y="7677"/>
                    <a:pt x="12873" y="8877"/>
                  </a:cubicBezTo>
                  <a:cubicBezTo>
                    <a:pt x="14836" y="10077"/>
                    <a:pt x="17236" y="9677"/>
                    <a:pt x="18764" y="8677"/>
                  </a:cubicBezTo>
                  <a:cubicBezTo>
                    <a:pt x="20291" y="7677"/>
                    <a:pt x="20945" y="6077"/>
                    <a:pt x="21600" y="447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4212371" y="720925"/>
              <a:ext cx="188659" cy="379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23" fill="norm" stroke="1" extrusionOk="0">
                  <a:moveTo>
                    <a:pt x="3744" y="5028"/>
                  </a:moveTo>
                  <a:cubicBezTo>
                    <a:pt x="1781" y="4243"/>
                    <a:pt x="-183" y="3458"/>
                    <a:pt x="13" y="2770"/>
                  </a:cubicBezTo>
                  <a:cubicBezTo>
                    <a:pt x="210" y="2083"/>
                    <a:pt x="2566" y="1494"/>
                    <a:pt x="5315" y="1003"/>
                  </a:cubicBezTo>
                  <a:cubicBezTo>
                    <a:pt x="8064" y="512"/>
                    <a:pt x="11206" y="119"/>
                    <a:pt x="13759" y="21"/>
                  </a:cubicBezTo>
                  <a:cubicBezTo>
                    <a:pt x="16312" y="-77"/>
                    <a:pt x="18275" y="119"/>
                    <a:pt x="19257" y="1788"/>
                  </a:cubicBezTo>
                  <a:cubicBezTo>
                    <a:pt x="20239" y="3458"/>
                    <a:pt x="20239" y="6599"/>
                    <a:pt x="20435" y="10134"/>
                  </a:cubicBezTo>
                  <a:cubicBezTo>
                    <a:pt x="20632" y="13668"/>
                    <a:pt x="21024" y="17596"/>
                    <a:pt x="21417" y="2152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4213775" y="840641"/>
              <a:ext cx="475059" cy="20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14" fill="norm" stroke="1" extrusionOk="0">
                  <a:moveTo>
                    <a:pt x="1419" y="16200"/>
                  </a:moveTo>
                  <a:cubicBezTo>
                    <a:pt x="642" y="16200"/>
                    <a:pt x="-135" y="16200"/>
                    <a:pt x="20" y="15120"/>
                  </a:cubicBezTo>
                  <a:cubicBezTo>
                    <a:pt x="176" y="14040"/>
                    <a:pt x="1264" y="11880"/>
                    <a:pt x="3361" y="9360"/>
                  </a:cubicBezTo>
                  <a:cubicBezTo>
                    <a:pt x="5459" y="6840"/>
                    <a:pt x="8567" y="3960"/>
                    <a:pt x="10510" y="2520"/>
                  </a:cubicBezTo>
                  <a:cubicBezTo>
                    <a:pt x="12452" y="1080"/>
                    <a:pt x="13229" y="1080"/>
                    <a:pt x="14317" y="2160"/>
                  </a:cubicBezTo>
                  <a:cubicBezTo>
                    <a:pt x="15405" y="3240"/>
                    <a:pt x="16803" y="5400"/>
                    <a:pt x="17891" y="7020"/>
                  </a:cubicBezTo>
                  <a:cubicBezTo>
                    <a:pt x="18979" y="8640"/>
                    <a:pt x="19756" y="9720"/>
                    <a:pt x="20377" y="10980"/>
                  </a:cubicBezTo>
                  <a:cubicBezTo>
                    <a:pt x="20999" y="12240"/>
                    <a:pt x="21465" y="13680"/>
                    <a:pt x="21310" y="15300"/>
                  </a:cubicBezTo>
                  <a:cubicBezTo>
                    <a:pt x="21154" y="16920"/>
                    <a:pt x="20377" y="18720"/>
                    <a:pt x="19600" y="19800"/>
                  </a:cubicBezTo>
                  <a:cubicBezTo>
                    <a:pt x="18823" y="20880"/>
                    <a:pt x="18046" y="21240"/>
                    <a:pt x="17269" y="21420"/>
                  </a:cubicBezTo>
                  <a:cubicBezTo>
                    <a:pt x="16492" y="21600"/>
                    <a:pt x="15715" y="21600"/>
                    <a:pt x="15094" y="20700"/>
                  </a:cubicBezTo>
                  <a:cubicBezTo>
                    <a:pt x="14472" y="19800"/>
                    <a:pt x="14006" y="18000"/>
                    <a:pt x="14472" y="14400"/>
                  </a:cubicBezTo>
                  <a:cubicBezTo>
                    <a:pt x="14938" y="10800"/>
                    <a:pt x="16337" y="5400"/>
                    <a:pt x="17735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4803934" y="851020"/>
              <a:ext cx="123135" cy="214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2" h="21268" fill="norm" stroke="1" extrusionOk="0">
                  <a:moveTo>
                    <a:pt x="303" y="0"/>
                  </a:moveTo>
                  <a:cubicBezTo>
                    <a:pt x="6556" y="2400"/>
                    <a:pt x="12809" y="4800"/>
                    <a:pt x="16503" y="7714"/>
                  </a:cubicBezTo>
                  <a:cubicBezTo>
                    <a:pt x="20198" y="10629"/>
                    <a:pt x="21335" y="14057"/>
                    <a:pt x="19061" y="16457"/>
                  </a:cubicBezTo>
                  <a:cubicBezTo>
                    <a:pt x="16788" y="18857"/>
                    <a:pt x="11103" y="20229"/>
                    <a:pt x="6840" y="20914"/>
                  </a:cubicBezTo>
                  <a:cubicBezTo>
                    <a:pt x="2577" y="21600"/>
                    <a:pt x="-265" y="21600"/>
                    <a:pt x="19" y="18000"/>
                  </a:cubicBezTo>
                  <a:cubicBezTo>
                    <a:pt x="303" y="14400"/>
                    <a:pt x="3714" y="7200"/>
                    <a:pt x="7124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5096374" y="610827"/>
              <a:ext cx="373621" cy="41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19197"/>
                  </a:moveTo>
                  <a:cubicBezTo>
                    <a:pt x="400" y="15656"/>
                    <a:pt x="800" y="12115"/>
                    <a:pt x="1000" y="9902"/>
                  </a:cubicBezTo>
                  <a:cubicBezTo>
                    <a:pt x="1200" y="7689"/>
                    <a:pt x="1200" y="6804"/>
                    <a:pt x="1700" y="6981"/>
                  </a:cubicBezTo>
                  <a:cubicBezTo>
                    <a:pt x="2200" y="7158"/>
                    <a:pt x="3200" y="8397"/>
                    <a:pt x="4300" y="9902"/>
                  </a:cubicBezTo>
                  <a:cubicBezTo>
                    <a:pt x="5400" y="11407"/>
                    <a:pt x="6600" y="13178"/>
                    <a:pt x="7600" y="14417"/>
                  </a:cubicBezTo>
                  <a:cubicBezTo>
                    <a:pt x="8600" y="15656"/>
                    <a:pt x="9400" y="16365"/>
                    <a:pt x="9900" y="16276"/>
                  </a:cubicBezTo>
                  <a:cubicBezTo>
                    <a:pt x="10400" y="16188"/>
                    <a:pt x="10600" y="15302"/>
                    <a:pt x="11000" y="13001"/>
                  </a:cubicBezTo>
                  <a:cubicBezTo>
                    <a:pt x="11400" y="10699"/>
                    <a:pt x="12000" y="6981"/>
                    <a:pt x="12600" y="4502"/>
                  </a:cubicBezTo>
                  <a:cubicBezTo>
                    <a:pt x="13200" y="2024"/>
                    <a:pt x="13800" y="784"/>
                    <a:pt x="14600" y="253"/>
                  </a:cubicBezTo>
                  <a:cubicBezTo>
                    <a:pt x="15400" y="-278"/>
                    <a:pt x="16400" y="-101"/>
                    <a:pt x="17300" y="2024"/>
                  </a:cubicBezTo>
                  <a:cubicBezTo>
                    <a:pt x="18200" y="4148"/>
                    <a:pt x="19000" y="8220"/>
                    <a:pt x="19700" y="11761"/>
                  </a:cubicBezTo>
                  <a:cubicBezTo>
                    <a:pt x="20400" y="15302"/>
                    <a:pt x="21000" y="18312"/>
                    <a:pt x="21600" y="213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5667181" y="830263"/>
              <a:ext cx="93405" cy="59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4042"/>
                    <a:pt x="1600" y="8084"/>
                    <a:pt x="5200" y="11684"/>
                  </a:cubicBezTo>
                  <a:cubicBezTo>
                    <a:pt x="8800" y="15284"/>
                    <a:pt x="15200" y="1844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5677559" y="845441"/>
              <a:ext cx="136122" cy="17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012" fill="norm" stroke="1" extrusionOk="0">
                  <a:moveTo>
                    <a:pt x="0" y="14659"/>
                  </a:moveTo>
                  <a:cubicBezTo>
                    <a:pt x="1580" y="10424"/>
                    <a:pt x="3161" y="6188"/>
                    <a:pt x="5532" y="3436"/>
                  </a:cubicBezTo>
                  <a:cubicBezTo>
                    <a:pt x="7902" y="683"/>
                    <a:pt x="11063" y="-588"/>
                    <a:pt x="14488" y="259"/>
                  </a:cubicBezTo>
                  <a:cubicBezTo>
                    <a:pt x="17912" y="1106"/>
                    <a:pt x="21600" y="4071"/>
                    <a:pt x="20546" y="7883"/>
                  </a:cubicBezTo>
                  <a:cubicBezTo>
                    <a:pt x="19493" y="11694"/>
                    <a:pt x="13698" y="16353"/>
                    <a:pt x="7902" y="2101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5864375" y="830263"/>
              <a:ext cx="207560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fill="norm" stroke="1" extrusionOk="0">
                  <a:moveTo>
                    <a:pt x="9560" y="0"/>
                  </a:moveTo>
                  <a:cubicBezTo>
                    <a:pt x="7789" y="0"/>
                    <a:pt x="6019" y="0"/>
                    <a:pt x="4248" y="514"/>
                  </a:cubicBezTo>
                  <a:cubicBezTo>
                    <a:pt x="2478" y="1029"/>
                    <a:pt x="707" y="2057"/>
                    <a:pt x="176" y="5143"/>
                  </a:cubicBezTo>
                  <a:cubicBezTo>
                    <a:pt x="-355" y="8229"/>
                    <a:pt x="353" y="13371"/>
                    <a:pt x="1770" y="16714"/>
                  </a:cubicBezTo>
                  <a:cubicBezTo>
                    <a:pt x="3186" y="20057"/>
                    <a:pt x="5311" y="21600"/>
                    <a:pt x="7081" y="21600"/>
                  </a:cubicBezTo>
                  <a:cubicBezTo>
                    <a:pt x="8852" y="21600"/>
                    <a:pt x="10268" y="20057"/>
                    <a:pt x="10976" y="18000"/>
                  </a:cubicBezTo>
                  <a:cubicBezTo>
                    <a:pt x="11684" y="15943"/>
                    <a:pt x="11684" y="13371"/>
                    <a:pt x="11684" y="10543"/>
                  </a:cubicBezTo>
                  <a:cubicBezTo>
                    <a:pt x="11684" y="7714"/>
                    <a:pt x="11684" y="4629"/>
                    <a:pt x="12570" y="5143"/>
                  </a:cubicBezTo>
                  <a:cubicBezTo>
                    <a:pt x="13455" y="5657"/>
                    <a:pt x="15225" y="9771"/>
                    <a:pt x="16819" y="13114"/>
                  </a:cubicBezTo>
                  <a:cubicBezTo>
                    <a:pt x="18412" y="16457"/>
                    <a:pt x="19829" y="19029"/>
                    <a:pt x="2124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6092690" y="809507"/>
              <a:ext cx="176432" cy="17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13708"/>
                  </a:moveTo>
                  <a:cubicBezTo>
                    <a:pt x="2118" y="14954"/>
                    <a:pt x="4235" y="16200"/>
                    <a:pt x="5506" y="17862"/>
                  </a:cubicBezTo>
                  <a:cubicBezTo>
                    <a:pt x="6776" y="19523"/>
                    <a:pt x="7200" y="21600"/>
                    <a:pt x="7835" y="21392"/>
                  </a:cubicBezTo>
                  <a:cubicBezTo>
                    <a:pt x="8471" y="21185"/>
                    <a:pt x="9318" y="18692"/>
                    <a:pt x="11647" y="14746"/>
                  </a:cubicBezTo>
                  <a:cubicBezTo>
                    <a:pt x="13976" y="10800"/>
                    <a:pt x="17788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6301554" y="826149"/>
              <a:ext cx="185512" cy="14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02" fill="norm" stroke="1" extrusionOk="0">
                  <a:moveTo>
                    <a:pt x="11850" y="5002"/>
                  </a:moveTo>
                  <a:cubicBezTo>
                    <a:pt x="10650" y="3038"/>
                    <a:pt x="9450" y="1075"/>
                    <a:pt x="7850" y="338"/>
                  </a:cubicBezTo>
                  <a:cubicBezTo>
                    <a:pt x="6250" y="-398"/>
                    <a:pt x="4250" y="93"/>
                    <a:pt x="2850" y="1566"/>
                  </a:cubicBezTo>
                  <a:cubicBezTo>
                    <a:pt x="1450" y="3038"/>
                    <a:pt x="650" y="5493"/>
                    <a:pt x="250" y="8684"/>
                  </a:cubicBezTo>
                  <a:cubicBezTo>
                    <a:pt x="-150" y="11875"/>
                    <a:pt x="-150" y="15802"/>
                    <a:pt x="850" y="17766"/>
                  </a:cubicBezTo>
                  <a:cubicBezTo>
                    <a:pt x="1850" y="19729"/>
                    <a:pt x="3850" y="19729"/>
                    <a:pt x="5650" y="18747"/>
                  </a:cubicBezTo>
                  <a:cubicBezTo>
                    <a:pt x="7450" y="17766"/>
                    <a:pt x="9050" y="15802"/>
                    <a:pt x="10450" y="13102"/>
                  </a:cubicBezTo>
                  <a:cubicBezTo>
                    <a:pt x="11850" y="10402"/>
                    <a:pt x="13050" y="6966"/>
                    <a:pt x="13850" y="6720"/>
                  </a:cubicBezTo>
                  <a:cubicBezTo>
                    <a:pt x="14650" y="6475"/>
                    <a:pt x="15050" y="9420"/>
                    <a:pt x="16250" y="12366"/>
                  </a:cubicBezTo>
                  <a:cubicBezTo>
                    <a:pt x="17450" y="15311"/>
                    <a:pt x="19450" y="18257"/>
                    <a:pt x="21450" y="212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6538957" y="822425"/>
              <a:ext cx="300972" cy="16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6420"/>
                  </a:moveTo>
                  <a:cubicBezTo>
                    <a:pt x="497" y="8670"/>
                    <a:pt x="993" y="10920"/>
                    <a:pt x="1862" y="11370"/>
                  </a:cubicBezTo>
                  <a:cubicBezTo>
                    <a:pt x="2731" y="11820"/>
                    <a:pt x="3972" y="10470"/>
                    <a:pt x="4841" y="8670"/>
                  </a:cubicBezTo>
                  <a:cubicBezTo>
                    <a:pt x="5710" y="6870"/>
                    <a:pt x="6207" y="4620"/>
                    <a:pt x="6579" y="4620"/>
                  </a:cubicBezTo>
                  <a:cubicBezTo>
                    <a:pt x="6952" y="4620"/>
                    <a:pt x="7200" y="6870"/>
                    <a:pt x="7821" y="8895"/>
                  </a:cubicBezTo>
                  <a:cubicBezTo>
                    <a:pt x="8441" y="10920"/>
                    <a:pt x="9434" y="12720"/>
                    <a:pt x="10303" y="12720"/>
                  </a:cubicBezTo>
                  <a:cubicBezTo>
                    <a:pt x="11172" y="12720"/>
                    <a:pt x="11917" y="10920"/>
                    <a:pt x="12910" y="8445"/>
                  </a:cubicBezTo>
                  <a:cubicBezTo>
                    <a:pt x="13903" y="5970"/>
                    <a:pt x="15145" y="2820"/>
                    <a:pt x="16510" y="1245"/>
                  </a:cubicBezTo>
                  <a:cubicBezTo>
                    <a:pt x="17876" y="-330"/>
                    <a:pt x="19365" y="-330"/>
                    <a:pt x="20234" y="795"/>
                  </a:cubicBezTo>
                  <a:cubicBezTo>
                    <a:pt x="21103" y="1920"/>
                    <a:pt x="21352" y="4170"/>
                    <a:pt x="21476" y="7770"/>
                  </a:cubicBezTo>
                  <a:cubicBezTo>
                    <a:pt x="21600" y="11370"/>
                    <a:pt x="21600" y="16320"/>
                    <a:pt x="21600" y="2127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6923664" y="841690"/>
              <a:ext cx="113452" cy="113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402" fill="norm" stroke="1" extrusionOk="0">
                  <a:moveTo>
                    <a:pt x="9399" y="7657"/>
                  </a:moveTo>
                  <a:cubicBezTo>
                    <a:pt x="6222" y="7657"/>
                    <a:pt x="3046" y="7657"/>
                    <a:pt x="3046" y="7329"/>
                  </a:cubicBezTo>
                  <a:cubicBezTo>
                    <a:pt x="3046" y="7002"/>
                    <a:pt x="6222" y="6347"/>
                    <a:pt x="9716" y="5038"/>
                  </a:cubicBezTo>
                  <a:cubicBezTo>
                    <a:pt x="13210" y="3729"/>
                    <a:pt x="17022" y="1766"/>
                    <a:pt x="17340" y="784"/>
                  </a:cubicBezTo>
                  <a:cubicBezTo>
                    <a:pt x="17658" y="-198"/>
                    <a:pt x="14481" y="-198"/>
                    <a:pt x="11305" y="457"/>
                  </a:cubicBezTo>
                  <a:cubicBezTo>
                    <a:pt x="8128" y="1111"/>
                    <a:pt x="4952" y="2420"/>
                    <a:pt x="2728" y="4711"/>
                  </a:cubicBezTo>
                  <a:cubicBezTo>
                    <a:pt x="505" y="7002"/>
                    <a:pt x="-766" y="10275"/>
                    <a:pt x="505" y="13220"/>
                  </a:cubicBezTo>
                  <a:cubicBezTo>
                    <a:pt x="1775" y="16166"/>
                    <a:pt x="5587" y="18784"/>
                    <a:pt x="9399" y="20093"/>
                  </a:cubicBezTo>
                  <a:cubicBezTo>
                    <a:pt x="13210" y="21402"/>
                    <a:pt x="17022" y="21402"/>
                    <a:pt x="20834" y="214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6988205" y="518914"/>
              <a:ext cx="609338" cy="44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75" fill="norm" stroke="1" extrusionOk="0">
                  <a:moveTo>
                    <a:pt x="5020" y="0"/>
                  </a:moveTo>
                  <a:cubicBezTo>
                    <a:pt x="5142" y="5441"/>
                    <a:pt x="5264" y="10882"/>
                    <a:pt x="5387" y="14015"/>
                  </a:cubicBezTo>
                  <a:cubicBezTo>
                    <a:pt x="5509" y="17148"/>
                    <a:pt x="5631" y="17973"/>
                    <a:pt x="5570" y="18797"/>
                  </a:cubicBezTo>
                  <a:cubicBezTo>
                    <a:pt x="5509" y="19621"/>
                    <a:pt x="5264" y="20446"/>
                    <a:pt x="4654" y="20940"/>
                  </a:cubicBezTo>
                  <a:cubicBezTo>
                    <a:pt x="4044" y="21435"/>
                    <a:pt x="3068" y="21600"/>
                    <a:pt x="2214" y="20940"/>
                  </a:cubicBezTo>
                  <a:cubicBezTo>
                    <a:pt x="1359" y="20281"/>
                    <a:pt x="627" y="18797"/>
                    <a:pt x="261" y="17643"/>
                  </a:cubicBezTo>
                  <a:cubicBezTo>
                    <a:pt x="-105" y="16489"/>
                    <a:pt x="-105" y="15664"/>
                    <a:pt x="383" y="14675"/>
                  </a:cubicBezTo>
                  <a:cubicBezTo>
                    <a:pt x="871" y="13685"/>
                    <a:pt x="1848" y="12531"/>
                    <a:pt x="3068" y="11624"/>
                  </a:cubicBezTo>
                  <a:cubicBezTo>
                    <a:pt x="4288" y="10718"/>
                    <a:pt x="5753" y="10058"/>
                    <a:pt x="6790" y="9976"/>
                  </a:cubicBezTo>
                  <a:cubicBezTo>
                    <a:pt x="7827" y="9893"/>
                    <a:pt x="8437" y="10388"/>
                    <a:pt x="8926" y="10965"/>
                  </a:cubicBezTo>
                  <a:cubicBezTo>
                    <a:pt x="9414" y="11542"/>
                    <a:pt x="9780" y="12202"/>
                    <a:pt x="10085" y="13108"/>
                  </a:cubicBezTo>
                  <a:cubicBezTo>
                    <a:pt x="10390" y="14015"/>
                    <a:pt x="10634" y="15169"/>
                    <a:pt x="10939" y="15252"/>
                  </a:cubicBezTo>
                  <a:cubicBezTo>
                    <a:pt x="11244" y="15334"/>
                    <a:pt x="11610" y="14345"/>
                    <a:pt x="11915" y="13438"/>
                  </a:cubicBezTo>
                  <a:cubicBezTo>
                    <a:pt x="12220" y="12531"/>
                    <a:pt x="12465" y="11707"/>
                    <a:pt x="12342" y="11047"/>
                  </a:cubicBezTo>
                  <a:cubicBezTo>
                    <a:pt x="12220" y="10388"/>
                    <a:pt x="11732" y="9893"/>
                    <a:pt x="11183" y="9811"/>
                  </a:cubicBezTo>
                  <a:cubicBezTo>
                    <a:pt x="10634" y="9728"/>
                    <a:pt x="10024" y="10058"/>
                    <a:pt x="9597" y="10718"/>
                  </a:cubicBezTo>
                  <a:cubicBezTo>
                    <a:pt x="9170" y="11377"/>
                    <a:pt x="8925" y="12366"/>
                    <a:pt x="8864" y="13438"/>
                  </a:cubicBezTo>
                  <a:cubicBezTo>
                    <a:pt x="8803" y="14510"/>
                    <a:pt x="8926" y="15664"/>
                    <a:pt x="9353" y="16653"/>
                  </a:cubicBezTo>
                  <a:cubicBezTo>
                    <a:pt x="9780" y="17643"/>
                    <a:pt x="10512" y="18467"/>
                    <a:pt x="11183" y="18962"/>
                  </a:cubicBezTo>
                  <a:cubicBezTo>
                    <a:pt x="11854" y="19456"/>
                    <a:pt x="12464" y="19621"/>
                    <a:pt x="13075" y="19456"/>
                  </a:cubicBezTo>
                  <a:cubicBezTo>
                    <a:pt x="13685" y="19292"/>
                    <a:pt x="14295" y="18797"/>
                    <a:pt x="14722" y="18137"/>
                  </a:cubicBezTo>
                  <a:cubicBezTo>
                    <a:pt x="15149" y="17478"/>
                    <a:pt x="15393" y="16653"/>
                    <a:pt x="15576" y="15829"/>
                  </a:cubicBezTo>
                  <a:cubicBezTo>
                    <a:pt x="15759" y="15005"/>
                    <a:pt x="15881" y="14180"/>
                    <a:pt x="16064" y="14180"/>
                  </a:cubicBezTo>
                  <a:cubicBezTo>
                    <a:pt x="16248" y="14180"/>
                    <a:pt x="16492" y="15005"/>
                    <a:pt x="16736" y="16076"/>
                  </a:cubicBezTo>
                  <a:cubicBezTo>
                    <a:pt x="16980" y="17148"/>
                    <a:pt x="17224" y="18467"/>
                    <a:pt x="17285" y="18632"/>
                  </a:cubicBezTo>
                  <a:cubicBezTo>
                    <a:pt x="17346" y="18797"/>
                    <a:pt x="17224" y="17808"/>
                    <a:pt x="17895" y="15994"/>
                  </a:cubicBezTo>
                  <a:cubicBezTo>
                    <a:pt x="18566" y="14180"/>
                    <a:pt x="20031" y="11542"/>
                    <a:pt x="21495" y="890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7626948" y="681508"/>
              <a:ext cx="169590" cy="16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600" fill="norm" stroke="1" extrusionOk="0">
                  <a:moveTo>
                    <a:pt x="20541" y="1763"/>
                  </a:moveTo>
                  <a:cubicBezTo>
                    <a:pt x="15883" y="882"/>
                    <a:pt x="11224" y="0"/>
                    <a:pt x="7836" y="0"/>
                  </a:cubicBezTo>
                  <a:cubicBezTo>
                    <a:pt x="4447" y="0"/>
                    <a:pt x="2330" y="882"/>
                    <a:pt x="1059" y="2645"/>
                  </a:cubicBezTo>
                  <a:cubicBezTo>
                    <a:pt x="-211" y="4408"/>
                    <a:pt x="-635" y="7053"/>
                    <a:pt x="1483" y="9478"/>
                  </a:cubicBezTo>
                  <a:cubicBezTo>
                    <a:pt x="3600" y="11902"/>
                    <a:pt x="8259" y="14106"/>
                    <a:pt x="12494" y="16090"/>
                  </a:cubicBezTo>
                  <a:cubicBezTo>
                    <a:pt x="16730" y="18073"/>
                    <a:pt x="20541" y="19837"/>
                    <a:pt x="20753" y="20718"/>
                  </a:cubicBezTo>
                  <a:cubicBezTo>
                    <a:pt x="20965" y="21600"/>
                    <a:pt x="17577" y="21600"/>
                    <a:pt x="14612" y="21600"/>
                  </a:cubicBezTo>
                  <a:cubicBezTo>
                    <a:pt x="11647" y="21600"/>
                    <a:pt x="9106" y="21600"/>
                    <a:pt x="656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7628678" y="713728"/>
              <a:ext cx="166053" cy="15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21600" y="315"/>
                  </a:moveTo>
                  <a:cubicBezTo>
                    <a:pt x="19350" y="-144"/>
                    <a:pt x="17100" y="-604"/>
                    <a:pt x="13500" y="2843"/>
                  </a:cubicBezTo>
                  <a:cubicBezTo>
                    <a:pt x="9900" y="6290"/>
                    <a:pt x="4950" y="13643"/>
                    <a:pt x="0" y="2099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7" grpId="5"/>
      <p:bldP build="whole" bldLvl="1" animBg="1" rev="0" advAuto="0" spid="864" grpId="7"/>
      <p:bldP build="whole" bldLvl="1" animBg="1" rev="0" advAuto="0" spid="863" grpId="1"/>
      <p:bldP build="whole" bldLvl="1" animBg="1" rev="0" advAuto="0" spid="865" grpId="4"/>
      <p:bldP build="whole" bldLvl="1" animBg="1" rev="0" advAuto="0" spid="873" grpId="8"/>
      <p:bldP build="whole" bldLvl="1" animBg="1" rev="0" advAuto="0" spid="870" grpId="9"/>
      <p:bldP build="whole" bldLvl="1" animBg="1" rev="0" advAuto="0" spid="868" grpId="3"/>
      <p:bldP build="whole" bldLvl="1" animBg="1" rev="0" advAuto="0" spid="937" grpId="6"/>
      <p:bldP build="whole" bldLvl="1" animBg="1" rev="0" advAuto="0" spid="86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76" name="NLP so f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NLP so far</a:t>
            </a:r>
          </a:p>
        </p:txBody>
      </p:sp>
      <p:sp>
        <p:nvSpPr>
          <p:cNvPr id="177" name="The Transformer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Transformer Model</a:t>
            </a:r>
          </a:p>
          <a:p>
            <a:pPr/>
            <a:r>
              <a:t>The Language Modelling Task </a:t>
            </a:r>
          </a:p>
          <a:p>
            <a:pPr/>
            <a:r>
              <a:t>Pre-Training on an Internet-Scale Corpus</a:t>
            </a:r>
          </a:p>
          <a:p>
            <a:pPr/>
            <a:r>
              <a:t>Fine-Tuning on Human Demonstrations</a:t>
            </a:r>
          </a:p>
          <a:p>
            <a:pPr/>
            <a:r>
              <a:t>Instruction-Tuning with Human Feedback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940" name="Another Power La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Another Power Law</a:t>
            </a:r>
          </a:p>
        </p:txBody>
      </p:sp>
      <p:pic>
        <p:nvPicPr>
          <p:cNvPr id="941" name="[2001.08361] OpenAI Scaling Laws.heic" descr="[2001.08361] OpenAI Scaling Laws.hei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7373" y="4485983"/>
            <a:ext cx="13385043" cy="41328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0" name="Drawing"/>
          <p:cNvGrpSpPr/>
          <p:nvPr/>
        </p:nvGrpSpPr>
        <p:grpSpPr>
          <a:xfrm>
            <a:off x="2035635" y="8133324"/>
            <a:ext cx="19918007" cy="2265723"/>
            <a:chOff x="-4024650" y="-2442153"/>
            <a:chExt cx="19918005" cy="2265721"/>
          </a:xfrm>
        </p:grpSpPr>
        <p:sp>
          <p:nvSpPr>
            <p:cNvPr id="942" name="Line"/>
            <p:cNvSpPr/>
            <p:nvPr/>
          </p:nvSpPr>
          <p:spPr>
            <a:xfrm>
              <a:off x="-4024651" y="-1509572"/>
              <a:ext cx="413642" cy="710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29" fill="norm" stroke="1" extrusionOk="0">
                  <a:moveTo>
                    <a:pt x="2082" y="21116"/>
                  </a:moveTo>
                  <a:cubicBezTo>
                    <a:pt x="1362" y="20803"/>
                    <a:pt x="642" y="20490"/>
                    <a:pt x="282" y="19655"/>
                  </a:cubicBezTo>
                  <a:cubicBezTo>
                    <a:pt x="-78" y="18820"/>
                    <a:pt x="-78" y="17464"/>
                    <a:pt x="192" y="14751"/>
                  </a:cubicBezTo>
                  <a:cubicBezTo>
                    <a:pt x="462" y="12038"/>
                    <a:pt x="1002" y="7968"/>
                    <a:pt x="1272" y="5672"/>
                  </a:cubicBezTo>
                  <a:cubicBezTo>
                    <a:pt x="1542" y="3377"/>
                    <a:pt x="1542" y="2855"/>
                    <a:pt x="1812" y="2072"/>
                  </a:cubicBezTo>
                  <a:cubicBezTo>
                    <a:pt x="2082" y="1290"/>
                    <a:pt x="2622" y="246"/>
                    <a:pt x="3162" y="38"/>
                  </a:cubicBezTo>
                  <a:cubicBezTo>
                    <a:pt x="3702" y="-171"/>
                    <a:pt x="4242" y="455"/>
                    <a:pt x="5862" y="2542"/>
                  </a:cubicBezTo>
                  <a:cubicBezTo>
                    <a:pt x="7482" y="4629"/>
                    <a:pt x="10182" y="8177"/>
                    <a:pt x="12972" y="11568"/>
                  </a:cubicBezTo>
                  <a:cubicBezTo>
                    <a:pt x="15762" y="14959"/>
                    <a:pt x="18642" y="18194"/>
                    <a:pt x="21522" y="2142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-3963873" y="-1020532"/>
              <a:ext cx="643456" cy="16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fill="norm" stroke="1" extrusionOk="0">
                  <a:moveTo>
                    <a:pt x="0" y="12600"/>
                  </a:moveTo>
                  <a:cubicBezTo>
                    <a:pt x="3716" y="9450"/>
                    <a:pt x="7432" y="6300"/>
                    <a:pt x="9639" y="4500"/>
                  </a:cubicBezTo>
                  <a:cubicBezTo>
                    <a:pt x="11845" y="2700"/>
                    <a:pt x="12542" y="2250"/>
                    <a:pt x="13181" y="1575"/>
                  </a:cubicBezTo>
                  <a:cubicBezTo>
                    <a:pt x="13819" y="900"/>
                    <a:pt x="14400" y="0"/>
                    <a:pt x="14400" y="0"/>
                  </a:cubicBezTo>
                  <a:cubicBezTo>
                    <a:pt x="14400" y="0"/>
                    <a:pt x="13819" y="900"/>
                    <a:pt x="13413" y="2475"/>
                  </a:cubicBezTo>
                  <a:cubicBezTo>
                    <a:pt x="13006" y="4050"/>
                    <a:pt x="12774" y="6300"/>
                    <a:pt x="12658" y="9450"/>
                  </a:cubicBezTo>
                  <a:cubicBezTo>
                    <a:pt x="12542" y="12600"/>
                    <a:pt x="12542" y="16650"/>
                    <a:pt x="12948" y="18900"/>
                  </a:cubicBezTo>
                  <a:cubicBezTo>
                    <a:pt x="13355" y="21150"/>
                    <a:pt x="14168" y="21600"/>
                    <a:pt x="14923" y="20025"/>
                  </a:cubicBezTo>
                  <a:cubicBezTo>
                    <a:pt x="15677" y="18450"/>
                    <a:pt x="16374" y="14850"/>
                    <a:pt x="16839" y="11700"/>
                  </a:cubicBezTo>
                  <a:cubicBezTo>
                    <a:pt x="17303" y="8550"/>
                    <a:pt x="17535" y="5850"/>
                    <a:pt x="18000" y="6075"/>
                  </a:cubicBezTo>
                  <a:cubicBezTo>
                    <a:pt x="18465" y="6300"/>
                    <a:pt x="19161" y="9450"/>
                    <a:pt x="19800" y="11925"/>
                  </a:cubicBezTo>
                  <a:cubicBezTo>
                    <a:pt x="20439" y="14400"/>
                    <a:pt x="21019" y="16200"/>
                    <a:pt x="21600" y="180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-3164744" y="-1307665"/>
              <a:ext cx="10379" cy="41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6300"/>
                    <a:pt x="14400" y="12600"/>
                    <a:pt x="18000" y="16200"/>
                  </a:cubicBezTo>
                  <a:cubicBezTo>
                    <a:pt x="21600" y="19800"/>
                    <a:pt x="21600" y="207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-3341175" y="-1364314"/>
              <a:ext cx="622698" cy="49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17756"/>
                  </a:moveTo>
                  <a:cubicBezTo>
                    <a:pt x="3000" y="15506"/>
                    <a:pt x="6000" y="13256"/>
                    <a:pt x="8400" y="11231"/>
                  </a:cubicBezTo>
                  <a:cubicBezTo>
                    <a:pt x="10800" y="9206"/>
                    <a:pt x="12600" y="7406"/>
                    <a:pt x="13620" y="5981"/>
                  </a:cubicBezTo>
                  <a:cubicBezTo>
                    <a:pt x="14640" y="4556"/>
                    <a:pt x="14880" y="3506"/>
                    <a:pt x="14820" y="2606"/>
                  </a:cubicBezTo>
                  <a:cubicBezTo>
                    <a:pt x="14760" y="1706"/>
                    <a:pt x="14400" y="956"/>
                    <a:pt x="13860" y="506"/>
                  </a:cubicBezTo>
                  <a:cubicBezTo>
                    <a:pt x="13320" y="56"/>
                    <a:pt x="12600" y="-94"/>
                    <a:pt x="12000" y="56"/>
                  </a:cubicBezTo>
                  <a:cubicBezTo>
                    <a:pt x="11400" y="206"/>
                    <a:pt x="10920" y="656"/>
                    <a:pt x="10500" y="2306"/>
                  </a:cubicBezTo>
                  <a:cubicBezTo>
                    <a:pt x="10080" y="3956"/>
                    <a:pt x="9720" y="6806"/>
                    <a:pt x="9840" y="9956"/>
                  </a:cubicBezTo>
                  <a:cubicBezTo>
                    <a:pt x="9960" y="13106"/>
                    <a:pt x="10560" y="16556"/>
                    <a:pt x="11040" y="18656"/>
                  </a:cubicBezTo>
                  <a:cubicBezTo>
                    <a:pt x="11520" y="20756"/>
                    <a:pt x="11880" y="21506"/>
                    <a:pt x="12240" y="21356"/>
                  </a:cubicBezTo>
                  <a:cubicBezTo>
                    <a:pt x="12600" y="21206"/>
                    <a:pt x="12960" y="20156"/>
                    <a:pt x="13860" y="18431"/>
                  </a:cubicBezTo>
                  <a:cubicBezTo>
                    <a:pt x="14760" y="16706"/>
                    <a:pt x="16200" y="14306"/>
                    <a:pt x="17280" y="13106"/>
                  </a:cubicBezTo>
                  <a:cubicBezTo>
                    <a:pt x="18360" y="11906"/>
                    <a:pt x="19080" y="11906"/>
                    <a:pt x="19740" y="12881"/>
                  </a:cubicBezTo>
                  <a:cubicBezTo>
                    <a:pt x="20400" y="13856"/>
                    <a:pt x="21000" y="15806"/>
                    <a:pt x="21300" y="17231"/>
                  </a:cubicBezTo>
                  <a:cubicBezTo>
                    <a:pt x="21600" y="18656"/>
                    <a:pt x="21600" y="19556"/>
                    <a:pt x="21600" y="2045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-2632470" y="-1037830"/>
              <a:ext cx="125159" cy="16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293" fill="norm" stroke="1" extrusionOk="0">
                  <a:moveTo>
                    <a:pt x="11447" y="0"/>
                  </a:moveTo>
                  <a:cubicBezTo>
                    <a:pt x="14289" y="4950"/>
                    <a:pt x="17131" y="9900"/>
                    <a:pt x="18836" y="13500"/>
                  </a:cubicBezTo>
                  <a:cubicBezTo>
                    <a:pt x="20542" y="17100"/>
                    <a:pt x="21110" y="19350"/>
                    <a:pt x="19973" y="20475"/>
                  </a:cubicBezTo>
                  <a:cubicBezTo>
                    <a:pt x="18836" y="21600"/>
                    <a:pt x="15994" y="21600"/>
                    <a:pt x="12299" y="20250"/>
                  </a:cubicBezTo>
                  <a:cubicBezTo>
                    <a:pt x="8605" y="18900"/>
                    <a:pt x="4057" y="16200"/>
                    <a:pt x="1784" y="13500"/>
                  </a:cubicBezTo>
                  <a:cubicBezTo>
                    <a:pt x="-490" y="10800"/>
                    <a:pt x="-490" y="8100"/>
                    <a:pt x="1215" y="5850"/>
                  </a:cubicBezTo>
                  <a:cubicBezTo>
                    <a:pt x="2921" y="3600"/>
                    <a:pt x="6331" y="1800"/>
                    <a:pt x="9742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-2375994" y="-1110477"/>
              <a:ext cx="166054" cy="19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0" y="4469"/>
                  </a:moveTo>
                  <a:cubicBezTo>
                    <a:pt x="1800" y="8938"/>
                    <a:pt x="3600" y="13407"/>
                    <a:pt x="4275" y="16572"/>
                  </a:cubicBezTo>
                  <a:cubicBezTo>
                    <a:pt x="4950" y="19738"/>
                    <a:pt x="4500" y="21600"/>
                    <a:pt x="4050" y="21041"/>
                  </a:cubicBezTo>
                  <a:cubicBezTo>
                    <a:pt x="3600" y="20483"/>
                    <a:pt x="3150" y="17503"/>
                    <a:pt x="6075" y="13593"/>
                  </a:cubicBezTo>
                  <a:cubicBezTo>
                    <a:pt x="9000" y="9683"/>
                    <a:pt x="15300" y="484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-2147671" y="-1088953"/>
              <a:ext cx="178279" cy="15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93" fill="norm" stroke="1" extrusionOk="0">
                  <a:moveTo>
                    <a:pt x="18692" y="1333"/>
                  </a:moveTo>
                  <a:cubicBezTo>
                    <a:pt x="14123" y="853"/>
                    <a:pt x="9554" y="373"/>
                    <a:pt x="6231" y="133"/>
                  </a:cubicBezTo>
                  <a:cubicBezTo>
                    <a:pt x="2908" y="-107"/>
                    <a:pt x="831" y="-107"/>
                    <a:pt x="415" y="853"/>
                  </a:cubicBezTo>
                  <a:cubicBezTo>
                    <a:pt x="0" y="1813"/>
                    <a:pt x="1246" y="3733"/>
                    <a:pt x="4154" y="5653"/>
                  </a:cubicBezTo>
                  <a:cubicBezTo>
                    <a:pt x="7062" y="7573"/>
                    <a:pt x="11631" y="9493"/>
                    <a:pt x="15162" y="11173"/>
                  </a:cubicBezTo>
                  <a:cubicBezTo>
                    <a:pt x="18692" y="12853"/>
                    <a:pt x="21185" y="14293"/>
                    <a:pt x="21392" y="15733"/>
                  </a:cubicBezTo>
                  <a:cubicBezTo>
                    <a:pt x="21600" y="17173"/>
                    <a:pt x="19523" y="18613"/>
                    <a:pt x="15577" y="19573"/>
                  </a:cubicBezTo>
                  <a:cubicBezTo>
                    <a:pt x="11631" y="20533"/>
                    <a:pt x="5815" y="21013"/>
                    <a:pt x="0" y="2149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-1169224" y="-1678422"/>
              <a:ext cx="671702" cy="669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39" fill="norm" stroke="1" extrusionOk="0">
                  <a:moveTo>
                    <a:pt x="5500" y="14862"/>
                  </a:moveTo>
                  <a:cubicBezTo>
                    <a:pt x="3856" y="14640"/>
                    <a:pt x="2211" y="14419"/>
                    <a:pt x="1169" y="14973"/>
                  </a:cubicBezTo>
                  <a:cubicBezTo>
                    <a:pt x="128" y="15526"/>
                    <a:pt x="-311" y="16856"/>
                    <a:pt x="237" y="18185"/>
                  </a:cubicBezTo>
                  <a:cubicBezTo>
                    <a:pt x="785" y="19514"/>
                    <a:pt x="2320" y="20843"/>
                    <a:pt x="4404" y="20456"/>
                  </a:cubicBezTo>
                  <a:cubicBezTo>
                    <a:pt x="6487" y="20068"/>
                    <a:pt x="9118" y="17963"/>
                    <a:pt x="10544" y="15139"/>
                  </a:cubicBezTo>
                  <a:cubicBezTo>
                    <a:pt x="11969" y="12314"/>
                    <a:pt x="12188" y="8770"/>
                    <a:pt x="12024" y="6333"/>
                  </a:cubicBezTo>
                  <a:cubicBezTo>
                    <a:pt x="11860" y="3896"/>
                    <a:pt x="11311" y="2566"/>
                    <a:pt x="10873" y="1625"/>
                  </a:cubicBezTo>
                  <a:cubicBezTo>
                    <a:pt x="10434" y="683"/>
                    <a:pt x="10105" y="130"/>
                    <a:pt x="9721" y="19"/>
                  </a:cubicBezTo>
                  <a:cubicBezTo>
                    <a:pt x="9338" y="-92"/>
                    <a:pt x="8899" y="240"/>
                    <a:pt x="8625" y="2013"/>
                  </a:cubicBezTo>
                  <a:cubicBezTo>
                    <a:pt x="8351" y="3785"/>
                    <a:pt x="8241" y="6997"/>
                    <a:pt x="8680" y="10210"/>
                  </a:cubicBezTo>
                  <a:cubicBezTo>
                    <a:pt x="9118" y="13422"/>
                    <a:pt x="10105" y="16634"/>
                    <a:pt x="10818" y="18517"/>
                  </a:cubicBezTo>
                  <a:cubicBezTo>
                    <a:pt x="11531" y="20400"/>
                    <a:pt x="11969" y="20954"/>
                    <a:pt x="12463" y="21231"/>
                  </a:cubicBezTo>
                  <a:cubicBezTo>
                    <a:pt x="12956" y="21508"/>
                    <a:pt x="13504" y="21508"/>
                    <a:pt x="13888" y="21231"/>
                  </a:cubicBezTo>
                  <a:cubicBezTo>
                    <a:pt x="14272" y="20954"/>
                    <a:pt x="14491" y="20400"/>
                    <a:pt x="15094" y="19403"/>
                  </a:cubicBezTo>
                  <a:cubicBezTo>
                    <a:pt x="15697" y="18406"/>
                    <a:pt x="16684" y="16966"/>
                    <a:pt x="17451" y="16246"/>
                  </a:cubicBezTo>
                  <a:cubicBezTo>
                    <a:pt x="18219" y="15526"/>
                    <a:pt x="18767" y="15526"/>
                    <a:pt x="19370" y="16302"/>
                  </a:cubicBezTo>
                  <a:cubicBezTo>
                    <a:pt x="19973" y="17077"/>
                    <a:pt x="20631" y="18628"/>
                    <a:pt x="21289" y="2017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-470069" y="-1151991"/>
              <a:ext cx="102827" cy="16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306" fill="norm" stroke="1" extrusionOk="0">
                  <a:moveTo>
                    <a:pt x="14893" y="4136"/>
                  </a:moveTo>
                  <a:cubicBezTo>
                    <a:pt x="15568" y="6434"/>
                    <a:pt x="16243" y="8732"/>
                    <a:pt x="17593" y="11489"/>
                  </a:cubicBezTo>
                  <a:cubicBezTo>
                    <a:pt x="18943" y="14247"/>
                    <a:pt x="20968" y="17464"/>
                    <a:pt x="19618" y="19302"/>
                  </a:cubicBezTo>
                  <a:cubicBezTo>
                    <a:pt x="18268" y="21140"/>
                    <a:pt x="13543" y="21600"/>
                    <a:pt x="9493" y="21140"/>
                  </a:cubicBezTo>
                  <a:cubicBezTo>
                    <a:pt x="5443" y="20681"/>
                    <a:pt x="2068" y="19302"/>
                    <a:pt x="718" y="16315"/>
                  </a:cubicBezTo>
                  <a:cubicBezTo>
                    <a:pt x="-632" y="13328"/>
                    <a:pt x="43" y="8732"/>
                    <a:pt x="1731" y="5745"/>
                  </a:cubicBezTo>
                  <a:cubicBezTo>
                    <a:pt x="3418" y="2757"/>
                    <a:pt x="6118" y="1379"/>
                    <a:pt x="881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-233339" y="-1245396"/>
              <a:ext cx="185761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7" h="21600" fill="norm" stroke="1" extrusionOk="0">
                  <a:moveTo>
                    <a:pt x="18485" y="0"/>
                  </a:moveTo>
                  <a:cubicBezTo>
                    <a:pt x="14760" y="360"/>
                    <a:pt x="11036" y="720"/>
                    <a:pt x="8057" y="1260"/>
                  </a:cubicBezTo>
                  <a:cubicBezTo>
                    <a:pt x="5078" y="1800"/>
                    <a:pt x="2843" y="2520"/>
                    <a:pt x="1354" y="3780"/>
                  </a:cubicBezTo>
                  <a:cubicBezTo>
                    <a:pt x="-136" y="5040"/>
                    <a:pt x="-881" y="6840"/>
                    <a:pt x="1726" y="9000"/>
                  </a:cubicBezTo>
                  <a:cubicBezTo>
                    <a:pt x="4333" y="11160"/>
                    <a:pt x="10291" y="13680"/>
                    <a:pt x="14388" y="15300"/>
                  </a:cubicBezTo>
                  <a:cubicBezTo>
                    <a:pt x="18485" y="16920"/>
                    <a:pt x="20719" y="17640"/>
                    <a:pt x="19788" y="18180"/>
                  </a:cubicBezTo>
                  <a:cubicBezTo>
                    <a:pt x="18857" y="18720"/>
                    <a:pt x="14760" y="19080"/>
                    <a:pt x="11409" y="19620"/>
                  </a:cubicBezTo>
                  <a:cubicBezTo>
                    <a:pt x="8057" y="20160"/>
                    <a:pt x="5450" y="20880"/>
                    <a:pt x="284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19259" y="-1197276"/>
              <a:ext cx="235790" cy="169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207" fill="norm" stroke="1" extrusionOk="0">
                  <a:moveTo>
                    <a:pt x="8285" y="8247"/>
                  </a:moveTo>
                  <a:cubicBezTo>
                    <a:pt x="6785" y="8247"/>
                    <a:pt x="5285" y="8247"/>
                    <a:pt x="5435" y="8031"/>
                  </a:cubicBezTo>
                  <a:cubicBezTo>
                    <a:pt x="5585" y="7815"/>
                    <a:pt x="7385" y="7383"/>
                    <a:pt x="9785" y="6735"/>
                  </a:cubicBezTo>
                  <a:cubicBezTo>
                    <a:pt x="12185" y="6087"/>
                    <a:pt x="15185" y="5223"/>
                    <a:pt x="17285" y="4143"/>
                  </a:cubicBezTo>
                  <a:cubicBezTo>
                    <a:pt x="19385" y="3063"/>
                    <a:pt x="20585" y="1767"/>
                    <a:pt x="20435" y="903"/>
                  </a:cubicBezTo>
                  <a:cubicBezTo>
                    <a:pt x="20285" y="39"/>
                    <a:pt x="18785" y="-393"/>
                    <a:pt x="15185" y="471"/>
                  </a:cubicBezTo>
                  <a:cubicBezTo>
                    <a:pt x="11585" y="1335"/>
                    <a:pt x="5885" y="3495"/>
                    <a:pt x="2735" y="5655"/>
                  </a:cubicBezTo>
                  <a:cubicBezTo>
                    <a:pt x="-415" y="7815"/>
                    <a:pt x="-1015" y="9975"/>
                    <a:pt x="1835" y="12567"/>
                  </a:cubicBezTo>
                  <a:cubicBezTo>
                    <a:pt x="4685" y="15159"/>
                    <a:pt x="10985" y="18183"/>
                    <a:pt x="17285" y="2120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872411" y="-1639771"/>
              <a:ext cx="114162" cy="50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5437"/>
                    <a:pt x="10473" y="10873"/>
                    <a:pt x="14073" y="14473"/>
                  </a:cubicBezTo>
                  <a:cubicBezTo>
                    <a:pt x="17673" y="18073"/>
                    <a:pt x="19636" y="1983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716737" y="-1556744"/>
              <a:ext cx="529293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0215"/>
                    <a:pt x="0" y="18831"/>
                    <a:pt x="1200" y="17446"/>
                  </a:cubicBezTo>
                  <a:cubicBezTo>
                    <a:pt x="2400" y="16062"/>
                    <a:pt x="4800" y="14677"/>
                    <a:pt x="8400" y="11769"/>
                  </a:cubicBezTo>
                  <a:cubicBezTo>
                    <a:pt x="12000" y="8862"/>
                    <a:pt x="16800" y="443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1099836" y="-1681284"/>
              <a:ext cx="281112" cy="51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600" fill="norm" stroke="1" extrusionOk="0">
                  <a:moveTo>
                    <a:pt x="8655" y="0"/>
                  </a:moveTo>
                  <a:cubicBezTo>
                    <a:pt x="5533" y="720"/>
                    <a:pt x="2410" y="1440"/>
                    <a:pt x="978" y="3600"/>
                  </a:cubicBezTo>
                  <a:cubicBezTo>
                    <a:pt x="-453" y="5760"/>
                    <a:pt x="-193" y="9360"/>
                    <a:pt x="978" y="12384"/>
                  </a:cubicBezTo>
                  <a:cubicBezTo>
                    <a:pt x="2149" y="15408"/>
                    <a:pt x="4231" y="17856"/>
                    <a:pt x="5923" y="19368"/>
                  </a:cubicBezTo>
                  <a:cubicBezTo>
                    <a:pt x="7614" y="20880"/>
                    <a:pt x="8916" y="21456"/>
                    <a:pt x="9827" y="21312"/>
                  </a:cubicBezTo>
                  <a:cubicBezTo>
                    <a:pt x="10737" y="21168"/>
                    <a:pt x="11258" y="20304"/>
                    <a:pt x="12169" y="19008"/>
                  </a:cubicBezTo>
                  <a:cubicBezTo>
                    <a:pt x="13080" y="17712"/>
                    <a:pt x="14381" y="15984"/>
                    <a:pt x="15552" y="14832"/>
                  </a:cubicBezTo>
                  <a:cubicBezTo>
                    <a:pt x="16723" y="13680"/>
                    <a:pt x="17764" y="13104"/>
                    <a:pt x="18545" y="13176"/>
                  </a:cubicBezTo>
                  <a:cubicBezTo>
                    <a:pt x="19325" y="13248"/>
                    <a:pt x="19846" y="13968"/>
                    <a:pt x="20236" y="15480"/>
                  </a:cubicBezTo>
                  <a:cubicBezTo>
                    <a:pt x="20627" y="16992"/>
                    <a:pt x="20887" y="19296"/>
                    <a:pt x="21147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1515865" y="-1245396"/>
              <a:ext cx="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16200" y="0"/>
                  </a:moveTo>
                  <a:cubicBezTo>
                    <a:pt x="-5400" y="7200"/>
                    <a:pt x="-5400" y="14400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1546999" y="-1401070"/>
              <a:ext cx="3113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1610921" y="-1370017"/>
              <a:ext cx="164402" cy="18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17" fill="norm" stroke="1" extrusionOk="0">
                  <a:moveTo>
                    <a:pt x="21385" y="1188"/>
                  </a:moveTo>
                  <a:cubicBezTo>
                    <a:pt x="15085" y="402"/>
                    <a:pt x="8785" y="-383"/>
                    <a:pt x="5185" y="206"/>
                  </a:cubicBezTo>
                  <a:cubicBezTo>
                    <a:pt x="1585" y="795"/>
                    <a:pt x="685" y="2759"/>
                    <a:pt x="235" y="4723"/>
                  </a:cubicBezTo>
                  <a:cubicBezTo>
                    <a:pt x="-215" y="6686"/>
                    <a:pt x="-215" y="8650"/>
                    <a:pt x="2035" y="10417"/>
                  </a:cubicBezTo>
                  <a:cubicBezTo>
                    <a:pt x="4285" y="12184"/>
                    <a:pt x="8785" y="13755"/>
                    <a:pt x="12160" y="15130"/>
                  </a:cubicBezTo>
                  <a:cubicBezTo>
                    <a:pt x="15535" y="16504"/>
                    <a:pt x="17785" y="17682"/>
                    <a:pt x="17560" y="18664"/>
                  </a:cubicBezTo>
                  <a:cubicBezTo>
                    <a:pt x="17335" y="19646"/>
                    <a:pt x="14635" y="20432"/>
                    <a:pt x="11935" y="2121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2373243" y="-1852681"/>
              <a:ext cx="180452" cy="113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505" fill="norm" stroke="1" extrusionOk="0">
                  <a:moveTo>
                    <a:pt x="15146" y="6778"/>
                  </a:moveTo>
                  <a:cubicBezTo>
                    <a:pt x="12700" y="5207"/>
                    <a:pt x="10255" y="3636"/>
                    <a:pt x="8625" y="2687"/>
                  </a:cubicBezTo>
                  <a:cubicBezTo>
                    <a:pt x="6995" y="1738"/>
                    <a:pt x="6180" y="1410"/>
                    <a:pt x="5568" y="1018"/>
                  </a:cubicBezTo>
                  <a:cubicBezTo>
                    <a:pt x="4957" y="625"/>
                    <a:pt x="4550" y="167"/>
                    <a:pt x="3531" y="36"/>
                  </a:cubicBezTo>
                  <a:cubicBezTo>
                    <a:pt x="2512" y="-95"/>
                    <a:pt x="882" y="101"/>
                    <a:pt x="270" y="1181"/>
                  </a:cubicBezTo>
                  <a:cubicBezTo>
                    <a:pt x="-341" y="2261"/>
                    <a:pt x="67" y="4225"/>
                    <a:pt x="1697" y="6385"/>
                  </a:cubicBezTo>
                  <a:cubicBezTo>
                    <a:pt x="3327" y="8545"/>
                    <a:pt x="6180" y="10901"/>
                    <a:pt x="9644" y="13061"/>
                  </a:cubicBezTo>
                  <a:cubicBezTo>
                    <a:pt x="13108" y="15221"/>
                    <a:pt x="17184" y="17185"/>
                    <a:pt x="19221" y="18560"/>
                  </a:cubicBezTo>
                  <a:cubicBezTo>
                    <a:pt x="21259" y="19934"/>
                    <a:pt x="21259" y="20720"/>
                    <a:pt x="21259" y="2150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2356507" y="-1286909"/>
              <a:ext cx="736860" cy="28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0" y="10930"/>
                  </a:moveTo>
                  <a:cubicBezTo>
                    <a:pt x="3245" y="10149"/>
                    <a:pt x="6490" y="9369"/>
                    <a:pt x="8366" y="9108"/>
                  </a:cubicBezTo>
                  <a:cubicBezTo>
                    <a:pt x="10242" y="8848"/>
                    <a:pt x="10749" y="9108"/>
                    <a:pt x="10851" y="9759"/>
                  </a:cubicBezTo>
                  <a:cubicBezTo>
                    <a:pt x="10952" y="10410"/>
                    <a:pt x="10648" y="11451"/>
                    <a:pt x="10293" y="12492"/>
                  </a:cubicBezTo>
                  <a:cubicBezTo>
                    <a:pt x="9938" y="13533"/>
                    <a:pt x="9532" y="14573"/>
                    <a:pt x="9177" y="16005"/>
                  </a:cubicBezTo>
                  <a:cubicBezTo>
                    <a:pt x="8823" y="17436"/>
                    <a:pt x="8518" y="19258"/>
                    <a:pt x="8620" y="20299"/>
                  </a:cubicBezTo>
                  <a:cubicBezTo>
                    <a:pt x="8721" y="21340"/>
                    <a:pt x="9228" y="21600"/>
                    <a:pt x="10293" y="20689"/>
                  </a:cubicBezTo>
                  <a:cubicBezTo>
                    <a:pt x="11358" y="19778"/>
                    <a:pt x="12980" y="17696"/>
                    <a:pt x="13893" y="15875"/>
                  </a:cubicBezTo>
                  <a:cubicBezTo>
                    <a:pt x="14806" y="14053"/>
                    <a:pt x="15008" y="12492"/>
                    <a:pt x="15059" y="11060"/>
                  </a:cubicBezTo>
                  <a:cubicBezTo>
                    <a:pt x="15110" y="9629"/>
                    <a:pt x="15008" y="8328"/>
                    <a:pt x="14755" y="7287"/>
                  </a:cubicBezTo>
                  <a:cubicBezTo>
                    <a:pt x="14501" y="6246"/>
                    <a:pt x="14096" y="5465"/>
                    <a:pt x="13538" y="5075"/>
                  </a:cubicBezTo>
                  <a:cubicBezTo>
                    <a:pt x="12980" y="4684"/>
                    <a:pt x="12270" y="4684"/>
                    <a:pt x="11865" y="5335"/>
                  </a:cubicBezTo>
                  <a:cubicBezTo>
                    <a:pt x="11459" y="5986"/>
                    <a:pt x="11358" y="7287"/>
                    <a:pt x="11611" y="8328"/>
                  </a:cubicBezTo>
                  <a:cubicBezTo>
                    <a:pt x="11865" y="9369"/>
                    <a:pt x="12473" y="10149"/>
                    <a:pt x="13335" y="10540"/>
                  </a:cubicBezTo>
                  <a:cubicBezTo>
                    <a:pt x="14197" y="10930"/>
                    <a:pt x="15313" y="10930"/>
                    <a:pt x="16327" y="11711"/>
                  </a:cubicBezTo>
                  <a:cubicBezTo>
                    <a:pt x="17341" y="12492"/>
                    <a:pt x="18253" y="14053"/>
                    <a:pt x="18710" y="15614"/>
                  </a:cubicBezTo>
                  <a:cubicBezTo>
                    <a:pt x="19166" y="17176"/>
                    <a:pt x="19166" y="18737"/>
                    <a:pt x="19115" y="18737"/>
                  </a:cubicBezTo>
                  <a:cubicBezTo>
                    <a:pt x="19065" y="18737"/>
                    <a:pt x="18963" y="17176"/>
                    <a:pt x="19369" y="13793"/>
                  </a:cubicBezTo>
                  <a:cubicBezTo>
                    <a:pt x="19775" y="10410"/>
                    <a:pt x="20687" y="520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3207492" y="-1208647"/>
              <a:ext cx="363275" cy="170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0913" fill="norm" stroke="1" extrusionOk="0">
                  <a:moveTo>
                    <a:pt x="2447" y="8207"/>
                  </a:moveTo>
                  <a:cubicBezTo>
                    <a:pt x="1428" y="9054"/>
                    <a:pt x="409" y="9901"/>
                    <a:pt x="104" y="11384"/>
                  </a:cubicBezTo>
                  <a:cubicBezTo>
                    <a:pt x="-202" y="12866"/>
                    <a:pt x="206" y="14984"/>
                    <a:pt x="817" y="16678"/>
                  </a:cubicBezTo>
                  <a:cubicBezTo>
                    <a:pt x="1428" y="18372"/>
                    <a:pt x="2243" y="19642"/>
                    <a:pt x="2651" y="19219"/>
                  </a:cubicBezTo>
                  <a:cubicBezTo>
                    <a:pt x="3058" y="18795"/>
                    <a:pt x="3058" y="16678"/>
                    <a:pt x="3058" y="14560"/>
                  </a:cubicBezTo>
                  <a:cubicBezTo>
                    <a:pt x="3058" y="12442"/>
                    <a:pt x="3058" y="10325"/>
                    <a:pt x="3364" y="8419"/>
                  </a:cubicBezTo>
                  <a:cubicBezTo>
                    <a:pt x="3670" y="6513"/>
                    <a:pt x="4281" y="4819"/>
                    <a:pt x="4994" y="4607"/>
                  </a:cubicBezTo>
                  <a:cubicBezTo>
                    <a:pt x="5707" y="4395"/>
                    <a:pt x="6523" y="5666"/>
                    <a:pt x="7032" y="7360"/>
                  </a:cubicBezTo>
                  <a:cubicBezTo>
                    <a:pt x="7541" y="9054"/>
                    <a:pt x="7745" y="11172"/>
                    <a:pt x="8153" y="13501"/>
                  </a:cubicBezTo>
                  <a:cubicBezTo>
                    <a:pt x="8560" y="15831"/>
                    <a:pt x="9172" y="18372"/>
                    <a:pt x="9885" y="18584"/>
                  </a:cubicBezTo>
                  <a:cubicBezTo>
                    <a:pt x="10598" y="18795"/>
                    <a:pt x="11413" y="16678"/>
                    <a:pt x="12330" y="13501"/>
                  </a:cubicBezTo>
                  <a:cubicBezTo>
                    <a:pt x="13247" y="10325"/>
                    <a:pt x="14266" y="6089"/>
                    <a:pt x="15285" y="3337"/>
                  </a:cubicBezTo>
                  <a:cubicBezTo>
                    <a:pt x="16304" y="584"/>
                    <a:pt x="17323" y="-687"/>
                    <a:pt x="18138" y="372"/>
                  </a:cubicBezTo>
                  <a:cubicBezTo>
                    <a:pt x="18953" y="1431"/>
                    <a:pt x="19564" y="4819"/>
                    <a:pt x="20074" y="8631"/>
                  </a:cubicBezTo>
                  <a:cubicBezTo>
                    <a:pt x="20583" y="12442"/>
                    <a:pt x="20990" y="16678"/>
                    <a:pt x="21398" y="2091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4030497" y="-1753931"/>
              <a:ext cx="204481" cy="68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600" fill="norm" stroke="1" extrusionOk="0">
                  <a:moveTo>
                    <a:pt x="5079" y="0"/>
                  </a:moveTo>
                  <a:cubicBezTo>
                    <a:pt x="3279" y="109"/>
                    <a:pt x="1479" y="218"/>
                    <a:pt x="579" y="655"/>
                  </a:cubicBezTo>
                  <a:cubicBezTo>
                    <a:pt x="-321" y="1091"/>
                    <a:pt x="-321" y="1855"/>
                    <a:pt x="1659" y="3982"/>
                  </a:cubicBezTo>
                  <a:cubicBezTo>
                    <a:pt x="3639" y="6109"/>
                    <a:pt x="7599" y="9600"/>
                    <a:pt x="11199" y="12764"/>
                  </a:cubicBezTo>
                  <a:cubicBezTo>
                    <a:pt x="14799" y="15927"/>
                    <a:pt x="18039" y="18764"/>
                    <a:pt x="2127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4172707" y="-1217720"/>
              <a:ext cx="203630" cy="17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0" y="1662"/>
                  </a:moveTo>
                  <a:cubicBezTo>
                    <a:pt x="5400" y="831"/>
                    <a:pt x="10800" y="0"/>
                    <a:pt x="14580" y="0"/>
                  </a:cubicBezTo>
                  <a:cubicBezTo>
                    <a:pt x="18360" y="0"/>
                    <a:pt x="20520" y="831"/>
                    <a:pt x="21060" y="3115"/>
                  </a:cubicBezTo>
                  <a:cubicBezTo>
                    <a:pt x="21600" y="5400"/>
                    <a:pt x="20520" y="9138"/>
                    <a:pt x="16740" y="12462"/>
                  </a:cubicBezTo>
                  <a:cubicBezTo>
                    <a:pt x="12960" y="15785"/>
                    <a:pt x="6480" y="1869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4439083" y="-1224639"/>
              <a:ext cx="262919" cy="132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291" fill="norm" stroke="1" extrusionOk="0">
                  <a:moveTo>
                    <a:pt x="10379" y="0"/>
                  </a:moveTo>
                  <a:cubicBezTo>
                    <a:pt x="8976" y="0"/>
                    <a:pt x="7574" y="0"/>
                    <a:pt x="5890" y="2215"/>
                  </a:cubicBezTo>
                  <a:cubicBezTo>
                    <a:pt x="4207" y="4431"/>
                    <a:pt x="2244" y="8862"/>
                    <a:pt x="1122" y="12462"/>
                  </a:cubicBezTo>
                  <a:cubicBezTo>
                    <a:pt x="0" y="16062"/>
                    <a:pt x="-281" y="18831"/>
                    <a:pt x="280" y="20215"/>
                  </a:cubicBezTo>
                  <a:cubicBezTo>
                    <a:pt x="841" y="21600"/>
                    <a:pt x="2244" y="21600"/>
                    <a:pt x="3506" y="20492"/>
                  </a:cubicBezTo>
                  <a:cubicBezTo>
                    <a:pt x="4768" y="19385"/>
                    <a:pt x="5890" y="17169"/>
                    <a:pt x="7994" y="14677"/>
                  </a:cubicBezTo>
                  <a:cubicBezTo>
                    <a:pt x="10098" y="12185"/>
                    <a:pt x="13184" y="9415"/>
                    <a:pt x="15568" y="9969"/>
                  </a:cubicBezTo>
                  <a:cubicBezTo>
                    <a:pt x="17953" y="10523"/>
                    <a:pt x="19636" y="14400"/>
                    <a:pt x="21319" y="1827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4758619" y="-1259768"/>
              <a:ext cx="210133" cy="18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255" fill="norm" stroke="1" extrusionOk="0">
                  <a:moveTo>
                    <a:pt x="12701" y="470"/>
                  </a:moveTo>
                  <a:cubicBezTo>
                    <a:pt x="10676" y="63"/>
                    <a:pt x="8651" y="-345"/>
                    <a:pt x="6626" y="470"/>
                  </a:cubicBezTo>
                  <a:cubicBezTo>
                    <a:pt x="4601" y="1285"/>
                    <a:pt x="2576" y="3323"/>
                    <a:pt x="1226" y="5361"/>
                  </a:cubicBezTo>
                  <a:cubicBezTo>
                    <a:pt x="-124" y="7398"/>
                    <a:pt x="-799" y="9436"/>
                    <a:pt x="1564" y="11270"/>
                  </a:cubicBezTo>
                  <a:cubicBezTo>
                    <a:pt x="3926" y="13104"/>
                    <a:pt x="9326" y="14734"/>
                    <a:pt x="13376" y="15753"/>
                  </a:cubicBezTo>
                  <a:cubicBezTo>
                    <a:pt x="17426" y="16772"/>
                    <a:pt x="20126" y="17180"/>
                    <a:pt x="20464" y="17791"/>
                  </a:cubicBezTo>
                  <a:cubicBezTo>
                    <a:pt x="20801" y="18402"/>
                    <a:pt x="18776" y="19217"/>
                    <a:pt x="15570" y="19829"/>
                  </a:cubicBezTo>
                  <a:cubicBezTo>
                    <a:pt x="12363" y="20440"/>
                    <a:pt x="7976" y="20847"/>
                    <a:pt x="3588" y="2125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5073129" y="-1194404"/>
              <a:ext cx="97745" cy="15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3" h="21253" fill="norm" stroke="1" extrusionOk="0">
                  <a:moveTo>
                    <a:pt x="2678" y="7166"/>
                  </a:moveTo>
                  <a:cubicBezTo>
                    <a:pt x="6278" y="6227"/>
                    <a:pt x="9878" y="5288"/>
                    <a:pt x="13478" y="3879"/>
                  </a:cubicBezTo>
                  <a:cubicBezTo>
                    <a:pt x="17078" y="2470"/>
                    <a:pt x="20678" y="592"/>
                    <a:pt x="20318" y="123"/>
                  </a:cubicBezTo>
                  <a:cubicBezTo>
                    <a:pt x="19958" y="-347"/>
                    <a:pt x="15638" y="592"/>
                    <a:pt x="11678" y="2001"/>
                  </a:cubicBezTo>
                  <a:cubicBezTo>
                    <a:pt x="7718" y="3410"/>
                    <a:pt x="4118" y="5288"/>
                    <a:pt x="1958" y="7636"/>
                  </a:cubicBezTo>
                  <a:cubicBezTo>
                    <a:pt x="-202" y="9983"/>
                    <a:pt x="-922" y="12801"/>
                    <a:pt x="1598" y="15149"/>
                  </a:cubicBezTo>
                  <a:cubicBezTo>
                    <a:pt x="4118" y="17496"/>
                    <a:pt x="9878" y="19375"/>
                    <a:pt x="15638" y="2125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5301507" y="-1846475"/>
              <a:ext cx="207752" cy="813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0" h="21339" fill="norm" stroke="1" extrusionOk="0">
                  <a:moveTo>
                    <a:pt x="14642" y="17948"/>
                  </a:moveTo>
                  <a:cubicBezTo>
                    <a:pt x="11213" y="17948"/>
                    <a:pt x="7785" y="17948"/>
                    <a:pt x="4870" y="18447"/>
                  </a:cubicBezTo>
                  <a:cubicBezTo>
                    <a:pt x="1956" y="18946"/>
                    <a:pt x="-444" y="19944"/>
                    <a:pt x="70" y="20579"/>
                  </a:cubicBezTo>
                  <a:cubicBezTo>
                    <a:pt x="585" y="21215"/>
                    <a:pt x="4013" y="21487"/>
                    <a:pt x="7785" y="21260"/>
                  </a:cubicBezTo>
                  <a:cubicBezTo>
                    <a:pt x="11556" y="21033"/>
                    <a:pt x="15670" y="20307"/>
                    <a:pt x="18070" y="18719"/>
                  </a:cubicBezTo>
                  <a:cubicBezTo>
                    <a:pt x="20470" y="17131"/>
                    <a:pt x="21156" y="14680"/>
                    <a:pt x="20127" y="11685"/>
                  </a:cubicBezTo>
                  <a:cubicBezTo>
                    <a:pt x="19099" y="8690"/>
                    <a:pt x="16356" y="5151"/>
                    <a:pt x="14642" y="3018"/>
                  </a:cubicBezTo>
                  <a:cubicBezTo>
                    <a:pt x="12927" y="885"/>
                    <a:pt x="12242" y="159"/>
                    <a:pt x="11213" y="23"/>
                  </a:cubicBezTo>
                  <a:cubicBezTo>
                    <a:pt x="10185" y="-113"/>
                    <a:pt x="8813" y="341"/>
                    <a:pt x="6585" y="1929"/>
                  </a:cubicBezTo>
                  <a:cubicBezTo>
                    <a:pt x="4356" y="3517"/>
                    <a:pt x="1270" y="6240"/>
                    <a:pt x="1270" y="9371"/>
                  </a:cubicBezTo>
                  <a:cubicBezTo>
                    <a:pt x="1270" y="12502"/>
                    <a:pt x="4356" y="16042"/>
                    <a:pt x="6585" y="17993"/>
                  </a:cubicBezTo>
                  <a:cubicBezTo>
                    <a:pt x="8813" y="19944"/>
                    <a:pt x="10185" y="20307"/>
                    <a:pt x="11556" y="2067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6080320" y="-1305743"/>
              <a:ext cx="500152" cy="20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049" fill="norm" stroke="1" extrusionOk="0">
                  <a:moveTo>
                    <a:pt x="2767" y="2990"/>
                  </a:moveTo>
                  <a:cubicBezTo>
                    <a:pt x="2023" y="3344"/>
                    <a:pt x="1278" y="3698"/>
                    <a:pt x="756" y="4760"/>
                  </a:cubicBezTo>
                  <a:cubicBezTo>
                    <a:pt x="235" y="5823"/>
                    <a:pt x="-63" y="7593"/>
                    <a:pt x="11" y="9364"/>
                  </a:cubicBezTo>
                  <a:cubicBezTo>
                    <a:pt x="86" y="11134"/>
                    <a:pt x="533" y="12905"/>
                    <a:pt x="1054" y="14498"/>
                  </a:cubicBezTo>
                  <a:cubicBezTo>
                    <a:pt x="1576" y="16092"/>
                    <a:pt x="2171" y="17508"/>
                    <a:pt x="2842" y="18216"/>
                  </a:cubicBezTo>
                  <a:cubicBezTo>
                    <a:pt x="3512" y="18924"/>
                    <a:pt x="4257" y="18924"/>
                    <a:pt x="4778" y="16977"/>
                  </a:cubicBezTo>
                  <a:cubicBezTo>
                    <a:pt x="5300" y="15029"/>
                    <a:pt x="5598" y="11134"/>
                    <a:pt x="5374" y="7770"/>
                  </a:cubicBezTo>
                  <a:cubicBezTo>
                    <a:pt x="5151" y="4406"/>
                    <a:pt x="4406" y="1574"/>
                    <a:pt x="3661" y="511"/>
                  </a:cubicBezTo>
                  <a:cubicBezTo>
                    <a:pt x="2916" y="-551"/>
                    <a:pt x="2172" y="157"/>
                    <a:pt x="1725" y="1574"/>
                  </a:cubicBezTo>
                  <a:cubicBezTo>
                    <a:pt x="1278" y="2990"/>
                    <a:pt x="1129" y="5115"/>
                    <a:pt x="1650" y="6708"/>
                  </a:cubicBezTo>
                  <a:cubicBezTo>
                    <a:pt x="2171" y="8301"/>
                    <a:pt x="3363" y="9364"/>
                    <a:pt x="4332" y="9718"/>
                  </a:cubicBezTo>
                  <a:cubicBezTo>
                    <a:pt x="5300" y="10072"/>
                    <a:pt x="6045" y="9718"/>
                    <a:pt x="6715" y="9010"/>
                  </a:cubicBezTo>
                  <a:cubicBezTo>
                    <a:pt x="7385" y="8301"/>
                    <a:pt x="7981" y="7239"/>
                    <a:pt x="8279" y="7593"/>
                  </a:cubicBezTo>
                  <a:cubicBezTo>
                    <a:pt x="8577" y="7947"/>
                    <a:pt x="8577" y="9718"/>
                    <a:pt x="8577" y="11488"/>
                  </a:cubicBezTo>
                  <a:cubicBezTo>
                    <a:pt x="8577" y="13259"/>
                    <a:pt x="8577" y="15029"/>
                    <a:pt x="8800" y="16623"/>
                  </a:cubicBezTo>
                  <a:cubicBezTo>
                    <a:pt x="9024" y="18216"/>
                    <a:pt x="9471" y="19633"/>
                    <a:pt x="9992" y="19633"/>
                  </a:cubicBezTo>
                  <a:cubicBezTo>
                    <a:pt x="10514" y="19633"/>
                    <a:pt x="11109" y="18216"/>
                    <a:pt x="11854" y="15915"/>
                  </a:cubicBezTo>
                  <a:cubicBezTo>
                    <a:pt x="12599" y="13613"/>
                    <a:pt x="13493" y="10426"/>
                    <a:pt x="14163" y="7947"/>
                  </a:cubicBezTo>
                  <a:cubicBezTo>
                    <a:pt x="14834" y="5469"/>
                    <a:pt x="15280" y="3698"/>
                    <a:pt x="15802" y="3344"/>
                  </a:cubicBezTo>
                  <a:cubicBezTo>
                    <a:pt x="16323" y="2990"/>
                    <a:pt x="16919" y="4052"/>
                    <a:pt x="17887" y="7239"/>
                  </a:cubicBezTo>
                  <a:cubicBezTo>
                    <a:pt x="18856" y="10426"/>
                    <a:pt x="20196" y="15738"/>
                    <a:pt x="21537" y="2104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6922954" y="-1300968"/>
              <a:ext cx="280214" cy="180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9600" y="11438"/>
                  </a:moveTo>
                  <a:cubicBezTo>
                    <a:pt x="9867" y="9400"/>
                    <a:pt x="10133" y="7362"/>
                    <a:pt x="10133" y="5325"/>
                  </a:cubicBezTo>
                  <a:cubicBezTo>
                    <a:pt x="10133" y="3287"/>
                    <a:pt x="9867" y="1249"/>
                    <a:pt x="9067" y="434"/>
                  </a:cubicBezTo>
                  <a:cubicBezTo>
                    <a:pt x="8267" y="-381"/>
                    <a:pt x="6933" y="27"/>
                    <a:pt x="5600" y="1045"/>
                  </a:cubicBezTo>
                  <a:cubicBezTo>
                    <a:pt x="4267" y="2064"/>
                    <a:pt x="2933" y="3694"/>
                    <a:pt x="1867" y="5325"/>
                  </a:cubicBezTo>
                  <a:cubicBezTo>
                    <a:pt x="800" y="6955"/>
                    <a:pt x="0" y="8585"/>
                    <a:pt x="0" y="10215"/>
                  </a:cubicBezTo>
                  <a:cubicBezTo>
                    <a:pt x="0" y="11845"/>
                    <a:pt x="800" y="13476"/>
                    <a:pt x="2800" y="13068"/>
                  </a:cubicBezTo>
                  <a:cubicBezTo>
                    <a:pt x="4800" y="12660"/>
                    <a:pt x="8000" y="10215"/>
                    <a:pt x="10400" y="7974"/>
                  </a:cubicBezTo>
                  <a:cubicBezTo>
                    <a:pt x="12800" y="5732"/>
                    <a:pt x="14400" y="3694"/>
                    <a:pt x="15200" y="4102"/>
                  </a:cubicBezTo>
                  <a:cubicBezTo>
                    <a:pt x="16000" y="4510"/>
                    <a:pt x="16000" y="7362"/>
                    <a:pt x="16933" y="10623"/>
                  </a:cubicBezTo>
                  <a:cubicBezTo>
                    <a:pt x="17867" y="13883"/>
                    <a:pt x="19733" y="17551"/>
                    <a:pt x="21600" y="2121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7576787" y="-1621771"/>
              <a:ext cx="342919" cy="42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92" fill="norm" stroke="1" extrusionOk="0">
                  <a:moveTo>
                    <a:pt x="0" y="20874"/>
                  </a:moveTo>
                  <a:cubicBezTo>
                    <a:pt x="2592" y="17072"/>
                    <a:pt x="5184" y="13270"/>
                    <a:pt x="7344" y="10246"/>
                  </a:cubicBezTo>
                  <a:cubicBezTo>
                    <a:pt x="9504" y="7222"/>
                    <a:pt x="11232" y="4976"/>
                    <a:pt x="12312" y="3334"/>
                  </a:cubicBezTo>
                  <a:cubicBezTo>
                    <a:pt x="13392" y="1693"/>
                    <a:pt x="13824" y="656"/>
                    <a:pt x="13392" y="224"/>
                  </a:cubicBezTo>
                  <a:cubicBezTo>
                    <a:pt x="12960" y="-208"/>
                    <a:pt x="11664" y="-35"/>
                    <a:pt x="9504" y="915"/>
                  </a:cubicBezTo>
                  <a:cubicBezTo>
                    <a:pt x="7344" y="1866"/>
                    <a:pt x="4320" y="3594"/>
                    <a:pt x="2592" y="5494"/>
                  </a:cubicBezTo>
                  <a:cubicBezTo>
                    <a:pt x="864" y="7395"/>
                    <a:pt x="432" y="9469"/>
                    <a:pt x="1944" y="11283"/>
                  </a:cubicBezTo>
                  <a:cubicBezTo>
                    <a:pt x="3456" y="13098"/>
                    <a:pt x="6912" y="14653"/>
                    <a:pt x="10152" y="15690"/>
                  </a:cubicBezTo>
                  <a:cubicBezTo>
                    <a:pt x="13392" y="16726"/>
                    <a:pt x="16416" y="17245"/>
                    <a:pt x="18468" y="17590"/>
                  </a:cubicBezTo>
                  <a:cubicBezTo>
                    <a:pt x="20520" y="17936"/>
                    <a:pt x="21600" y="18109"/>
                    <a:pt x="21384" y="18454"/>
                  </a:cubicBezTo>
                  <a:cubicBezTo>
                    <a:pt x="21168" y="18800"/>
                    <a:pt x="19656" y="19318"/>
                    <a:pt x="17820" y="19837"/>
                  </a:cubicBezTo>
                  <a:cubicBezTo>
                    <a:pt x="15984" y="20355"/>
                    <a:pt x="13824" y="20874"/>
                    <a:pt x="11664" y="2139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7965421" y="-1374620"/>
              <a:ext cx="130280" cy="19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351" fill="norm" stroke="1" extrusionOk="0">
                  <a:moveTo>
                    <a:pt x="14211" y="8622"/>
                  </a:moveTo>
                  <a:cubicBezTo>
                    <a:pt x="11442" y="8237"/>
                    <a:pt x="8673" y="7851"/>
                    <a:pt x="6180" y="7080"/>
                  </a:cubicBezTo>
                  <a:cubicBezTo>
                    <a:pt x="3688" y="6308"/>
                    <a:pt x="1472" y="5151"/>
                    <a:pt x="2303" y="4380"/>
                  </a:cubicBezTo>
                  <a:cubicBezTo>
                    <a:pt x="3134" y="3608"/>
                    <a:pt x="7011" y="3222"/>
                    <a:pt x="10888" y="2451"/>
                  </a:cubicBezTo>
                  <a:cubicBezTo>
                    <a:pt x="14765" y="1680"/>
                    <a:pt x="18642" y="522"/>
                    <a:pt x="19196" y="137"/>
                  </a:cubicBezTo>
                  <a:cubicBezTo>
                    <a:pt x="19749" y="-249"/>
                    <a:pt x="16980" y="137"/>
                    <a:pt x="13103" y="1872"/>
                  </a:cubicBezTo>
                  <a:cubicBezTo>
                    <a:pt x="9226" y="3608"/>
                    <a:pt x="4242" y="6694"/>
                    <a:pt x="1749" y="9587"/>
                  </a:cubicBezTo>
                  <a:cubicBezTo>
                    <a:pt x="-743" y="12480"/>
                    <a:pt x="-743" y="15180"/>
                    <a:pt x="2857" y="17108"/>
                  </a:cubicBezTo>
                  <a:cubicBezTo>
                    <a:pt x="6457" y="19037"/>
                    <a:pt x="13657" y="20194"/>
                    <a:pt x="20857" y="2135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8365537" y="-1774688"/>
              <a:ext cx="51892" cy="60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097"/>
                    <a:pt x="0" y="8193"/>
                    <a:pt x="3600" y="11793"/>
                  </a:cubicBezTo>
                  <a:cubicBezTo>
                    <a:pt x="7200" y="15393"/>
                    <a:pt x="14400" y="1849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8261754" y="-1411448"/>
              <a:ext cx="228324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8937498" y="-1515231"/>
              <a:ext cx="393220" cy="25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40" fill="norm" stroke="1" extrusionOk="0">
                  <a:moveTo>
                    <a:pt x="5572" y="10368"/>
                  </a:moveTo>
                  <a:cubicBezTo>
                    <a:pt x="5572" y="12960"/>
                    <a:pt x="5572" y="15552"/>
                    <a:pt x="5102" y="17424"/>
                  </a:cubicBezTo>
                  <a:cubicBezTo>
                    <a:pt x="4632" y="19296"/>
                    <a:pt x="3693" y="20448"/>
                    <a:pt x="2660" y="21024"/>
                  </a:cubicBezTo>
                  <a:cubicBezTo>
                    <a:pt x="1627" y="21600"/>
                    <a:pt x="500" y="21600"/>
                    <a:pt x="125" y="20880"/>
                  </a:cubicBezTo>
                  <a:cubicBezTo>
                    <a:pt x="-251" y="20160"/>
                    <a:pt x="125" y="18720"/>
                    <a:pt x="2566" y="15984"/>
                  </a:cubicBezTo>
                  <a:cubicBezTo>
                    <a:pt x="5008" y="13248"/>
                    <a:pt x="9516" y="9216"/>
                    <a:pt x="12991" y="6336"/>
                  </a:cubicBezTo>
                  <a:cubicBezTo>
                    <a:pt x="16466" y="3456"/>
                    <a:pt x="18907" y="1728"/>
                    <a:pt x="2134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9188112" y="-2004383"/>
              <a:ext cx="277525" cy="111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61" fill="norm" stroke="1" extrusionOk="0">
                  <a:moveTo>
                    <a:pt x="21132" y="2818"/>
                  </a:moveTo>
                  <a:cubicBezTo>
                    <a:pt x="16917" y="1688"/>
                    <a:pt x="12703" y="559"/>
                    <a:pt x="9278" y="160"/>
                  </a:cubicBezTo>
                  <a:cubicBezTo>
                    <a:pt x="5854" y="-239"/>
                    <a:pt x="3220" y="93"/>
                    <a:pt x="1639" y="1356"/>
                  </a:cubicBezTo>
                  <a:cubicBezTo>
                    <a:pt x="59" y="2619"/>
                    <a:pt x="-468" y="4812"/>
                    <a:pt x="454" y="7039"/>
                  </a:cubicBezTo>
                  <a:cubicBezTo>
                    <a:pt x="1376" y="9265"/>
                    <a:pt x="3747" y="11525"/>
                    <a:pt x="6117" y="13685"/>
                  </a:cubicBezTo>
                  <a:cubicBezTo>
                    <a:pt x="8488" y="15845"/>
                    <a:pt x="10859" y="17905"/>
                    <a:pt x="11649" y="19168"/>
                  </a:cubicBezTo>
                  <a:cubicBezTo>
                    <a:pt x="12439" y="20431"/>
                    <a:pt x="11649" y="20896"/>
                    <a:pt x="10859" y="2136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9237313" y="-1432205"/>
              <a:ext cx="415132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10195575" y="-2120631"/>
              <a:ext cx="297512" cy="81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11805" y="17115"/>
                  </a:moveTo>
                  <a:cubicBezTo>
                    <a:pt x="9544" y="16932"/>
                    <a:pt x="7284" y="16749"/>
                    <a:pt x="5400" y="17069"/>
                  </a:cubicBezTo>
                  <a:cubicBezTo>
                    <a:pt x="3516" y="17390"/>
                    <a:pt x="2009" y="18214"/>
                    <a:pt x="1130" y="18854"/>
                  </a:cubicBezTo>
                  <a:cubicBezTo>
                    <a:pt x="251" y="19495"/>
                    <a:pt x="0" y="19953"/>
                    <a:pt x="0" y="20410"/>
                  </a:cubicBezTo>
                  <a:cubicBezTo>
                    <a:pt x="0" y="20868"/>
                    <a:pt x="251" y="21325"/>
                    <a:pt x="1130" y="21463"/>
                  </a:cubicBezTo>
                  <a:cubicBezTo>
                    <a:pt x="2009" y="21600"/>
                    <a:pt x="3516" y="21417"/>
                    <a:pt x="6153" y="20364"/>
                  </a:cubicBezTo>
                  <a:cubicBezTo>
                    <a:pt x="8791" y="19312"/>
                    <a:pt x="12558" y="17390"/>
                    <a:pt x="14316" y="15102"/>
                  </a:cubicBezTo>
                  <a:cubicBezTo>
                    <a:pt x="16074" y="12814"/>
                    <a:pt x="15823" y="10159"/>
                    <a:pt x="14567" y="7734"/>
                  </a:cubicBezTo>
                  <a:cubicBezTo>
                    <a:pt x="13312" y="5308"/>
                    <a:pt x="11051" y="3112"/>
                    <a:pt x="9544" y="1785"/>
                  </a:cubicBezTo>
                  <a:cubicBezTo>
                    <a:pt x="8037" y="458"/>
                    <a:pt x="7284" y="0"/>
                    <a:pt x="6781" y="0"/>
                  </a:cubicBezTo>
                  <a:cubicBezTo>
                    <a:pt x="6279" y="0"/>
                    <a:pt x="6028" y="458"/>
                    <a:pt x="6405" y="2242"/>
                  </a:cubicBezTo>
                  <a:cubicBezTo>
                    <a:pt x="6781" y="4027"/>
                    <a:pt x="7786" y="7139"/>
                    <a:pt x="9419" y="10114"/>
                  </a:cubicBezTo>
                  <a:cubicBezTo>
                    <a:pt x="11051" y="13088"/>
                    <a:pt x="13312" y="15925"/>
                    <a:pt x="15447" y="17802"/>
                  </a:cubicBezTo>
                  <a:cubicBezTo>
                    <a:pt x="17581" y="19678"/>
                    <a:pt x="19591" y="20593"/>
                    <a:pt x="21600" y="2150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10544978" y="-1390692"/>
              <a:ext cx="2075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10565734" y="-1523069"/>
              <a:ext cx="207567" cy="194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17911"/>
                  </a:moveTo>
                  <a:cubicBezTo>
                    <a:pt x="4680" y="13743"/>
                    <a:pt x="9360" y="9575"/>
                    <a:pt x="12060" y="6543"/>
                  </a:cubicBezTo>
                  <a:cubicBezTo>
                    <a:pt x="14760" y="3512"/>
                    <a:pt x="15480" y="1617"/>
                    <a:pt x="14940" y="669"/>
                  </a:cubicBezTo>
                  <a:cubicBezTo>
                    <a:pt x="14400" y="-278"/>
                    <a:pt x="12600" y="-278"/>
                    <a:pt x="10080" y="1048"/>
                  </a:cubicBezTo>
                  <a:cubicBezTo>
                    <a:pt x="7560" y="2375"/>
                    <a:pt x="4320" y="5027"/>
                    <a:pt x="2700" y="7680"/>
                  </a:cubicBezTo>
                  <a:cubicBezTo>
                    <a:pt x="1080" y="10333"/>
                    <a:pt x="1080" y="12985"/>
                    <a:pt x="4500" y="15259"/>
                  </a:cubicBezTo>
                  <a:cubicBezTo>
                    <a:pt x="7920" y="17533"/>
                    <a:pt x="14760" y="19427"/>
                    <a:pt x="21600" y="213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10901298" y="-1608636"/>
              <a:ext cx="240519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13577" y="0"/>
                  </a:moveTo>
                  <a:cubicBezTo>
                    <a:pt x="9874" y="1080"/>
                    <a:pt x="6171" y="2160"/>
                    <a:pt x="3703" y="3420"/>
                  </a:cubicBezTo>
                  <a:cubicBezTo>
                    <a:pt x="1234" y="4680"/>
                    <a:pt x="0" y="6120"/>
                    <a:pt x="0" y="7560"/>
                  </a:cubicBezTo>
                  <a:cubicBezTo>
                    <a:pt x="0" y="9000"/>
                    <a:pt x="1234" y="10440"/>
                    <a:pt x="4166" y="11880"/>
                  </a:cubicBezTo>
                  <a:cubicBezTo>
                    <a:pt x="7097" y="13320"/>
                    <a:pt x="11726" y="14760"/>
                    <a:pt x="15274" y="15840"/>
                  </a:cubicBezTo>
                  <a:cubicBezTo>
                    <a:pt x="18823" y="16920"/>
                    <a:pt x="21291" y="17640"/>
                    <a:pt x="21446" y="18000"/>
                  </a:cubicBezTo>
                  <a:cubicBezTo>
                    <a:pt x="21600" y="18360"/>
                    <a:pt x="19440" y="18360"/>
                    <a:pt x="15891" y="18900"/>
                  </a:cubicBezTo>
                  <a:cubicBezTo>
                    <a:pt x="12343" y="19440"/>
                    <a:pt x="7406" y="20520"/>
                    <a:pt x="246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11219566" y="-1525610"/>
              <a:ext cx="20758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11198809" y="-1670905"/>
              <a:ext cx="415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11363942" y="-1587879"/>
              <a:ext cx="146218" cy="13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124" fill="norm" stroke="1" extrusionOk="0">
                  <a:moveTo>
                    <a:pt x="1640" y="6322"/>
                  </a:moveTo>
                  <a:cubicBezTo>
                    <a:pt x="636" y="8956"/>
                    <a:pt x="-369" y="11590"/>
                    <a:pt x="133" y="14751"/>
                  </a:cubicBezTo>
                  <a:cubicBezTo>
                    <a:pt x="636" y="17912"/>
                    <a:pt x="2645" y="21600"/>
                    <a:pt x="3650" y="21073"/>
                  </a:cubicBezTo>
                  <a:cubicBezTo>
                    <a:pt x="4654" y="20546"/>
                    <a:pt x="4654" y="15805"/>
                    <a:pt x="7417" y="11590"/>
                  </a:cubicBezTo>
                  <a:cubicBezTo>
                    <a:pt x="10180" y="7376"/>
                    <a:pt x="15705" y="3688"/>
                    <a:pt x="21231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11645049" y="-1590686"/>
              <a:ext cx="151862" cy="19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4" h="21165" fill="norm" stroke="1" extrusionOk="0">
                  <a:moveTo>
                    <a:pt x="2761" y="9084"/>
                  </a:moveTo>
                  <a:cubicBezTo>
                    <a:pt x="5058" y="9450"/>
                    <a:pt x="7356" y="9816"/>
                    <a:pt x="9884" y="9267"/>
                  </a:cubicBezTo>
                  <a:cubicBezTo>
                    <a:pt x="12412" y="8718"/>
                    <a:pt x="15169" y="7253"/>
                    <a:pt x="17237" y="5606"/>
                  </a:cubicBezTo>
                  <a:cubicBezTo>
                    <a:pt x="19305" y="3958"/>
                    <a:pt x="20684" y="2128"/>
                    <a:pt x="19995" y="1029"/>
                  </a:cubicBezTo>
                  <a:cubicBezTo>
                    <a:pt x="19305" y="-69"/>
                    <a:pt x="16548" y="-435"/>
                    <a:pt x="12871" y="663"/>
                  </a:cubicBezTo>
                  <a:cubicBezTo>
                    <a:pt x="9195" y="1762"/>
                    <a:pt x="4599" y="4324"/>
                    <a:pt x="2071" y="6704"/>
                  </a:cubicBezTo>
                  <a:cubicBezTo>
                    <a:pt x="-456" y="9084"/>
                    <a:pt x="-916" y="11280"/>
                    <a:pt x="2071" y="13660"/>
                  </a:cubicBezTo>
                  <a:cubicBezTo>
                    <a:pt x="5058" y="16040"/>
                    <a:pt x="11493" y="18602"/>
                    <a:pt x="17927" y="2116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11834690" y="-2252842"/>
              <a:ext cx="196274" cy="93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538" fill="norm" stroke="1" extrusionOk="0">
                  <a:moveTo>
                    <a:pt x="13981" y="16995"/>
                  </a:moveTo>
                  <a:cubicBezTo>
                    <a:pt x="12150" y="16995"/>
                    <a:pt x="10320" y="16995"/>
                    <a:pt x="8856" y="17194"/>
                  </a:cubicBezTo>
                  <a:cubicBezTo>
                    <a:pt x="7391" y="17393"/>
                    <a:pt x="6293" y="17792"/>
                    <a:pt x="5927" y="18190"/>
                  </a:cubicBezTo>
                  <a:cubicBezTo>
                    <a:pt x="5561" y="18589"/>
                    <a:pt x="5927" y="18987"/>
                    <a:pt x="7025" y="19187"/>
                  </a:cubicBezTo>
                  <a:cubicBezTo>
                    <a:pt x="8123" y="19386"/>
                    <a:pt x="9954" y="19386"/>
                    <a:pt x="12517" y="18748"/>
                  </a:cubicBezTo>
                  <a:cubicBezTo>
                    <a:pt x="15079" y="18111"/>
                    <a:pt x="18374" y="16835"/>
                    <a:pt x="19839" y="14763"/>
                  </a:cubicBezTo>
                  <a:cubicBezTo>
                    <a:pt x="21303" y="12691"/>
                    <a:pt x="20937" y="9821"/>
                    <a:pt x="19473" y="7351"/>
                  </a:cubicBezTo>
                  <a:cubicBezTo>
                    <a:pt x="18008" y="4880"/>
                    <a:pt x="15445" y="2807"/>
                    <a:pt x="13615" y="1612"/>
                  </a:cubicBezTo>
                  <a:cubicBezTo>
                    <a:pt x="11784" y="416"/>
                    <a:pt x="10686" y="97"/>
                    <a:pt x="9222" y="18"/>
                  </a:cubicBezTo>
                  <a:cubicBezTo>
                    <a:pt x="7757" y="-62"/>
                    <a:pt x="5927" y="97"/>
                    <a:pt x="4096" y="1253"/>
                  </a:cubicBezTo>
                  <a:cubicBezTo>
                    <a:pt x="2266" y="2409"/>
                    <a:pt x="435" y="4561"/>
                    <a:pt x="69" y="7271"/>
                  </a:cubicBezTo>
                  <a:cubicBezTo>
                    <a:pt x="-297" y="9981"/>
                    <a:pt x="801" y="13249"/>
                    <a:pt x="2998" y="15720"/>
                  </a:cubicBezTo>
                  <a:cubicBezTo>
                    <a:pt x="5195" y="18190"/>
                    <a:pt x="8489" y="19864"/>
                    <a:pt x="11784" y="2153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12657360" y="-2442154"/>
              <a:ext cx="301136" cy="1342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431" fill="norm" stroke="1" extrusionOk="0">
                  <a:moveTo>
                    <a:pt x="14732" y="6681"/>
                  </a:moveTo>
                  <a:cubicBezTo>
                    <a:pt x="17612" y="5632"/>
                    <a:pt x="20492" y="4582"/>
                    <a:pt x="20852" y="3477"/>
                  </a:cubicBezTo>
                  <a:cubicBezTo>
                    <a:pt x="21212" y="2372"/>
                    <a:pt x="19052" y="1212"/>
                    <a:pt x="16052" y="577"/>
                  </a:cubicBezTo>
                  <a:cubicBezTo>
                    <a:pt x="13052" y="-59"/>
                    <a:pt x="9212" y="-169"/>
                    <a:pt x="6092" y="245"/>
                  </a:cubicBezTo>
                  <a:cubicBezTo>
                    <a:pt x="2972" y="660"/>
                    <a:pt x="572" y="1599"/>
                    <a:pt x="92" y="3146"/>
                  </a:cubicBezTo>
                  <a:cubicBezTo>
                    <a:pt x="-388" y="4692"/>
                    <a:pt x="1052" y="6847"/>
                    <a:pt x="3332" y="8974"/>
                  </a:cubicBezTo>
                  <a:cubicBezTo>
                    <a:pt x="5612" y="11101"/>
                    <a:pt x="8732" y="13200"/>
                    <a:pt x="11372" y="15106"/>
                  </a:cubicBezTo>
                  <a:cubicBezTo>
                    <a:pt x="14012" y="17012"/>
                    <a:pt x="16172" y="18724"/>
                    <a:pt x="17132" y="19746"/>
                  </a:cubicBezTo>
                  <a:cubicBezTo>
                    <a:pt x="18092" y="20768"/>
                    <a:pt x="17852" y="21100"/>
                    <a:pt x="17612" y="2143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12622263" y="-1556745"/>
              <a:ext cx="247452" cy="7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050" fill="norm" stroke="1" extrusionOk="0">
                  <a:moveTo>
                    <a:pt x="3459" y="19722"/>
                  </a:moveTo>
                  <a:cubicBezTo>
                    <a:pt x="1659" y="20661"/>
                    <a:pt x="-141" y="21600"/>
                    <a:pt x="9" y="20661"/>
                  </a:cubicBezTo>
                  <a:cubicBezTo>
                    <a:pt x="159" y="19722"/>
                    <a:pt x="2259" y="16904"/>
                    <a:pt x="6159" y="13148"/>
                  </a:cubicBezTo>
                  <a:cubicBezTo>
                    <a:pt x="10059" y="9391"/>
                    <a:pt x="15759" y="4696"/>
                    <a:pt x="2145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13059350" y="-1713720"/>
              <a:ext cx="216966" cy="30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206" fill="norm" stroke="1" extrusionOk="0">
                  <a:moveTo>
                    <a:pt x="3774" y="12469"/>
                  </a:moveTo>
                  <a:cubicBezTo>
                    <a:pt x="2087" y="12954"/>
                    <a:pt x="399" y="13440"/>
                    <a:pt x="62" y="13197"/>
                  </a:cubicBezTo>
                  <a:cubicBezTo>
                    <a:pt x="-276" y="12954"/>
                    <a:pt x="736" y="11984"/>
                    <a:pt x="3943" y="10163"/>
                  </a:cubicBezTo>
                  <a:cubicBezTo>
                    <a:pt x="7149" y="8343"/>
                    <a:pt x="12549" y="5673"/>
                    <a:pt x="16093" y="3853"/>
                  </a:cubicBezTo>
                  <a:cubicBezTo>
                    <a:pt x="19637" y="2033"/>
                    <a:pt x="21324" y="1062"/>
                    <a:pt x="21155" y="455"/>
                  </a:cubicBezTo>
                  <a:cubicBezTo>
                    <a:pt x="20986" y="-151"/>
                    <a:pt x="18961" y="-394"/>
                    <a:pt x="15924" y="1305"/>
                  </a:cubicBezTo>
                  <a:cubicBezTo>
                    <a:pt x="12886" y="3004"/>
                    <a:pt x="8836" y="6644"/>
                    <a:pt x="7318" y="9799"/>
                  </a:cubicBezTo>
                  <a:cubicBezTo>
                    <a:pt x="5799" y="12954"/>
                    <a:pt x="6811" y="15624"/>
                    <a:pt x="9005" y="17444"/>
                  </a:cubicBezTo>
                  <a:cubicBezTo>
                    <a:pt x="11199" y="19264"/>
                    <a:pt x="14574" y="20235"/>
                    <a:pt x="17949" y="2120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13396616" y="-1629392"/>
              <a:ext cx="241092" cy="130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0845" fill="norm" stroke="1" extrusionOk="0">
                  <a:moveTo>
                    <a:pt x="12988" y="0"/>
                  </a:moveTo>
                  <a:cubicBezTo>
                    <a:pt x="9946" y="1108"/>
                    <a:pt x="6903" y="2215"/>
                    <a:pt x="4774" y="3877"/>
                  </a:cubicBezTo>
                  <a:cubicBezTo>
                    <a:pt x="2644" y="5538"/>
                    <a:pt x="1427" y="7754"/>
                    <a:pt x="667" y="10246"/>
                  </a:cubicBezTo>
                  <a:cubicBezTo>
                    <a:pt x="-94" y="12738"/>
                    <a:pt x="-398" y="15508"/>
                    <a:pt x="819" y="17723"/>
                  </a:cubicBezTo>
                  <a:cubicBezTo>
                    <a:pt x="2036" y="19938"/>
                    <a:pt x="4774" y="21600"/>
                    <a:pt x="7360" y="20492"/>
                  </a:cubicBezTo>
                  <a:cubicBezTo>
                    <a:pt x="9946" y="19385"/>
                    <a:pt x="12379" y="15508"/>
                    <a:pt x="14053" y="11908"/>
                  </a:cubicBezTo>
                  <a:cubicBezTo>
                    <a:pt x="15726" y="8308"/>
                    <a:pt x="16639" y="4985"/>
                    <a:pt x="17703" y="5538"/>
                  </a:cubicBezTo>
                  <a:cubicBezTo>
                    <a:pt x="18768" y="6092"/>
                    <a:pt x="19985" y="10523"/>
                    <a:pt x="21202" y="1495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13776435" y="-2013389"/>
              <a:ext cx="68839" cy="51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600" fill="norm" stroke="1" extrusionOk="0">
                  <a:moveTo>
                    <a:pt x="5039" y="0"/>
                  </a:moveTo>
                  <a:cubicBezTo>
                    <a:pt x="1954" y="576"/>
                    <a:pt x="-1132" y="1152"/>
                    <a:pt x="411" y="3096"/>
                  </a:cubicBezTo>
                  <a:cubicBezTo>
                    <a:pt x="1954" y="5040"/>
                    <a:pt x="8125" y="8352"/>
                    <a:pt x="12239" y="11664"/>
                  </a:cubicBezTo>
                  <a:cubicBezTo>
                    <a:pt x="16354" y="14976"/>
                    <a:pt x="18411" y="18288"/>
                    <a:pt x="2046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13689600" y="-1715248"/>
              <a:ext cx="508537" cy="158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0" fill="norm" stroke="1" extrusionOk="0">
                  <a:moveTo>
                    <a:pt x="0" y="9818"/>
                  </a:moveTo>
                  <a:cubicBezTo>
                    <a:pt x="2645" y="8468"/>
                    <a:pt x="5290" y="7118"/>
                    <a:pt x="7420" y="5768"/>
                  </a:cubicBezTo>
                  <a:cubicBezTo>
                    <a:pt x="9551" y="4418"/>
                    <a:pt x="11167" y="3068"/>
                    <a:pt x="12343" y="2393"/>
                  </a:cubicBezTo>
                  <a:cubicBezTo>
                    <a:pt x="13518" y="1718"/>
                    <a:pt x="14253" y="1718"/>
                    <a:pt x="14400" y="2843"/>
                  </a:cubicBezTo>
                  <a:cubicBezTo>
                    <a:pt x="14547" y="3968"/>
                    <a:pt x="14106" y="6218"/>
                    <a:pt x="13739" y="8468"/>
                  </a:cubicBezTo>
                  <a:cubicBezTo>
                    <a:pt x="13371" y="10718"/>
                    <a:pt x="13078" y="12968"/>
                    <a:pt x="12931" y="15218"/>
                  </a:cubicBezTo>
                  <a:cubicBezTo>
                    <a:pt x="12784" y="17468"/>
                    <a:pt x="12784" y="19718"/>
                    <a:pt x="13151" y="20393"/>
                  </a:cubicBezTo>
                  <a:cubicBezTo>
                    <a:pt x="13518" y="21068"/>
                    <a:pt x="14253" y="20168"/>
                    <a:pt x="15061" y="17693"/>
                  </a:cubicBezTo>
                  <a:cubicBezTo>
                    <a:pt x="15869" y="15218"/>
                    <a:pt x="16751" y="11168"/>
                    <a:pt x="17339" y="7568"/>
                  </a:cubicBezTo>
                  <a:cubicBezTo>
                    <a:pt x="17927" y="3968"/>
                    <a:pt x="18220" y="818"/>
                    <a:pt x="18661" y="143"/>
                  </a:cubicBezTo>
                  <a:cubicBezTo>
                    <a:pt x="19102" y="-532"/>
                    <a:pt x="19690" y="1268"/>
                    <a:pt x="20204" y="3743"/>
                  </a:cubicBezTo>
                  <a:cubicBezTo>
                    <a:pt x="20718" y="6218"/>
                    <a:pt x="21159" y="9368"/>
                    <a:pt x="21600" y="1251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14270784" y="-1785066"/>
              <a:ext cx="176432" cy="164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13500"/>
                  </a:moveTo>
                  <a:cubicBezTo>
                    <a:pt x="1271" y="11700"/>
                    <a:pt x="2541" y="9900"/>
                    <a:pt x="3388" y="10125"/>
                  </a:cubicBezTo>
                  <a:cubicBezTo>
                    <a:pt x="4235" y="10350"/>
                    <a:pt x="4659" y="12600"/>
                    <a:pt x="4870" y="15300"/>
                  </a:cubicBezTo>
                  <a:cubicBezTo>
                    <a:pt x="5082" y="18000"/>
                    <a:pt x="5082" y="21150"/>
                    <a:pt x="5294" y="21375"/>
                  </a:cubicBezTo>
                  <a:cubicBezTo>
                    <a:pt x="5506" y="21600"/>
                    <a:pt x="5929" y="18900"/>
                    <a:pt x="8682" y="14850"/>
                  </a:cubicBezTo>
                  <a:cubicBezTo>
                    <a:pt x="11435" y="10800"/>
                    <a:pt x="16518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14509092" y="-1803460"/>
              <a:ext cx="153253" cy="21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366" fill="norm" stroke="1" extrusionOk="0">
                  <a:moveTo>
                    <a:pt x="1431" y="15195"/>
                  </a:moveTo>
                  <a:cubicBezTo>
                    <a:pt x="6946" y="11766"/>
                    <a:pt x="12461" y="8337"/>
                    <a:pt x="15907" y="5766"/>
                  </a:cubicBezTo>
                  <a:cubicBezTo>
                    <a:pt x="19354" y="3195"/>
                    <a:pt x="20733" y="1480"/>
                    <a:pt x="20273" y="623"/>
                  </a:cubicBezTo>
                  <a:cubicBezTo>
                    <a:pt x="19814" y="-234"/>
                    <a:pt x="17516" y="-234"/>
                    <a:pt x="13839" y="795"/>
                  </a:cubicBezTo>
                  <a:cubicBezTo>
                    <a:pt x="10163" y="1823"/>
                    <a:pt x="5107" y="3880"/>
                    <a:pt x="2350" y="6623"/>
                  </a:cubicBezTo>
                  <a:cubicBezTo>
                    <a:pt x="-407" y="9366"/>
                    <a:pt x="-867" y="12795"/>
                    <a:pt x="1661" y="15366"/>
                  </a:cubicBezTo>
                  <a:cubicBezTo>
                    <a:pt x="4188" y="17937"/>
                    <a:pt x="9703" y="19652"/>
                    <a:pt x="15218" y="2136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14792545" y="-1857715"/>
              <a:ext cx="293077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11849" y="0"/>
                  </a:moveTo>
                  <a:cubicBezTo>
                    <a:pt x="8835" y="686"/>
                    <a:pt x="5821" y="1371"/>
                    <a:pt x="3686" y="2229"/>
                  </a:cubicBezTo>
                  <a:cubicBezTo>
                    <a:pt x="1551" y="3086"/>
                    <a:pt x="295" y="4114"/>
                    <a:pt x="44" y="5314"/>
                  </a:cubicBezTo>
                  <a:cubicBezTo>
                    <a:pt x="-207" y="6514"/>
                    <a:pt x="546" y="7886"/>
                    <a:pt x="3812" y="9257"/>
                  </a:cubicBezTo>
                  <a:cubicBezTo>
                    <a:pt x="7077" y="10629"/>
                    <a:pt x="12853" y="12000"/>
                    <a:pt x="16370" y="12857"/>
                  </a:cubicBezTo>
                  <a:cubicBezTo>
                    <a:pt x="19886" y="13714"/>
                    <a:pt x="21142" y="14057"/>
                    <a:pt x="21267" y="14743"/>
                  </a:cubicBezTo>
                  <a:cubicBezTo>
                    <a:pt x="21393" y="15429"/>
                    <a:pt x="20388" y="16457"/>
                    <a:pt x="17249" y="17657"/>
                  </a:cubicBezTo>
                  <a:cubicBezTo>
                    <a:pt x="14109" y="18857"/>
                    <a:pt x="8835" y="20229"/>
                    <a:pt x="356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14820833" y="-1836958"/>
              <a:ext cx="197189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1986"/>
                    <a:pt x="14021" y="3972"/>
                    <a:pt x="10421" y="7572"/>
                  </a:cubicBezTo>
                  <a:cubicBezTo>
                    <a:pt x="6821" y="11172"/>
                    <a:pt x="3411" y="1638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12190215" y="-1073216"/>
              <a:ext cx="503069" cy="89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372" fill="norm" stroke="1" extrusionOk="0">
                  <a:moveTo>
                    <a:pt x="15324" y="1338"/>
                  </a:moveTo>
                  <a:cubicBezTo>
                    <a:pt x="15180" y="926"/>
                    <a:pt x="15036" y="514"/>
                    <a:pt x="14244" y="225"/>
                  </a:cubicBezTo>
                  <a:cubicBezTo>
                    <a:pt x="13452" y="-63"/>
                    <a:pt x="12012" y="-228"/>
                    <a:pt x="9708" y="720"/>
                  </a:cubicBezTo>
                  <a:cubicBezTo>
                    <a:pt x="7404" y="1668"/>
                    <a:pt x="4236" y="3729"/>
                    <a:pt x="2220" y="6367"/>
                  </a:cubicBezTo>
                  <a:cubicBezTo>
                    <a:pt x="204" y="9006"/>
                    <a:pt x="-660" y="12221"/>
                    <a:pt x="564" y="14735"/>
                  </a:cubicBezTo>
                  <a:cubicBezTo>
                    <a:pt x="1788" y="17250"/>
                    <a:pt x="5100" y="19064"/>
                    <a:pt x="8844" y="20053"/>
                  </a:cubicBezTo>
                  <a:cubicBezTo>
                    <a:pt x="12588" y="21042"/>
                    <a:pt x="16764" y="21207"/>
                    <a:pt x="20940" y="213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12952741" y="-789046"/>
              <a:ext cx="313544" cy="486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6" fill="norm" stroke="1" extrusionOk="0">
                  <a:moveTo>
                    <a:pt x="20426" y="4577"/>
                  </a:moveTo>
                  <a:cubicBezTo>
                    <a:pt x="20426" y="3816"/>
                    <a:pt x="20426" y="3055"/>
                    <a:pt x="19604" y="2067"/>
                  </a:cubicBezTo>
                  <a:cubicBezTo>
                    <a:pt x="18783" y="1078"/>
                    <a:pt x="17139" y="-139"/>
                    <a:pt x="14439" y="13"/>
                  </a:cubicBezTo>
                  <a:cubicBezTo>
                    <a:pt x="11739" y="165"/>
                    <a:pt x="7983" y="1686"/>
                    <a:pt x="6222" y="3740"/>
                  </a:cubicBezTo>
                  <a:cubicBezTo>
                    <a:pt x="4461" y="5793"/>
                    <a:pt x="4696" y="8379"/>
                    <a:pt x="6926" y="10433"/>
                  </a:cubicBezTo>
                  <a:cubicBezTo>
                    <a:pt x="9157" y="12486"/>
                    <a:pt x="13383" y="14007"/>
                    <a:pt x="16200" y="15072"/>
                  </a:cubicBezTo>
                  <a:cubicBezTo>
                    <a:pt x="19017" y="16137"/>
                    <a:pt x="20426" y="16745"/>
                    <a:pt x="21013" y="17430"/>
                  </a:cubicBezTo>
                  <a:cubicBezTo>
                    <a:pt x="21600" y="18114"/>
                    <a:pt x="21365" y="18875"/>
                    <a:pt x="18783" y="19560"/>
                  </a:cubicBezTo>
                  <a:cubicBezTo>
                    <a:pt x="16200" y="20244"/>
                    <a:pt x="11270" y="20853"/>
                    <a:pt x="8100" y="21157"/>
                  </a:cubicBezTo>
                  <a:cubicBezTo>
                    <a:pt x="4930" y="21461"/>
                    <a:pt x="3522" y="21461"/>
                    <a:pt x="2465" y="21081"/>
                  </a:cubicBezTo>
                  <a:cubicBezTo>
                    <a:pt x="1409" y="20700"/>
                    <a:pt x="704" y="19940"/>
                    <a:pt x="0" y="191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13362536" y="-550006"/>
              <a:ext cx="146765" cy="16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154" fill="norm" stroke="1" extrusionOk="0">
                  <a:moveTo>
                    <a:pt x="3702" y="10574"/>
                  </a:moveTo>
                  <a:cubicBezTo>
                    <a:pt x="1739" y="11897"/>
                    <a:pt x="-225" y="13219"/>
                    <a:pt x="20" y="13660"/>
                  </a:cubicBezTo>
                  <a:cubicBezTo>
                    <a:pt x="266" y="14101"/>
                    <a:pt x="2721" y="13660"/>
                    <a:pt x="6157" y="12117"/>
                  </a:cubicBezTo>
                  <a:cubicBezTo>
                    <a:pt x="9593" y="10574"/>
                    <a:pt x="14011" y="7929"/>
                    <a:pt x="16957" y="5505"/>
                  </a:cubicBezTo>
                  <a:cubicBezTo>
                    <a:pt x="19902" y="3081"/>
                    <a:pt x="21375" y="876"/>
                    <a:pt x="20639" y="215"/>
                  </a:cubicBezTo>
                  <a:cubicBezTo>
                    <a:pt x="19902" y="-446"/>
                    <a:pt x="16957" y="436"/>
                    <a:pt x="14011" y="2640"/>
                  </a:cubicBezTo>
                  <a:cubicBezTo>
                    <a:pt x="11066" y="4844"/>
                    <a:pt x="8121" y="8370"/>
                    <a:pt x="7139" y="11236"/>
                  </a:cubicBezTo>
                  <a:cubicBezTo>
                    <a:pt x="6157" y="14101"/>
                    <a:pt x="7139" y="16305"/>
                    <a:pt x="9102" y="17848"/>
                  </a:cubicBezTo>
                  <a:cubicBezTo>
                    <a:pt x="11066" y="19391"/>
                    <a:pt x="14011" y="20272"/>
                    <a:pt x="16957" y="211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13632374" y="-518915"/>
              <a:ext cx="129875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21340" y="0"/>
                  </a:moveTo>
                  <a:cubicBezTo>
                    <a:pt x="15656" y="1920"/>
                    <a:pt x="9972" y="3840"/>
                    <a:pt x="5993" y="5760"/>
                  </a:cubicBezTo>
                  <a:cubicBezTo>
                    <a:pt x="2014" y="7680"/>
                    <a:pt x="-260" y="9600"/>
                    <a:pt x="24" y="12240"/>
                  </a:cubicBezTo>
                  <a:cubicBezTo>
                    <a:pt x="308" y="14880"/>
                    <a:pt x="3150" y="18240"/>
                    <a:pt x="6277" y="19920"/>
                  </a:cubicBezTo>
                  <a:cubicBezTo>
                    <a:pt x="9403" y="21600"/>
                    <a:pt x="12814" y="21600"/>
                    <a:pt x="16224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13891828" y="-923668"/>
              <a:ext cx="36472" cy="59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20702" y="0"/>
                  </a:moveTo>
                  <a:cubicBezTo>
                    <a:pt x="10884" y="1516"/>
                    <a:pt x="1066" y="3032"/>
                    <a:pt x="84" y="6063"/>
                  </a:cubicBezTo>
                  <a:cubicBezTo>
                    <a:pt x="-898" y="9095"/>
                    <a:pt x="6957" y="13642"/>
                    <a:pt x="11866" y="16484"/>
                  </a:cubicBezTo>
                  <a:cubicBezTo>
                    <a:pt x="16775" y="19326"/>
                    <a:pt x="18738" y="20463"/>
                    <a:pt x="2070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13834896" y="-498159"/>
              <a:ext cx="254729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0" y="0"/>
                  </a:moveTo>
                  <a:cubicBezTo>
                    <a:pt x="4962" y="554"/>
                    <a:pt x="9924" y="1108"/>
                    <a:pt x="13281" y="1385"/>
                  </a:cubicBezTo>
                  <a:cubicBezTo>
                    <a:pt x="16638" y="1662"/>
                    <a:pt x="18389" y="1662"/>
                    <a:pt x="19557" y="4431"/>
                  </a:cubicBezTo>
                  <a:cubicBezTo>
                    <a:pt x="20724" y="7200"/>
                    <a:pt x="21308" y="12738"/>
                    <a:pt x="21454" y="16062"/>
                  </a:cubicBezTo>
                  <a:cubicBezTo>
                    <a:pt x="21600" y="19385"/>
                    <a:pt x="21308" y="20492"/>
                    <a:pt x="2101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14104731" y="-664211"/>
              <a:ext cx="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14198136" y="-532100"/>
              <a:ext cx="100324" cy="15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0" fill="norm" stroke="1" extrusionOk="0">
                  <a:moveTo>
                    <a:pt x="6703" y="5888"/>
                  </a:moveTo>
                  <a:cubicBezTo>
                    <a:pt x="5959" y="8186"/>
                    <a:pt x="5214" y="10484"/>
                    <a:pt x="4841" y="13011"/>
                  </a:cubicBezTo>
                  <a:cubicBezTo>
                    <a:pt x="4469" y="15539"/>
                    <a:pt x="4469" y="18297"/>
                    <a:pt x="6331" y="19675"/>
                  </a:cubicBezTo>
                  <a:cubicBezTo>
                    <a:pt x="8193" y="21054"/>
                    <a:pt x="11917" y="21054"/>
                    <a:pt x="14524" y="19905"/>
                  </a:cubicBezTo>
                  <a:cubicBezTo>
                    <a:pt x="17131" y="18756"/>
                    <a:pt x="18621" y="16458"/>
                    <a:pt x="19738" y="14160"/>
                  </a:cubicBezTo>
                  <a:cubicBezTo>
                    <a:pt x="20855" y="11863"/>
                    <a:pt x="21600" y="9565"/>
                    <a:pt x="21600" y="7267"/>
                  </a:cubicBezTo>
                  <a:cubicBezTo>
                    <a:pt x="21600" y="4969"/>
                    <a:pt x="20855" y="2671"/>
                    <a:pt x="18621" y="1292"/>
                  </a:cubicBezTo>
                  <a:cubicBezTo>
                    <a:pt x="16386" y="-86"/>
                    <a:pt x="12662" y="-546"/>
                    <a:pt x="9310" y="833"/>
                  </a:cubicBezTo>
                  <a:cubicBezTo>
                    <a:pt x="5959" y="2211"/>
                    <a:pt x="2979" y="5428"/>
                    <a:pt x="0" y="86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14322676" y="-490855"/>
              <a:ext cx="217944" cy="10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6675"/>
                  </a:moveTo>
                  <a:cubicBezTo>
                    <a:pt x="2400" y="8700"/>
                    <a:pt x="4800" y="10725"/>
                    <a:pt x="7029" y="9713"/>
                  </a:cubicBezTo>
                  <a:cubicBezTo>
                    <a:pt x="9257" y="8700"/>
                    <a:pt x="11314" y="4650"/>
                    <a:pt x="13200" y="2288"/>
                  </a:cubicBezTo>
                  <a:cubicBezTo>
                    <a:pt x="15086" y="-75"/>
                    <a:pt x="16800" y="-750"/>
                    <a:pt x="18000" y="937"/>
                  </a:cubicBezTo>
                  <a:cubicBezTo>
                    <a:pt x="19200" y="2625"/>
                    <a:pt x="19886" y="6675"/>
                    <a:pt x="20400" y="10388"/>
                  </a:cubicBezTo>
                  <a:cubicBezTo>
                    <a:pt x="20914" y="14100"/>
                    <a:pt x="21257" y="17475"/>
                    <a:pt x="21600" y="208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14819914" y="-736859"/>
              <a:ext cx="291513" cy="27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26" fill="norm" stroke="1" extrusionOk="0">
                  <a:moveTo>
                    <a:pt x="829" y="0"/>
                  </a:moveTo>
                  <a:cubicBezTo>
                    <a:pt x="321" y="2933"/>
                    <a:pt x="-187" y="5867"/>
                    <a:pt x="67" y="9467"/>
                  </a:cubicBezTo>
                  <a:cubicBezTo>
                    <a:pt x="321" y="13067"/>
                    <a:pt x="1338" y="17333"/>
                    <a:pt x="2608" y="19467"/>
                  </a:cubicBezTo>
                  <a:cubicBezTo>
                    <a:pt x="3879" y="21600"/>
                    <a:pt x="5404" y="21600"/>
                    <a:pt x="8580" y="20933"/>
                  </a:cubicBezTo>
                  <a:cubicBezTo>
                    <a:pt x="11757" y="20267"/>
                    <a:pt x="16585" y="18933"/>
                    <a:pt x="21413" y="17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14981186" y="-591563"/>
              <a:ext cx="57592" cy="31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5577" y="0"/>
                  </a:moveTo>
                  <a:cubicBezTo>
                    <a:pt x="1977" y="3360"/>
                    <a:pt x="-1623" y="6720"/>
                    <a:pt x="777" y="10320"/>
                  </a:cubicBezTo>
                  <a:cubicBezTo>
                    <a:pt x="3177" y="13920"/>
                    <a:pt x="11577" y="17760"/>
                    <a:pt x="1997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15215209" y="-570806"/>
              <a:ext cx="20756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15329369" y="-747237"/>
              <a:ext cx="83027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15474666" y="-905358"/>
              <a:ext cx="418690" cy="44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87" fill="norm" stroke="1" extrusionOk="0">
                  <a:moveTo>
                    <a:pt x="0" y="117"/>
                  </a:moveTo>
                  <a:cubicBezTo>
                    <a:pt x="4147" y="-48"/>
                    <a:pt x="8294" y="-213"/>
                    <a:pt x="12182" y="941"/>
                  </a:cubicBezTo>
                  <a:cubicBezTo>
                    <a:pt x="16070" y="2095"/>
                    <a:pt x="19699" y="4569"/>
                    <a:pt x="20650" y="7207"/>
                  </a:cubicBezTo>
                  <a:cubicBezTo>
                    <a:pt x="21600" y="9845"/>
                    <a:pt x="19872" y="12648"/>
                    <a:pt x="17280" y="15039"/>
                  </a:cubicBezTo>
                  <a:cubicBezTo>
                    <a:pt x="14688" y="17430"/>
                    <a:pt x="11232" y="19408"/>
                    <a:pt x="7776" y="2138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035" name="Drawing"/>
          <p:cNvGrpSpPr/>
          <p:nvPr/>
        </p:nvGrpSpPr>
        <p:grpSpPr>
          <a:xfrm>
            <a:off x="6695929" y="10590398"/>
            <a:ext cx="8381795" cy="1257982"/>
            <a:chOff x="36604" y="176430"/>
            <a:chExt cx="8381794" cy="1257981"/>
          </a:xfrm>
        </p:grpSpPr>
        <p:sp>
          <p:nvSpPr>
            <p:cNvPr id="1011" name="Line"/>
            <p:cNvSpPr/>
            <p:nvPr/>
          </p:nvSpPr>
          <p:spPr>
            <a:xfrm>
              <a:off x="36604" y="332917"/>
              <a:ext cx="420676" cy="65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62" fill="norm" stroke="1" extrusionOk="0">
                  <a:moveTo>
                    <a:pt x="3471" y="20329"/>
                  </a:moveTo>
                  <a:cubicBezTo>
                    <a:pt x="2232" y="20895"/>
                    <a:pt x="992" y="21460"/>
                    <a:pt x="461" y="21347"/>
                  </a:cubicBezTo>
                  <a:cubicBezTo>
                    <a:pt x="-70" y="21234"/>
                    <a:pt x="107" y="20442"/>
                    <a:pt x="373" y="18463"/>
                  </a:cubicBezTo>
                  <a:cubicBezTo>
                    <a:pt x="638" y="16484"/>
                    <a:pt x="992" y="13318"/>
                    <a:pt x="1081" y="10547"/>
                  </a:cubicBezTo>
                  <a:cubicBezTo>
                    <a:pt x="1169" y="7776"/>
                    <a:pt x="992" y="5401"/>
                    <a:pt x="727" y="3931"/>
                  </a:cubicBezTo>
                  <a:cubicBezTo>
                    <a:pt x="461" y="2461"/>
                    <a:pt x="107" y="1896"/>
                    <a:pt x="19" y="2065"/>
                  </a:cubicBezTo>
                  <a:cubicBezTo>
                    <a:pt x="-70" y="2235"/>
                    <a:pt x="107" y="3140"/>
                    <a:pt x="1878" y="5458"/>
                  </a:cubicBezTo>
                  <a:cubicBezTo>
                    <a:pt x="3648" y="7776"/>
                    <a:pt x="7012" y="11508"/>
                    <a:pt x="9668" y="14053"/>
                  </a:cubicBezTo>
                  <a:cubicBezTo>
                    <a:pt x="12323" y="16597"/>
                    <a:pt x="14271" y="17954"/>
                    <a:pt x="15687" y="18802"/>
                  </a:cubicBezTo>
                  <a:cubicBezTo>
                    <a:pt x="17104" y="19651"/>
                    <a:pt x="17989" y="19990"/>
                    <a:pt x="18609" y="19820"/>
                  </a:cubicBezTo>
                  <a:cubicBezTo>
                    <a:pt x="19228" y="19651"/>
                    <a:pt x="19582" y="18972"/>
                    <a:pt x="19760" y="16371"/>
                  </a:cubicBezTo>
                  <a:cubicBezTo>
                    <a:pt x="19937" y="13770"/>
                    <a:pt x="19937" y="9246"/>
                    <a:pt x="19937" y="6363"/>
                  </a:cubicBezTo>
                  <a:cubicBezTo>
                    <a:pt x="19937" y="3479"/>
                    <a:pt x="19937" y="2235"/>
                    <a:pt x="19937" y="1330"/>
                  </a:cubicBezTo>
                  <a:cubicBezTo>
                    <a:pt x="19937" y="425"/>
                    <a:pt x="19937" y="-140"/>
                    <a:pt x="20202" y="30"/>
                  </a:cubicBezTo>
                  <a:cubicBezTo>
                    <a:pt x="20468" y="199"/>
                    <a:pt x="20999" y="1104"/>
                    <a:pt x="21530" y="200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595391" y="716101"/>
              <a:ext cx="138437" cy="19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322" fill="norm" stroke="1" extrusionOk="0">
                  <a:moveTo>
                    <a:pt x="8782" y="8938"/>
                  </a:moveTo>
                  <a:cubicBezTo>
                    <a:pt x="12896" y="10055"/>
                    <a:pt x="17011" y="11172"/>
                    <a:pt x="19068" y="12662"/>
                  </a:cubicBezTo>
                  <a:cubicBezTo>
                    <a:pt x="21125" y="14152"/>
                    <a:pt x="21125" y="16014"/>
                    <a:pt x="18811" y="17690"/>
                  </a:cubicBezTo>
                  <a:cubicBezTo>
                    <a:pt x="16496" y="19366"/>
                    <a:pt x="11868" y="20855"/>
                    <a:pt x="8268" y="21228"/>
                  </a:cubicBezTo>
                  <a:cubicBezTo>
                    <a:pt x="4668" y="21600"/>
                    <a:pt x="2096" y="20855"/>
                    <a:pt x="811" y="19366"/>
                  </a:cubicBezTo>
                  <a:cubicBezTo>
                    <a:pt x="-475" y="17876"/>
                    <a:pt x="-475" y="15641"/>
                    <a:pt x="2611" y="12290"/>
                  </a:cubicBezTo>
                  <a:cubicBezTo>
                    <a:pt x="5696" y="8938"/>
                    <a:pt x="11868" y="4469"/>
                    <a:pt x="1803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876220" y="560427"/>
              <a:ext cx="48083" cy="43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2743"/>
                    <a:pt x="-1585" y="5486"/>
                    <a:pt x="575" y="9086"/>
                  </a:cubicBezTo>
                  <a:cubicBezTo>
                    <a:pt x="2735" y="12686"/>
                    <a:pt x="11375" y="17143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799763" y="778371"/>
              <a:ext cx="186810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1018211" y="759542"/>
              <a:ext cx="175928" cy="195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2" h="21389" fill="norm" stroke="1" extrusionOk="0">
                  <a:moveTo>
                    <a:pt x="9542" y="11157"/>
                  </a:moveTo>
                  <a:cubicBezTo>
                    <a:pt x="7542" y="11536"/>
                    <a:pt x="5542" y="11915"/>
                    <a:pt x="5542" y="11347"/>
                  </a:cubicBezTo>
                  <a:cubicBezTo>
                    <a:pt x="5542" y="10778"/>
                    <a:pt x="7542" y="9263"/>
                    <a:pt x="9342" y="7936"/>
                  </a:cubicBezTo>
                  <a:cubicBezTo>
                    <a:pt x="11142" y="6610"/>
                    <a:pt x="12742" y="5473"/>
                    <a:pt x="14142" y="4147"/>
                  </a:cubicBezTo>
                  <a:cubicBezTo>
                    <a:pt x="15542" y="2821"/>
                    <a:pt x="16742" y="1305"/>
                    <a:pt x="16342" y="547"/>
                  </a:cubicBezTo>
                  <a:cubicBezTo>
                    <a:pt x="15942" y="-211"/>
                    <a:pt x="13942" y="-211"/>
                    <a:pt x="11142" y="736"/>
                  </a:cubicBezTo>
                  <a:cubicBezTo>
                    <a:pt x="8342" y="1684"/>
                    <a:pt x="4742" y="3578"/>
                    <a:pt x="2342" y="6231"/>
                  </a:cubicBezTo>
                  <a:cubicBezTo>
                    <a:pt x="-58" y="8884"/>
                    <a:pt x="-1258" y="12294"/>
                    <a:pt x="1942" y="14947"/>
                  </a:cubicBezTo>
                  <a:cubicBezTo>
                    <a:pt x="5142" y="17600"/>
                    <a:pt x="12742" y="19494"/>
                    <a:pt x="20342" y="2138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1453595" y="622697"/>
              <a:ext cx="51892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0"/>
                    <a:pt x="7200" y="0"/>
                    <a:pt x="3600" y="3600"/>
                  </a:cubicBezTo>
                  <a:cubicBezTo>
                    <a:pt x="0" y="7200"/>
                    <a:pt x="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1495109" y="851020"/>
              <a:ext cx="415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16200"/>
                  </a:moveTo>
                  <a:cubicBezTo>
                    <a:pt x="14400" y="-5400"/>
                    <a:pt x="7200" y="-5400"/>
                    <a:pt x="0" y="162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2512181" y="321727"/>
              <a:ext cx="415132" cy="57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815"/>
                  </a:moveTo>
                  <a:cubicBezTo>
                    <a:pt x="1800" y="17673"/>
                    <a:pt x="3600" y="14531"/>
                    <a:pt x="4680" y="11324"/>
                  </a:cubicBezTo>
                  <a:cubicBezTo>
                    <a:pt x="5760" y="8116"/>
                    <a:pt x="6120" y="4844"/>
                    <a:pt x="6210" y="2815"/>
                  </a:cubicBezTo>
                  <a:cubicBezTo>
                    <a:pt x="6300" y="785"/>
                    <a:pt x="6120" y="0"/>
                    <a:pt x="6120" y="0"/>
                  </a:cubicBezTo>
                  <a:cubicBezTo>
                    <a:pt x="6120" y="0"/>
                    <a:pt x="6300" y="785"/>
                    <a:pt x="7830" y="3535"/>
                  </a:cubicBezTo>
                  <a:cubicBezTo>
                    <a:pt x="9360" y="6284"/>
                    <a:pt x="12240" y="10996"/>
                    <a:pt x="14760" y="14335"/>
                  </a:cubicBezTo>
                  <a:cubicBezTo>
                    <a:pt x="17280" y="17673"/>
                    <a:pt x="19440" y="196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2634874" y="643453"/>
              <a:ext cx="313196" cy="8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54" fill="norm" stroke="1" extrusionOk="0">
                  <a:moveTo>
                    <a:pt x="2975" y="18900"/>
                  </a:moveTo>
                  <a:cubicBezTo>
                    <a:pt x="1551" y="19800"/>
                    <a:pt x="126" y="20700"/>
                    <a:pt x="8" y="21150"/>
                  </a:cubicBezTo>
                  <a:cubicBezTo>
                    <a:pt x="-111" y="21600"/>
                    <a:pt x="1076" y="21600"/>
                    <a:pt x="4874" y="18000"/>
                  </a:cubicBezTo>
                  <a:cubicBezTo>
                    <a:pt x="8671" y="14400"/>
                    <a:pt x="15080" y="7200"/>
                    <a:pt x="2148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2962347" y="612319"/>
              <a:ext cx="237636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15173" y="0"/>
                  </a:moveTo>
                  <a:cubicBezTo>
                    <a:pt x="11522" y="626"/>
                    <a:pt x="7871" y="1252"/>
                    <a:pt x="5133" y="1878"/>
                  </a:cubicBezTo>
                  <a:cubicBezTo>
                    <a:pt x="2395" y="2504"/>
                    <a:pt x="570" y="3130"/>
                    <a:pt x="113" y="4070"/>
                  </a:cubicBezTo>
                  <a:cubicBezTo>
                    <a:pt x="-343" y="5009"/>
                    <a:pt x="570" y="6261"/>
                    <a:pt x="3003" y="7513"/>
                  </a:cubicBezTo>
                  <a:cubicBezTo>
                    <a:pt x="5437" y="8765"/>
                    <a:pt x="9392" y="10017"/>
                    <a:pt x="12282" y="10800"/>
                  </a:cubicBezTo>
                  <a:cubicBezTo>
                    <a:pt x="15172" y="11583"/>
                    <a:pt x="16998" y="11896"/>
                    <a:pt x="18519" y="12678"/>
                  </a:cubicBezTo>
                  <a:cubicBezTo>
                    <a:pt x="20040" y="13461"/>
                    <a:pt x="21257" y="14713"/>
                    <a:pt x="20801" y="15652"/>
                  </a:cubicBezTo>
                  <a:cubicBezTo>
                    <a:pt x="20344" y="16591"/>
                    <a:pt x="18215" y="17217"/>
                    <a:pt x="14868" y="18156"/>
                  </a:cubicBezTo>
                  <a:cubicBezTo>
                    <a:pt x="11522" y="19096"/>
                    <a:pt x="6958" y="20348"/>
                    <a:pt x="239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3281802" y="666107"/>
              <a:ext cx="273822" cy="76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21" fill="norm" stroke="1" extrusionOk="0">
                  <a:moveTo>
                    <a:pt x="1493" y="235"/>
                  </a:moveTo>
                  <a:cubicBezTo>
                    <a:pt x="1223" y="715"/>
                    <a:pt x="953" y="1195"/>
                    <a:pt x="1763" y="1771"/>
                  </a:cubicBezTo>
                  <a:cubicBezTo>
                    <a:pt x="2573" y="2347"/>
                    <a:pt x="4463" y="3019"/>
                    <a:pt x="6218" y="3403"/>
                  </a:cubicBezTo>
                  <a:cubicBezTo>
                    <a:pt x="7973" y="3787"/>
                    <a:pt x="9593" y="3883"/>
                    <a:pt x="10808" y="3643"/>
                  </a:cubicBezTo>
                  <a:cubicBezTo>
                    <a:pt x="12023" y="3403"/>
                    <a:pt x="12833" y="2827"/>
                    <a:pt x="13238" y="2299"/>
                  </a:cubicBezTo>
                  <a:cubicBezTo>
                    <a:pt x="13643" y="1771"/>
                    <a:pt x="13643" y="1291"/>
                    <a:pt x="13508" y="811"/>
                  </a:cubicBezTo>
                  <a:cubicBezTo>
                    <a:pt x="13373" y="331"/>
                    <a:pt x="13103" y="-149"/>
                    <a:pt x="13103" y="43"/>
                  </a:cubicBezTo>
                  <a:cubicBezTo>
                    <a:pt x="13103" y="235"/>
                    <a:pt x="13373" y="1099"/>
                    <a:pt x="14588" y="3451"/>
                  </a:cubicBezTo>
                  <a:cubicBezTo>
                    <a:pt x="15803" y="5803"/>
                    <a:pt x="17963" y="9643"/>
                    <a:pt x="19313" y="12619"/>
                  </a:cubicBezTo>
                  <a:cubicBezTo>
                    <a:pt x="20663" y="15595"/>
                    <a:pt x="21203" y="17707"/>
                    <a:pt x="21338" y="19003"/>
                  </a:cubicBezTo>
                  <a:cubicBezTo>
                    <a:pt x="21473" y="20299"/>
                    <a:pt x="21203" y="20779"/>
                    <a:pt x="20393" y="21067"/>
                  </a:cubicBezTo>
                  <a:cubicBezTo>
                    <a:pt x="19583" y="21355"/>
                    <a:pt x="18233" y="21451"/>
                    <a:pt x="15398" y="21067"/>
                  </a:cubicBezTo>
                  <a:cubicBezTo>
                    <a:pt x="12563" y="20683"/>
                    <a:pt x="8243" y="19819"/>
                    <a:pt x="5138" y="17803"/>
                  </a:cubicBezTo>
                  <a:cubicBezTo>
                    <a:pt x="2033" y="15787"/>
                    <a:pt x="143" y="12619"/>
                    <a:pt x="8" y="10459"/>
                  </a:cubicBezTo>
                  <a:cubicBezTo>
                    <a:pt x="-127" y="8299"/>
                    <a:pt x="1493" y="7147"/>
                    <a:pt x="3113" y="599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3608405" y="587571"/>
              <a:ext cx="284089" cy="102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0691" fill="norm" stroke="1" extrusionOk="0">
                  <a:moveTo>
                    <a:pt x="3414" y="7075"/>
                  </a:moveTo>
                  <a:cubicBezTo>
                    <a:pt x="2113" y="5681"/>
                    <a:pt x="812" y="4287"/>
                    <a:pt x="291" y="5333"/>
                  </a:cubicBezTo>
                  <a:cubicBezTo>
                    <a:pt x="-229" y="6378"/>
                    <a:pt x="31" y="9862"/>
                    <a:pt x="422" y="13345"/>
                  </a:cubicBezTo>
                  <a:cubicBezTo>
                    <a:pt x="812" y="16829"/>
                    <a:pt x="1332" y="20313"/>
                    <a:pt x="1983" y="20662"/>
                  </a:cubicBezTo>
                  <a:cubicBezTo>
                    <a:pt x="2634" y="21010"/>
                    <a:pt x="3414" y="18223"/>
                    <a:pt x="4065" y="14739"/>
                  </a:cubicBezTo>
                  <a:cubicBezTo>
                    <a:pt x="4716" y="11255"/>
                    <a:pt x="5236" y="7074"/>
                    <a:pt x="6017" y="6029"/>
                  </a:cubicBezTo>
                  <a:cubicBezTo>
                    <a:pt x="6798" y="4984"/>
                    <a:pt x="7838" y="7075"/>
                    <a:pt x="8749" y="9513"/>
                  </a:cubicBezTo>
                  <a:cubicBezTo>
                    <a:pt x="9660" y="11952"/>
                    <a:pt x="10441" y="14739"/>
                    <a:pt x="11222" y="14739"/>
                  </a:cubicBezTo>
                  <a:cubicBezTo>
                    <a:pt x="12002" y="14739"/>
                    <a:pt x="12783" y="11952"/>
                    <a:pt x="13434" y="8468"/>
                  </a:cubicBezTo>
                  <a:cubicBezTo>
                    <a:pt x="14084" y="4984"/>
                    <a:pt x="14605" y="804"/>
                    <a:pt x="15385" y="107"/>
                  </a:cubicBezTo>
                  <a:cubicBezTo>
                    <a:pt x="16166" y="-590"/>
                    <a:pt x="17207" y="2197"/>
                    <a:pt x="18248" y="6029"/>
                  </a:cubicBezTo>
                  <a:cubicBezTo>
                    <a:pt x="19289" y="9862"/>
                    <a:pt x="20330" y="14739"/>
                    <a:pt x="21371" y="1961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3944385" y="584193"/>
              <a:ext cx="321728" cy="15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3903"/>
                  </a:moveTo>
                  <a:cubicBezTo>
                    <a:pt x="232" y="6303"/>
                    <a:pt x="465" y="8703"/>
                    <a:pt x="1045" y="9183"/>
                  </a:cubicBezTo>
                  <a:cubicBezTo>
                    <a:pt x="1626" y="9663"/>
                    <a:pt x="2555" y="8223"/>
                    <a:pt x="3600" y="7263"/>
                  </a:cubicBezTo>
                  <a:cubicBezTo>
                    <a:pt x="4645" y="6303"/>
                    <a:pt x="5806" y="5823"/>
                    <a:pt x="6968" y="7023"/>
                  </a:cubicBezTo>
                  <a:cubicBezTo>
                    <a:pt x="8129" y="8223"/>
                    <a:pt x="9290" y="11103"/>
                    <a:pt x="10103" y="11103"/>
                  </a:cubicBezTo>
                  <a:cubicBezTo>
                    <a:pt x="10916" y="11103"/>
                    <a:pt x="11381" y="8223"/>
                    <a:pt x="11961" y="5823"/>
                  </a:cubicBezTo>
                  <a:cubicBezTo>
                    <a:pt x="12542" y="3423"/>
                    <a:pt x="13239" y="1503"/>
                    <a:pt x="14168" y="543"/>
                  </a:cubicBezTo>
                  <a:cubicBezTo>
                    <a:pt x="15097" y="-417"/>
                    <a:pt x="16258" y="-417"/>
                    <a:pt x="17535" y="3183"/>
                  </a:cubicBezTo>
                  <a:cubicBezTo>
                    <a:pt x="18813" y="6783"/>
                    <a:pt x="20206" y="13983"/>
                    <a:pt x="21600" y="2118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4296249" y="567206"/>
              <a:ext cx="146294" cy="14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129" fill="norm" stroke="1" extrusionOk="0">
                  <a:moveTo>
                    <a:pt x="6033" y="10820"/>
                  </a:moveTo>
                  <a:cubicBezTo>
                    <a:pt x="7996" y="9347"/>
                    <a:pt x="9960" y="7874"/>
                    <a:pt x="11924" y="5911"/>
                  </a:cubicBezTo>
                  <a:cubicBezTo>
                    <a:pt x="13887" y="3947"/>
                    <a:pt x="15851" y="1493"/>
                    <a:pt x="15115" y="511"/>
                  </a:cubicBezTo>
                  <a:cubicBezTo>
                    <a:pt x="14378" y="-471"/>
                    <a:pt x="10942" y="20"/>
                    <a:pt x="7996" y="1493"/>
                  </a:cubicBezTo>
                  <a:cubicBezTo>
                    <a:pt x="5051" y="2965"/>
                    <a:pt x="2596" y="5420"/>
                    <a:pt x="1124" y="7874"/>
                  </a:cubicBezTo>
                  <a:cubicBezTo>
                    <a:pt x="-349" y="10329"/>
                    <a:pt x="-840" y="12784"/>
                    <a:pt x="2596" y="14993"/>
                  </a:cubicBezTo>
                  <a:cubicBezTo>
                    <a:pt x="6033" y="17202"/>
                    <a:pt x="13396" y="19165"/>
                    <a:pt x="20760" y="2112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4556704" y="228322"/>
              <a:ext cx="51892" cy="529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541"/>
                    <a:pt x="0" y="5082"/>
                    <a:pt x="3600" y="8682"/>
                  </a:cubicBezTo>
                  <a:cubicBezTo>
                    <a:pt x="7200" y="12282"/>
                    <a:pt x="14400" y="1694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4515191" y="529292"/>
              <a:ext cx="373619" cy="11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0" y="11435"/>
                  </a:moveTo>
                  <a:cubicBezTo>
                    <a:pt x="3400" y="9529"/>
                    <a:pt x="6800" y="7624"/>
                    <a:pt x="9300" y="6671"/>
                  </a:cubicBezTo>
                  <a:cubicBezTo>
                    <a:pt x="11800" y="5718"/>
                    <a:pt x="13400" y="5718"/>
                    <a:pt x="14200" y="7306"/>
                  </a:cubicBezTo>
                  <a:cubicBezTo>
                    <a:pt x="15000" y="8894"/>
                    <a:pt x="15000" y="12071"/>
                    <a:pt x="15000" y="15247"/>
                  </a:cubicBezTo>
                  <a:cubicBezTo>
                    <a:pt x="15000" y="18424"/>
                    <a:pt x="15000" y="21600"/>
                    <a:pt x="14900" y="20965"/>
                  </a:cubicBezTo>
                  <a:cubicBezTo>
                    <a:pt x="14800" y="20329"/>
                    <a:pt x="14600" y="15882"/>
                    <a:pt x="14900" y="12388"/>
                  </a:cubicBezTo>
                  <a:cubicBezTo>
                    <a:pt x="15200" y="8894"/>
                    <a:pt x="16000" y="6353"/>
                    <a:pt x="17200" y="4447"/>
                  </a:cubicBezTo>
                  <a:cubicBezTo>
                    <a:pt x="18400" y="2541"/>
                    <a:pt x="20000" y="1271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4909752" y="528878"/>
              <a:ext cx="257882" cy="65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1266" fill="norm" stroke="1" extrusionOk="0">
                  <a:moveTo>
                    <a:pt x="6465" y="1709"/>
                  </a:moveTo>
                  <a:cubicBezTo>
                    <a:pt x="7005" y="2275"/>
                    <a:pt x="7545" y="2840"/>
                    <a:pt x="8355" y="3293"/>
                  </a:cubicBezTo>
                  <a:cubicBezTo>
                    <a:pt x="9165" y="3745"/>
                    <a:pt x="10245" y="4084"/>
                    <a:pt x="11460" y="4084"/>
                  </a:cubicBezTo>
                  <a:cubicBezTo>
                    <a:pt x="12675" y="4084"/>
                    <a:pt x="14025" y="3745"/>
                    <a:pt x="14970" y="3293"/>
                  </a:cubicBezTo>
                  <a:cubicBezTo>
                    <a:pt x="15915" y="2840"/>
                    <a:pt x="16455" y="2275"/>
                    <a:pt x="16725" y="1596"/>
                  </a:cubicBezTo>
                  <a:cubicBezTo>
                    <a:pt x="16995" y="918"/>
                    <a:pt x="16995" y="126"/>
                    <a:pt x="16860" y="13"/>
                  </a:cubicBezTo>
                  <a:cubicBezTo>
                    <a:pt x="16725" y="-100"/>
                    <a:pt x="16455" y="465"/>
                    <a:pt x="16725" y="2840"/>
                  </a:cubicBezTo>
                  <a:cubicBezTo>
                    <a:pt x="16995" y="5215"/>
                    <a:pt x="17805" y="9399"/>
                    <a:pt x="18480" y="12340"/>
                  </a:cubicBezTo>
                  <a:cubicBezTo>
                    <a:pt x="19155" y="15280"/>
                    <a:pt x="19695" y="16976"/>
                    <a:pt x="19965" y="18220"/>
                  </a:cubicBezTo>
                  <a:cubicBezTo>
                    <a:pt x="20235" y="19464"/>
                    <a:pt x="20235" y="20256"/>
                    <a:pt x="19425" y="20765"/>
                  </a:cubicBezTo>
                  <a:cubicBezTo>
                    <a:pt x="18615" y="21274"/>
                    <a:pt x="16995" y="21500"/>
                    <a:pt x="14025" y="20935"/>
                  </a:cubicBezTo>
                  <a:cubicBezTo>
                    <a:pt x="11055" y="20369"/>
                    <a:pt x="6735" y="19012"/>
                    <a:pt x="3630" y="17485"/>
                  </a:cubicBezTo>
                  <a:cubicBezTo>
                    <a:pt x="525" y="15959"/>
                    <a:pt x="-1365" y="14262"/>
                    <a:pt x="1200" y="12057"/>
                  </a:cubicBezTo>
                  <a:cubicBezTo>
                    <a:pt x="3765" y="9852"/>
                    <a:pt x="10785" y="7138"/>
                    <a:pt x="17805" y="442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5490750" y="653831"/>
              <a:ext cx="20757" cy="9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5490750" y="518914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5584155" y="643454"/>
              <a:ext cx="166053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" y="2400"/>
                    <a:pt x="900" y="4800"/>
                    <a:pt x="2250" y="5280"/>
                  </a:cubicBezTo>
                  <a:cubicBezTo>
                    <a:pt x="3600" y="5760"/>
                    <a:pt x="5850" y="4320"/>
                    <a:pt x="8100" y="3120"/>
                  </a:cubicBezTo>
                  <a:cubicBezTo>
                    <a:pt x="10350" y="1920"/>
                    <a:pt x="12600" y="960"/>
                    <a:pt x="14400" y="1680"/>
                  </a:cubicBezTo>
                  <a:cubicBezTo>
                    <a:pt x="16200" y="2400"/>
                    <a:pt x="17550" y="4800"/>
                    <a:pt x="18675" y="8400"/>
                  </a:cubicBezTo>
                  <a:cubicBezTo>
                    <a:pt x="19800" y="12000"/>
                    <a:pt x="20700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6218056" y="176430"/>
              <a:ext cx="372794" cy="512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61" fill="norm" stroke="1" extrusionOk="0">
                  <a:moveTo>
                    <a:pt x="2952" y="20875"/>
                  </a:moveTo>
                  <a:cubicBezTo>
                    <a:pt x="1952" y="20875"/>
                    <a:pt x="952" y="20875"/>
                    <a:pt x="452" y="20513"/>
                  </a:cubicBezTo>
                  <a:cubicBezTo>
                    <a:pt x="-48" y="20150"/>
                    <a:pt x="-48" y="19425"/>
                    <a:pt x="52" y="17758"/>
                  </a:cubicBezTo>
                  <a:cubicBezTo>
                    <a:pt x="152" y="16091"/>
                    <a:pt x="352" y="13482"/>
                    <a:pt x="552" y="11815"/>
                  </a:cubicBezTo>
                  <a:cubicBezTo>
                    <a:pt x="752" y="10148"/>
                    <a:pt x="952" y="9423"/>
                    <a:pt x="1552" y="9205"/>
                  </a:cubicBezTo>
                  <a:cubicBezTo>
                    <a:pt x="2152" y="8988"/>
                    <a:pt x="3152" y="9278"/>
                    <a:pt x="5352" y="11017"/>
                  </a:cubicBezTo>
                  <a:cubicBezTo>
                    <a:pt x="7552" y="12757"/>
                    <a:pt x="10952" y="15946"/>
                    <a:pt x="13052" y="17903"/>
                  </a:cubicBezTo>
                  <a:cubicBezTo>
                    <a:pt x="15152" y="19860"/>
                    <a:pt x="15952" y="20585"/>
                    <a:pt x="16852" y="21020"/>
                  </a:cubicBezTo>
                  <a:cubicBezTo>
                    <a:pt x="17752" y="21455"/>
                    <a:pt x="18752" y="21600"/>
                    <a:pt x="19252" y="21310"/>
                  </a:cubicBezTo>
                  <a:cubicBezTo>
                    <a:pt x="19752" y="21020"/>
                    <a:pt x="19752" y="20295"/>
                    <a:pt x="19452" y="17903"/>
                  </a:cubicBezTo>
                  <a:cubicBezTo>
                    <a:pt x="19152" y="15511"/>
                    <a:pt x="18552" y="11452"/>
                    <a:pt x="18252" y="8553"/>
                  </a:cubicBezTo>
                  <a:cubicBezTo>
                    <a:pt x="17952" y="5654"/>
                    <a:pt x="17952" y="3914"/>
                    <a:pt x="18552" y="2682"/>
                  </a:cubicBezTo>
                  <a:cubicBezTo>
                    <a:pt x="19152" y="1450"/>
                    <a:pt x="20352" y="725"/>
                    <a:pt x="21552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7211697" y="259457"/>
              <a:ext cx="254389" cy="871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4534" y="0"/>
                  </a:moveTo>
                  <a:cubicBezTo>
                    <a:pt x="7161" y="1286"/>
                    <a:pt x="9788" y="2571"/>
                    <a:pt x="11102" y="3429"/>
                  </a:cubicBezTo>
                  <a:cubicBezTo>
                    <a:pt x="12415" y="4286"/>
                    <a:pt x="12415" y="4714"/>
                    <a:pt x="11686" y="5014"/>
                  </a:cubicBezTo>
                  <a:cubicBezTo>
                    <a:pt x="10956" y="5314"/>
                    <a:pt x="9496" y="5486"/>
                    <a:pt x="8037" y="5614"/>
                  </a:cubicBezTo>
                  <a:cubicBezTo>
                    <a:pt x="6578" y="5743"/>
                    <a:pt x="5118" y="5829"/>
                    <a:pt x="3513" y="5871"/>
                  </a:cubicBezTo>
                  <a:cubicBezTo>
                    <a:pt x="1907" y="5914"/>
                    <a:pt x="156" y="5914"/>
                    <a:pt x="10" y="5829"/>
                  </a:cubicBezTo>
                  <a:cubicBezTo>
                    <a:pt x="-136" y="5743"/>
                    <a:pt x="1323" y="5571"/>
                    <a:pt x="3367" y="5486"/>
                  </a:cubicBezTo>
                  <a:cubicBezTo>
                    <a:pt x="5410" y="5400"/>
                    <a:pt x="8037" y="5400"/>
                    <a:pt x="10226" y="5443"/>
                  </a:cubicBezTo>
                  <a:cubicBezTo>
                    <a:pt x="12415" y="5486"/>
                    <a:pt x="14167" y="5571"/>
                    <a:pt x="15188" y="5829"/>
                  </a:cubicBezTo>
                  <a:cubicBezTo>
                    <a:pt x="16210" y="6086"/>
                    <a:pt x="16502" y="6514"/>
                    <a:pt x="15772" y="6857"/>
                  </a:cubicBezTo>
                  <a:cubicBezTo>
                    <a:pt x="15042" y="7200"/>
                    <a:pt x="13291" y="7457"/>
                    <a:pt x="11248" y="7757"/>
                  </a:cubicBezTo>
                  <a:cubicBezTo>
                    <a:pt x="9205" y="8057"/>
                    <a:pt x="6869" y="8400"/>
                    <a:pt x="4972" y="8700"/>
                  </a:cubicBezTo>
                  <a:cubicBezTo>
                    <a:pt x="3075" y="9000"/>
                    <a:pt x="1615" y="9257"/>
                    <a:pt x="1615" y="9514"/>
                  </a:cubicBezTo>
                  <a:cubicBezTo>
                    <a:pt x="1615" y="9771"/>
                    <a:pt x="3075" y="10029"/>
                    <a:pt x="6140" y="10157"/>
                  </a:cubicBezTo>
                  <a:cubicBezTo>
                    <a:pt x="9205" y="10286"/>
                    <a:pt x="13875" y="10286"/>
                    <a:pt x="16940" y="10243"/>
                  </a:cubicBezTo>
                  <a:cubicBezTo>
                    <a:pt x="20005" y="10200"/>
                    <a:pt x="21464" y="10114"/>
                    <a:pt x="21464" y="10071"/>
                  </a:cubicBezTo>
                  <a:cubicBezTo>
                    <a:pt x="21464" y="10029"/>
                    <a:pt x="20005" y="10029"/>
                    <a:pt x="17961" y="10329"/>
                  </a:cubicBezTo>
                  <a:cubicBezTo>
                    <a:pt x="15918" y="10629"/>
                    <a:pt x="13291" y="11229"/>
                    <a:pt x="12707" y="13157"/>
                  </a:cubicBezTo>
                  <a:cubicBezTo>
                    <a:pt x="12123" y="15086"/>
                    <a:pt x="13583" y="18343"/>
                    <a:pt x="1504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7960782" y="373618"/>
              <a:ext cx="51892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7940026" y="324508"/>
              <a:ext cx="478373" cy="30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407" fill="norm" stroke="1" extrusionOk="0">
                  <a:moveTo>
                    <a:pt x="460" y="1247"/>
                  </a:moveTo>
                  <a:cubicBezTo>
                    <a:pt x="1226" y="527"/>
                    <a:pt x="1991" y="-193"/>
                    <a:pt x="4289" y="47"/>
                  </a:cubicBezTo>
                  <a:cubicBezTo>
                    <a:pt x="6587" y="287"/>
                    <a:pt x="10417" y="1487"/>
                    <a:pt x="13404" y="2807"/>
                  </a:cubicBezTo>
                  <a:cubicBezTo>
                    <a:pt x="16391" y="4127"/>
                    <a:pt x="18536" y="5567"/>
                    <a:pt x="19838" y="6887"/>
                  </a:cubicBezTo>
                  <a:cubicBezTo>
                    <a:pt x="21140" y="8207"/>
                    <a:pt x="21600" y="9407"/>
                    <a:pt x="20757" y="10847"/>
                  </a:cubicBezTo>
                  <a:cubicBezTo>
                    <a:pt x="19915" y="12287"/>
                    <a:pt x="17770" y="13967"/>
                    <a:pt x="14094" y="15767"/>
                  </a:cubicBezTo>
                  <a:cubicBezTo>
                    <a:pt x="10417" y="17567"/>
                    <a:pt x="5208" y="19487"/>
                    <a:pt x="0" y="2140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5" grpId="2"/>
      <p:bldP build="whole" bldLvl="1" animBg="1" rev="0" advAuto="0" spid="10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caling La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</a:t>
            </a:r>
          </a:p>
        </p:txBody>
      </p:sp>
      <p:sp>
        <p:nvSpPr>
          <p:cNvPr id="1038" name="Back to the What and Wh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Back to the What and Why?</a:t>
            </a:r>
          </a:p>
        </p:txBody>
      </p:sp>
      <p:sp>
        <p:nvSpPr>
          <p:cNvPr id="1039" name="Given a fixed compute budget, how should one trade-off model size and the number of training tokens?"/>
          <p:cNvSpPr txBox="1"/>
          <p:nvPr>
            <p:ph type="body" idx="1"/>
          </p:nvPr>
        </p:nvSpPr>
        <p:spPr>
          <a:xfrm>
            <a:off x="1206500" y="3023866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Given a fixed compute budget, how should one trade-off model size and the number of training tokens?</a:t>
            </a:r>
          </a:p>
        </p:txBody>
      </p:sp>
      <p:grpSp>
        <p:nvGrpSpPr>
          <p:cNvPr id="1049" name="Group"/>
          <p:cNvGrpSpPr/>
          <p:nvPr/>
        </p:nvGrpSpPr>
        <p:grpSpPr>
          <a:xfrm>
            <a:off x="3793238" y="4748531"/>
            <a:ext cx="18226207" cy="2697929"/>
            <a:chOff x="0" y="0"/>
            <a:chExt cx="18226207" cy="2697928"/>
          </a:xfrm>
        </p:grpSpPr>
        <p:grpSp>
          <p:nvGrpSpPr>
            <p:cNvPr id="1042" name="Drawing"/>
            <p:cNvGrpSpPr/>
            <p:nvPr/>
          </p:nvGrpSpPr>
          <p:grpSpPr>
            <a:xfrm>
              <a:off x="14933417" y="1153161"/>
              <a:ext cx="3292791" cy="865423"/>
              <a:chOff x="-1573279" y="1224154"/>
              <a:chExt cx="3292790" cy="865422"/>
            </a:xfrm>
          </p:grpSpPr>
          <p:sp>
            <p:nvSpPr>
              <p:cNvPr id="1040" name="Line"/>
              <p:cNvSpPr/>
              <p:nvPr/>
            </p:nvSpPr>
            <p:spPr>
              <a:xfrm>
                <a:off x="-1573280" y="1224154"/>
                <a:ext cx="3292791" cy="383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600" fill="norm" stroke="1" extrusionOk="0">
                    <a:moveTo>
                      <a:pt x="0" y="4922"/>
                    </a:moveTo>
                    <a:cubicBezTo>
                      <a:pt x="32" y="6289"/>
                      <a:pt x="64" y="7656"/>
                      <a:pt x="207" y="9159"/>
                    </a:cubicBezTo>
                    <a:cubicBezTo>
                      <a:pt x="350" y="10663"/>
                      <a:pt x="604" y="12304"/>
                      <a:pt x="970" y="12714"/>
                    </a:cubicBezTo>
                    <a:cubicBezTo>
                      <a:pt x="1336" y="13124"/>
                      <a:pt x="1813" y="12304"/>
                      <a:pt x="2593" y="11757"/>
                    </a:cubicBezTo>
                    <a:cubicBezTo>
                      <a:pt x="3372" y="11210"/>
                      <a:pt x="4454" y="10937"/>
                      <a:pt x="5472" y="10937"/>
                    </a:cubicBezTo>
                    <a:cubicBezTo>
                      <a:pt x="6490" y="10937"/>
                      <a:pt x="7444" y="11210"/>
                      <a:pt x="8494" y="11347"/>
                    </a:cubicBezTo>
                    <a:cubicBezTo>
                      <a:pt x="9543" y="11484"/>
                      <a:pt x="10689" y="11484"/>
                      <a:pt x="11436" y="11757"/>
                    </a:cubicBezTo>
                    <a:cubicBezTo>
                      <a:pt x="12184" y="12030"/>
                      <a:pt x="12534" y="12577"/>
                      <a:pt x="12788" y="13124"/>
                    </a:cubicBezTo>
                    <a:cubicBezTo>
                      <a:pt x="13043" y="13671"/>
                      <a:pt x="13202" y="14218"/>
                      <a:pt x="13313" y="15175"/>
                    </a:cubicBezTo>
                    <a:cubicBezTo>
                      <a:pt x="13424" y="16132"/>
                      <a:pt x="13488" y="17499"/>
                      <a:pt x="13536" y="18866"/>
                    </a:cubicBezTo>
                    <a:cubicBezTo>
                      <a:pt x="13584" y="20233"/>
                      <a:pt x="13615" y="21600"/>
                      <a:pt x="13615" y="21600"/>
                    </a:cubicBezTo>
                    <a:cubicBezTo>
                      <a:pt x="13615" y="21600"/>
                      <a:pt x="13584" y="20233"/>
                      <a:pt x="13631" y="19139"/>
                    </a:cubicBezTo>
                    <a:cubicBezTo>
                      <a:pt x="13679" y="18046"/>
                      <a:pt x="13806" y="17225"/>
                      <a:pt x="14108" y="16405"/>
                    </a:cubicBezTo>
                    <a:cubicBezTo>
                      <a:pt x="14411" y="15585"/>
                      <a:pt x="14888" y="14765"/>
                      <a:pt x="15683" y="14354"/>
                    </a:cubicBezTo>
                    <a:cubicBezTo>
                      <a:pt x="16478" y="13944"/>
                      <a:pt x="17592" y="13944"/>
                      <a:pt x="18546" y="13671"/>
                    </a:cubicBezTo>
                    <a:cubicBezTo>
                      <a:pt x="19500" y="13397"/>
                      <a:pt x="20296" y="12851"/>
                      <a:pt x="20789" y="12304"/>
                    </a:cubicBezTo>
                    <a:cubicBezTo>
                      <a:pt x="21282" y="11757"/>
                      <a:pt x="21473" y="11210"/>
                      <a:pt x="21536" y="10253"/>
                    </a:cubicBezTo>
                    <a:cubicBezTo>
                      <a:pt x="21600" y="9296"/>
                      <a:pt x="21536" y="7929"/>
                      <a:pt x="21489" y="6152"/>
                    </a:cubicBezTo>
                    <a:cubicBezTo>
                      <a:pt x="21441" y="4375"/>
                      <a:pt x="21409" y="2187"/>
                      <a:pt x="21377" y="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1" name="Line"/>
              <p:cNvSpPr/>
              <p:nvPr/>
            </p:nvSpPr>
            <p:spPr>
              <a:xfrm>
                <a:off x="175514" y="1661353"/>
                <a:ext cx="319141" cy="428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1" h="21394" fill="norm" stroke="1" extrusionOk="0">
                    <a:moveTo>
                      <a:pt x="0" y="8737"/>
                    </a:moveTo>
                    <a:cubicBezTo>
                      <a:pt x="655" y="11164"/>
                      <a:pt x="1309" y="13591"/>
                      <a:pt x="1636" y="15654"/>
                    </a:cubicBezTo>
                    <a:cubicBezTo>
                      <a:pt x="1964" y="17717"/>
                      <a:pt x="1964" y="19416"/>
                      <a:pt x="1800" y="19658"/>
                    </a:cubicBezTo>
                    <a:cubicBezTo>
                      <a:pt x="1636" y="19901"/>
                      <a:pt x="1309" y="18688"/>
                      <a:pt x="1145" y="16867"/>
                    </a:cubicBezTo>
                    <a:cubicBezTo>
                      <a:pt x="982" y="15047"/>
                      <a:pt x="982" y="12620"/>
                      <a:pt x="982" y="10800"/>
                    </a:cubicBezTo>
                    <a:cubicBezTo>
                      <a:pt x="982" y="8980"/>
                      <a:pt x="982" y="7766"/>
                      <a:pt x="1800" y="7038"/>
                    </a:cubicBezTo>
                    <a:cubicBezTo>
                      <a:pt x="2618" y="6310"/>
                      <a:pt x="4255" y="6067"/>
                      <a:pt x="6218" y="7160"/>
                    </a:cubicBezTo>
                    <a:cubicBezTo>
                      <a:pt x="8182" y="8252"/>
                      <a:pt x="10473" y="10679"/>
                      <a:pt x="12600" y="12984"/>
                    </a:cubicBezTo>
                    <a:cubicBezTo>
                      <a:pt x="14727" y="15290"/>
                      <a:pt x="16691" y="17474"/>
                      <a:pt x="18164" y="19052"/>
                    </a:cubicBezTo>
                    <a:cubicBezTo>
                      <a:pt x="19636" y="20629"/>
                      <a:pt x="20618" y="21600"/>
                      <a:pt x="21109" y="21357"/>
                    </a:cubicBezTo>
                    <a:cubicBezTo>
                      <a:pt x="21600" y="21115"/>
                      <a:pt x="21600" y="19658"/>
                      <a:pt x="21273" y="15897"/>
                    </a:cubicBezTo>
                    <a:cubicBezTo>
                      <a:pt x="20945" y="12135"/>
                      <a:pt x="20291" y="6067"/>
                      <a:pt x="19636" y="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48" name="Drawing"/>
            <p:cNvGrpSpPr/>
            <p:nvPr/>
          </p:nvGrpSpPr>
          <p:grpSpPr>
            <a:xfrm>
              <a:off x="-1" y="0"/>
              <a:ext cx="7674769" cy="2697929"/>
              <a:chOff x="-4512892" y="-2246156"/>
              <a:chExt cx="7674767" cy="2697928"/>
            </a:xfrm>
          </p:grpSpPr>
          <p:sp>
            <p:nvSpPr>
              <p:cNvPr id="1043" name="Line"/>
              <p:cNvSpPr/>
              <p:nvPr/>
            </p:nvSpPr>
            <p:spPr>
              <a:xfrm>
                <a:off x="634" y="0"/>
                <a:ext cx="43721" cy="408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4" name="Line"/>
              <p:cNvSpPr/>
              <p:nvPr/>
            </p:nvSpPr>
            <p:spPr>
              <a:xfrm>
                <a:off x="-247111" y="14573"/>
                <a:ext cx="739291" cy="437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600" fill="norm" stroke="1" extrusionOk="0">
                    <a:moveTo>
                      <a:pt x="5470" y="0"/>
                    </a:moveTo>
                    <a:cubicBezTo>
                      <a:pt x="9818" y="1440"/>
                      <a:pt x="14166" y="2880"/>
                      <a:pt x="16901" y="3960"/>
                    </a:cubicBezTo>
                    <a:cubicBezTo>
                      <a:pt x="19636" y="5040"/>
                      <a:pt x="20758" y="5760"/>
                      <a:pt x="21179" y="6720"/>
                    </a:cubicBezTo>
                    <a:cubicBezTo>
                      <a:pt x="21600" y="7680"/>
                      <a:pt x="21319" y="8880"/>
                      <a:pt x="19216" y="10680"/>
                    </a:cubicBezTo>
                    <a:cubicBezTo>
                      <a:pt x="17112" y="12480"/>
                      <a:pt x="13184" y="14880"/>
                      <a:pt x="9678" y="16800"/>
                    </a:cubicBezTo>
                    <a:cubicBezTo>
                      <a:pt x="6171" y="18720"/>
                      <a:pt x="3086" y="20160"/>
                      <a:pt x="0" y="2160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5" name="Line"/>
              <p:cNvSpPr/>
              <p:nvPr/>
            </p:nvSpPr>
            <p:spPr>
              <a:xfrm>
                <a:off x="-565901" y="-2246157"/>
                <a:ext cx="493670" cy="380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8" h="21164" fill="norm" stroke="1" extrusionOk="0">
                    <a:moveTo>
                      <a:pt x="20708" y="4154"/>
                    </a:moveTo>
                    <a:cubicBezTo>
                      <a:pt x="20300" y="2804"/>
                      <a:pt x="19893" y="1454"/>
                      <a:pt x="18568" y="644"/>
                    </a:cubicBezTo>
                    <a:cubicBezTo>
                      <a:pt x="17244" y="-166"/>
                      <a:pt x="15002" y="-436"/>
                      <a:pt x="11742" y="1184"/>
                    </a:cubicBezTo>
                    <a:cubicBezTo>
                      <a:pt x="8482" y="2804"/>
                      <a:pt x="4202" y="6314"/>
                      <a:pt x="1859" y="9959"/>
                    </a:cubicBezTo>
                    <a:cubicBezTo>
                      <a:pt x="-484" y="13604"/>
                      <a:pt x="-892" y="17384"/>
                      <a:pt x="2266" y="19274"/>
                    </a:cubicBezTo>
                    <a:cubicBezTo>
                      <a:pt x="5425" y="21164"/>
                      <a:pt x="12150" y="21164"/>
                      <a:pt x="18874" y="21164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6" name="Line"/>
              <p:cNvSpPr/>
              <p:nvPr/>
            </p:nvSpPr>
            <p:spPr>
              <a:xfrm>
                <a:off x="-4512893" y="-320613"/>
                <a:ext cx="7674769" cy="342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1" h="21461" fill="norm" stroke="1" extrusionOk="0">
                    <a:moveTo>
                      <a:pt x="30" y="9127"/>
                    </a:moveTo>
                    <a:cubicBezTo>
                      <a:pt x="2" y="10648"/>
                      <a:pt x="-25" y="12169"/>
                      <a:pt x="43" y="13994"/>
                    </a:cubicBezTo>
                    <a:cubicBezTo>
                      <a:pt x="112" y="15820"/>
                      <a:pt x="275" y="17949"/>
                      <a:pt x="467" y="18254"/>
                    </a:cubicBezTo>
                    <a:cubicBezTo>
                      <a:pt x="658" y="18558"/>
                      <a:pt x="876" y="17037"/>
                      <a:pt x="1258" y="16276"/>
                    </a:cubicBezTo>
                    <a:cubicBezTo>
                      <a:pt x="1641" y="15515"/>
                      <a:pt x="2187" y="15515"/>
                      <a:pt x="2726" y="15363"/>
                    </a:cubicBezTo>
                    <a:cubicBezTo>
                      <a:pt x="3266" y="15211"/>
                      <a:pt x="3798" y="14907"/>
                      <a:pt x="4262" y="14451"/>
                    </a:cubicBezTo>
                    <a:cubicBezTo>
                      <a:pt x="4726" y="13994"/>
                      <a:pt x="5122" y="13386"/>
                      <a:pt x="5512" y="13234"/>
                    </a:cubicBezTo>
                    <a:cubicBezTo>
                      <a:pt x="5901" y="13082"/>
                      <a:pt x="6283" y="13386"/>
                      <a:pt x="6686" y="13386"/>
                    </a:cubicBezTo>
                    <a:cubicBezTo>
                      <a:pt x="7089" y="13386"/>
                      <a:pt x="7512" y="13082"/>
                      <a:pt x="7983" y="12930"/>
                    </a:cubicBezTo>
                    <a:cubicBezTo>
                      <a:pt x="8454" y="12777"/>
                      <a:pt x="8973" y="12777"/>
                      <a:pt x="9437" y="12930"/>
                    </a:cubicBezTo>
                    <a:cubicBezTo>
                      <a:pt x="9901" y="13082"/>
                      <a:pt x="10311" y="13386"/>
                      <a:pt x="10618" y="13538"/>
                    </a:cubicBezTo>
                    <a:cubicBezTo>
                      <a:pt x="10925" y="13690"/>
                      <a:pt x="11130" y="13690"/>
                      <a:pt x="11287" y="14451"/>
                    </a:cubicBezTo>
                    <a:cubicBezTo>
                      <a:pt x="11444" y="15211"/>
                      <a:pt x="11553" y="16732"/>
                      <a:pt x="11622" y="18254"/>
                    </a:cubicBezTo>
                    <a:cubicBezTo>
                      <a:pt x="11690" y="19775"/>
                      <a:pt x="11717" y="21296"/>
                      <a:pt x="11758" y="21448"/>
                    </a:cubicBezTo>
                    <a:cubicBezTo>
                      <a:pt x="11799" y="21600"/>
                      <a:pt x="11854" y="20383"/>
                      <a:pt x="11990" y="19014"/>
                    </a:cubicBezTo>
                    <a:cubicBezTo>
                      <a:pt x="12127" y="17645"/>
                      <a:pt x="12345" y="16124"/>
                      <a:pt x="12598" y="15515"/>
                    </a:cubicBezTo>
                    <a:cubicBezTo>
                      <a:pt x="12850" y="14907"/>
                      <a:pt x="13137" y="15211"/>
                      <a:pt x="13574" y="15363"/>
                    </a:cubicBezTo>
                    <a:cubicBezTo>
                      <a:pt x="14011" y="15515"/>
                      <a:pt x="14598" y="15515"/>
                      <a:pt x="15178" y="15515"/>
                    </a:cubicBezTo>
                    <a:cubicBezTo>
                      <a:pt x="15759" y="15515"/>
                      <a:pt x="16332" y="15515"/>
                      <a:pt x="16899" y="15515"/>
                    </a:cubicBezTo>
                    <a:cubicBezTo>
                      <a:pt x="17465" y="15515"/>
                      <a:pt x="18025" y="15515"/>
                      <a:pt x="18523" y="15668"/>
                    </a:cubicBezTo>
                    <a:cubicBezTo>
                      <a:pt x="19022" y="15820"/>
                      <a:pt x="19459" y="16124"/>
                      <a:pt x="19821" y="16124"/>
                    </a:cubicBezTo>
                    <a:cubicBezTo>
                      <a:pt x="20182" y="16124"/>
                      <a:pt x="20469" y="15820"/>
                      <a:pt x="20715" y="15668"/>
                    </a:cubicBezTo>
                    <a:cubicBezTo>
                      <a:pt x="20961" y="15515"/>
                      <a:pt x="21165" y="15515"/>
                      <a:pt x="21302" y="15211"/>
                    </a:cubicBezTo>
                    <a:cubicBezTo>
                      <a:pt x="21438" y="14907"/>
                      <a:pt x="21507" y="14299"/>
                      <a:pt x="21541" y="13234"/>
                    </a:cubicBezTo>
                    <a:cubicBezTo>
                      <a:pt x="21575" y="12169"/>
                      <a:pt x="21575" y="10648"/>
                      <a:pt x="21568" y="8366"/>
                    </a:cubicBezTo>
                    <a:cubicBezTo>
                      <a:pt x="21561" y="6085"/>
                      <a:pt x="21548" y="3042"/>
                      <a:pt x="21534" y="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47" name="Line"/>
              <p:cNvSpPr/>
              <p:nvPr/>
            </p:nvSpPr>
            <p:spPr>
              <a:xfrm>
                <a:off x="-2870300" y="-1759467"/>
                <a:ext cx="5042353" cy="331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49" fill="norm" stroke="1" extrusionOk="0">
                    <a:moveTo>
                      <a:pt x="0" y="21349"/>
                    </a:moveTo>
                    <a:cubicBezTo>
                      <a:pt x="312" y="17279"/>
                      <a:pt x="624" y="13210"/>
                      <a:pt x="936" y="11175"/>
                    </a:cubicBezTo>
                    <a:cubicBezTo>
                      <a:pt x="1249" y="9140"/>
                      <a:pt x="1561" y="9140"/>
                      <a:pt x="1821" y="9453"/>
                    </a:cubicBezTo>
                    <a:cubicBezTo>
                      <a:pt x="2081" y="9766"/>
                      <a:pt x="2289" y="10392"/>
                      <a:pt x="2560" y="10549"/>
                    </a:cubicBezTo>
                    <a:cubicBezTo>
                      <a:pt x="2830" y="10706"/>
                      <a:pt x="3163" y="10392"/>
                      <a:pt x="3548" y="10079"/>
                    </a:cubicBezTo>
                    <a:cubicBezTo>
                      <a:pt x="3933" y="9766"/>
                      <a:pt x="4370" y="9453"/>
                      <a:pt x="4828" y="8984"/>
                    </a:cubicBezTo>
                    <a:cubicBezTo>
                      <a:pt x="5286" y="8514"/>
                      <a:pt x="5764" y="7888"/>
                      <a:pt x="6274" y="7419"/>
                    </a:cubicBezTo>
                    <a:cubicBezTo>
                      <a:pt x="6784" y="6949"/>
                      <a:pt x="7325" y="6636"/>
                      <a:pt x="7803" y="6323"/>
                    </a:cubicBezTo>
                    <a:cubicBezTo>
                      <a:pt x="8282" y="6010"/>
                      <a:pt x="8698" y="5697"/>
                      <a:pt x="9062" y="5227"/>
                    </a:cubicBezTo>
                    <a:cubicBezTo>
                      <a:pt x="9427" y="4758"/>
                      <a:pt x="9739" y="4132"/>
                      <a:pt x="9947" y="3506"/>
                    </a:cubicBezTo>
                    <a:cubicBezTo>
                      <a:pt x="10155" y="2879"/>
                      <a:pt x="10259" y="2253"/>
                      <a:pt x="10353" y="1471"/>
                    </a:cubicBezTo>
                    <a:cubicBezTo>
                      <a:pt x="10446" y="688"/>
                      <a:pt x="10529" y="-251"/>
                      <a:pt x="10602" y="62"/>
                    </a:cubicBezTo>
                    <a:cubicBezTo>
                      <a:pt x="10675" y="375"/>
                      <a:pt x="10738" y="1940"/>
                      <a:pt x="10873" y="3506"/>
                    </a:cubicBezTo>
                    <a:cubicBezTo>
                      <a:pt x="11008" y="5071"/>
                      <a:pt x="11216" y="6636"/>
                      <a:pt x="11508" y="7262"/>
                    </a:cubicBezTo>
                    <a:cubicBezTo>
                      <a:pt x="11799" y="7888"/>
                      <a:pt x="12173" y="7575"/>
                      <a:pt x="12621" y="7262"/>
                    </a:cubicBezTo>
                    <a:cubicBezTo>
                      <a:pt x="13068" y="6949"/>
                      <a:pt x="13588" y="6636"/>
                      <a:pt x="14286" y="6479"/>
                    </a:cubicBezTo>
                    <a:cubicBezTo>
                      <a:pt x="14983" y="6323"/>
                      <a:pt x="15857" y="6323"/>
                      <a:pt x="16575" y="6166"/>
                    </a:cubicBezTo>
                    <a:cubicBezTo>
                      <a:pt x="17292" y="6010"/>
                      <a:pt x="17854" y="5697"/>
                      <a:pt x="18395" y="5384"/>
                    </a:cubicBezTo>
                    <a:cubicBezTo>
                      <a:pt x="18936" y="5071"/>
                      <a:pt x="19457" y="4758"/>
                      <a:pt x="19935" y="5071"/>
                    </a:cubicBezTo>
                    <a:cubicBezTo>
                      <a:pt x="20414" y="5384"/>
                      <a:pt x="20851" y="6323"/>
                      <a:pt x="21121" y="7262"/>
                    </a:cubicBezTo>
                    <a:cubicBezTo>
                      <a:pt x="21392" y="8201"/>
                      <a:pt x="21496" y="9140"/>
                      <a:pt x="21548" y="10392"/>
                    </a:cubicBezTo>
                    <a:cubicBezTo>
                      <a:pt x="21600" y="11645"/>
                      <a:pt x="21600" y="13210"/>
                      <a:pt x="21600" y="14775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pic>
        <p:nvPicPr>
          <p:cNvPr id="105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757" y="7656431"/>
            <a:ext cx="13654371" cy="2261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1053" name="Recommend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1054" name="As compute budget increases, the optimal allocation is larger models not more data or longer train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compute budget increases, the optimal allocation is </a:t>
            </a:r>
            <a:r>
              <a:rPr i="1"/>
              <a:t>larger</a:t>
            </a:r>
            <a:r>
              <a:t> </a:t>
            </a:r>
            <a:r>
              <a:rPr i="1"/>
              <a:t>models</a:t>
            </a:r>
            <a:r>
              <a:t> not </a:t>
            </a:r>
            <a:r>
              <a:rPr i="1"/>
              <a:t>more data</a:t>
            </a:r>
            <a:r>
              <a:t> or </a:t>
            </a:r>
            <a:r>
              <a:rPr i="1"/>
              <a:t>longer training</a:t>
            </a:r>
            <a:r>
              <a:t>.</a:t>
            </a:r>
          </a:p>
          <a:p>
            <a:pPr/>
          </a:p>
          <a:p>
            <a:pPr/>
            <a:r>
              <a:t>For example, a 10x increase in compute should be allocated as:</a:t>
            </a:r>
          </a:p>
        </p:txBody>
      </p:sp>
      <p:grpSp>
        <p:nvGrpSpPr>
          <p:cNvPr id="1199" name="Drawing"/>
          <p:cNvGrpSpPr/>
          <p:nvPr/>
        </p:nvGrpSpPr>
        <p:grpSpPr>
          <a:xfrm>
            <a:off x="2854036" y="8167714"/>
            <a:ext cx="20528697" cy="4400396"/>
            <a:chOff x="-850377" y="-446266"/>
            <a:chExt cx="20528695" cy="4400394"/>
          </a:xfrm>
        </p:grpSpPr>
        <p:sp>
          <p:nvSpPr>
            <p:cNvPr id="1055" name="Line"/>
            <p:cNvSpPr/>
            <p:nvPr/>
          </p:nvSpPr>
          <p:spPr>
            <a:xfrm>
              <a:off x="634" y="-1"/>
              <a:ext cx="62271" cy="46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6400"/>
                    <a:pt x="14400" y="12800"/>
                    <a:pt x="18000" y="16400"/>
                  </a:cubicBezTo>
                  <a:cubicBezTo>
                    <a:pt x="21600" y="20000"/>
                    <a:pt x="21600" y="2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-12954" y="-121106"/>
              <a:ext cx="439099" cy="66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488" fill="norm" stroke="1" extrusionOk="0">
                  <a:moveTo>
                    <a:pt x="658" y="5963"/>
                  </a:moveTo>
                  <a:cubicBezTo>
                    <a:pt x="155" y="5175"/>
                    <a:pt x="-347" y="4388"/>
                    <a:pt x="323" y="3375"/>
                  </a:cubicBezTo>
                  <a:cubicBezTo>
                    <a:pt x="993" y="2363"/>
                    <a:pt x="2834" y="1126"/>
                    <a:pt x="5430" y="507"/>
                  </a:cubicBezTo>
                  <a:cubicBezTo>
                    <a:pt x="8025" y="-112"/>
                    <a:pt x="11374" y="-112"/>
                    <a:pt x="13216" y="226"/>
                  </a:cubicBezTo>
                  <a:cubicBezTo>
                    <a:pt x="15058" y="563"/>
                    <a:pt x="15393" y="1238"/>
                    <a:pt x="14053" y="2588"/>
                  </a:cubicBezTo>
                  <a:cubicBezTo>
                    <a:pt x="12713" y="3938"/>
                    <a:pt x="9700" y="5963"/>
                    <a:pt x="7439" y="7482"/>
                  </a:cubicBezTo>
                  <a:cubicBezTo>
                    <a:pt x="5179" y="9000"/>
                    <a:pt x="3672" y="10013"/>
                    <a:pt x="2834" y="10857"/>
                  </a:cubicBezTo>
                  <a:cubicBezTo>
                    <a:pt x="1997" y="11700"/>
                    <a:pt x="1830" y="12375"/>
                    <a:pt x="2081" y="12882"/>
                  </a:cubicBezTo>
                  <a:cubicBezTo>
                    <a:pt x="2332" y="13388"/>
                    <a:pt x="3002" y="13725"/>
                    <a:pt x="5430" y="14232"/>
                  </a:cubicBezTo>
                  <a:cubicBezTo>
                    <a:pt x="7858" y="14738"/>
                    <a:pt x="12044" y="15413"/>
                    <a:pt x="14890" y="16032"/>
                  </a:cubicBezTo>
                  <a:cubicBezTo>
                    <a:pt x="17737" y="16650"/>
                    <a:pt x="19244" y="17213"/>
                    <a:pt x="20081" y="18113"/>
                  </a:cubicBezTo>
                  <a:cubicBezTo>
                    <a:pt x="20918" y="19013"/>
                    <a:pt x="21086" y="20250"/>
                    <a:pt x="21253" y="2148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452749" y="303344"/>
              <a:ext cx="160206" cy="19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4" h="21340" fill="norm" stroke="1" extrusionOk="0">
                  <a:moveTo>
                    <a:pt x="9834" y="13382"/>
                  </a:moveTo>
                  <a:cubicBezTo>
                    <a:pt x="9394" y="11487"/>
                    <a:pt x="8953" y="9593"/>
                    <a:pt x="9834" y="8077"/>
                  </a:cubicBezTo>
                  <a:cubicBezTo>
                    <a:pt x="10716" y="6561"/>
                    <a:pt x="12920" y="5424"/>
                    <a:pt x="15124" y="4098"/>
                  </a:cubicBezTo>
                  <a:cubicBezTo>
                    <a:pt x="17328" y="2772"/>
                    <a:pt x="19532" y="1256"/>
                    <a:pt x="19532" y="498"/>
                  </a:cubicBezTo>
                  <a:cubicBezTo>
                    <a:pt x="19532" y="-260"/>
                    <a:pt x="17328" y="-260"/>
                    <a:pt x="13802" y="1256"/>
                  </a:cubicBezTo>
                  <a:cubicBezTo>
                    <a:pt x="10275" y="2772"/>
                    <a:pt x="5426" y="5803"/>
                    <a:pt x="2561" y="8456"/>
                  </a:cubicBezTo>
                  <a:cubicBezTo>
                    <a:pt x="-304" y="11108"/>
                    <a:pt x="-1186" y="13382"/>
                    <a:pt x="2120" y="15466"/>
                  </a:cubicBezTo>
                  <a:cubicBezTo>
                    <a:pt x="5426" y="17551"/>
                    <a:pt x="12920" y="19445"/>
                    <a:pt x="20414" y="2134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793377" y="321727"/>
              <a:ext cx="182818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600" fill="norm" stroke="1" extrusionOk="0">
                  <a:moveTo>
                    <a:pt x="21138" y="0"/>
                  </a:moveTo>
                  <a:cubicBezTo>
                    <a:pt x="16338" y="1800"/>
                    <a:pt x="11538" y="3600"/>
                    <a:pt x="7938" y="5400"/>
                  </a:cubicBezTo>
                  <a:cubicBezTo>
                    <a:pt x="4338" y="7200"/>
                    <a:pt x="1938" y="9000"/>
                    <a:pt x="738" y="11400"/>
                  </a:cubicBezTo>
                  <a:cubicBezTo>
                    <a:pt x="-462" y="13800"/>
                    <a:pt x="-462" y="16800"/>
                    <a:pt x="2738" y="18600"/>
                  </a:cubicBezTo>
                  <a:cubicBezTo>
                    <a:pt x="5938" y="20400"/>
                    <a:pt x="12338" y="21000"/>
                    <a:pt x="1873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1001667" y="347212"/>
              <a:ext cx="202850" cy="97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0897" fill="norm" stroke="1" extrusionOk="0">
                  <a:moveTo>
                    <a:pt x="12469" y="1217"/>
                  </a:moveTo>
                  <a:cubicBezTo>
                    <a:pt x="10669" y="472"/>
                    <a:pt x="8869" y="-273"/>
                    <a:pt x="7069" y="99"/>
                  </a:cubicBezTo>
                  <a:cubicBezTo>
                    <a:pt x="5269" y="472"/>
                    <a:pt x="3469" y="1962"/>
                    <a:pt x="2029" y="5686"/>
                  </a:cubicBezTo>
                  <a:cubicBezTo>
                    <a:pt x="589" y="9410"/>
                    <a:pt x="-491" y="15368"/>
                    <a:pt x="229" y="18348"/>
                  </a:cubicBezTo>
                  <a:cubicBezTo>
                    <a:pt x="949" y="21327"/>
                    <a:pt x="3469" y="21327"/>
                    <a:pt x="5449" y="20210"/>
                  </a:cubicBezTo>
                  <a:cubicBezTo>
                    <a:pt x="7429" y="19093"/>
                    <a:pt x="8869" y="16858"/>
                    <a:pt x="10309" y="14251"/>
                  </a:cubicBezTo>
                  <a:cubicBezTo>
                    <a:pt x="11749" y="11644"/>
                    <a:pt x="13189" y="8665"/>
                    <a:pt x="14989" y="9410"/>
                  </a:cubicBezTo>
                  <a:cubicBezTo>
                    <a:pt x="16789" y="10155"/>
                    <a:pt x="18949" y="14624"/>
                    <a:pt x="21109" y="1909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1329056" y="93404"/>
              <a:ext cx="62270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254"/>
                    <a:pt x="7200" y="10508"/>
                    <a:pt x="10800" y="14108"/>
                  </a:cubicBezTo>
                  <a:cubicBezTo>
                    <a:pt x="14400" y="17708"/>
                    <a:pt x="18000" y="1965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1443217" y="114160"/>
              <a:ext cx="51892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413"/>
                    <a:pt x="5760" y="8826"/>
                    <a:pt x="9360" y="12426"/>
                  </a:cubicBezTo>
                  <a:cubicBezTo>
                    <a:pt x="12960" y="16026"/>
                    <a:pt x="17280" y="1881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1557378" y="487780"/>
              <a:ext cx="160364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4" h="21600" fill="norm" stroke="1" extrusionOk="0">
                  <a:moveTo>
                    <a:pt x="6612" y="0"/>
                  </a:moveTo>
                  <a:cubicBezTo>
                    <a:pt x="11020" y="1440"/>
                    <a:pt x="15429" y="2880"/>
                    <a:pt x="18073" y="5400"/>
                  </a:cubicBezTo>
                  <a:cubicBezTo>
                    <a:pt x="20718" y="7920"/>
                    <a:pt x="21600" y="11520"/>
                    <a:pt x="18294" y="14400"/>
                  </a:cubicBezTo>
                  <a:cubicBezTo>
                    <a:pt x="14988" y="17280"/>
                    <a:pt x="7494" y="1944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2707724" y="31278"/>
              <a:ext cx="281859" cy="41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1239" fill="norm" stroke="1" extrusionOk="0">
                  <a:moveTo>
                    <a:pt x="16892" y="3180"/>
                  </a:moveTo>
                  <a:cubicBezTo>
                    <a:pt x="16384" y="2118"/>
                    <a:pt x="15876" y="1055"/>
                    <a:pt x="14859" y="436"/>
                  </a:cubicBezTo>
                  <a:cubicBezTo>
                    <a:pt x="13843" y="-184"/>
                    <a:pt x="12318" y="-361"/>
                    <a:pt x="9396" y="1409"/>
                  </a:cubicBezTo>
                  <a:cubicBezTo>
                    <a:pt x="6473" y="3180"/>
                    <a:pt x="2153" y="6898"/>
                    <a:pt x="629" y="10350"/>
                  </a:cubicBezTo>
                  <a:cubicBezTo>
                    <a:pt x="-896" y="13803"/>
                    <a:pt x="375" y="16990"/>
                    <a:pt x="4186" y="18760"/>
                  </a:cubicBezTo>
                  <a:cubicBezTo>
                    <a:pt x="7998" y="20531"/>
                    <a:pt x="14351" y="20885"/>
                    <a:pt x="20704" y="2123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3280174" y="238700"/>
              <a:ext cx="12454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3205678" y="290592"/>
              <a:ext cx="167902" cy="6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198" fill="norm" stroke="1" extrusionOk="0">
                  <a:moveTo>
                    <a:pt x="12138" y="0"/>
                  </a:moveTo>
                  <a:cubicBezTo>
                    <a:pt x="9934" y="3240"/>
                    <a:pt x="7730" y="6480"/>
                    <a:pt x="5305" y="9720"/>
                  </a:cubicBezTo>
                  <a:cubicBezTo>
                    <a:pt x="2881" y="12960"/>
                    <a:pt x="236" y="16200"/>
                    <a:pt x="15" y="18360"/>
                  </a:cubicBezTo>
                  <a:cubicBezTo>
                    <a:pt x="-205" y="20520"/>
                    <a:pt x="1999" y="21600"/>
                    <a:pt x="5966" y="21060"/>
                  </a:cubicBezTo>
                  <a:cubicBezTo>
                    <a:pt x="9934" y="20520"/>
                    <a:pt x="15664" y="18360"/>
                    <a:pt x="21395" y="162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3653792" y="91407"/>
              <a:ext cx="238702" cy="36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8" fill="norm" stroke="1" extrusionOk="0">
                  <a:moveTo>
                    <a:pt x="21600" y="114"/>
                  </a:moveTo>
                  <a:cubicBezTo>
                    <a:pt x="18157" y="-84"/>
                    <a:pt x="14713" y="-282"/>
                    <a:pt x="11113" y="1898"/>
                  </a:cubicBezTo>
                  <a:cubicBezTo>
                    <a:pt x="7513" y="4078"/>
                    <a:pt x="3757" y="8635"/>
                    <a:pt x="3287" y="12301"/>
                  </a:cubicBezTo>
                  <a:cubicBezTo>
                    <a:pt x="2817" y="15968"/>
                    <a:pt x="5635" y="18742"/>
                    <a:pt x="8609" y="20030"/>
                  </a:cubicBezTo>
                  <a:cubicBezTo>
                    <a:pt x="11583" y="21318"/>
                    <a:pt x="14713" y="21120"/>
                    <a:pt x="16591" y="20525"/>
                  </a:cubicBezTo>
                  <a:cubicBezTo>
                    <a:pt x="18470" y="19931"/>
                    <a:pt x="19096" y="18940"/>
                    <a:pt x="18626" y="17652"/>
                  </a:cubicBezTo>
                  <a:cubicBezTo>
                    <a:pt x="18156" y="16364"/>
                    <a:pt x="16591" y="14779"/>
                    <a:pt x="13304" y="14283"/>
                  </a:cubicBezTo>
                  <a:cubicBezTo>
                    <a:pt x="10017" y="13788"/>
                    <a:pt x="5009" y="14382"/>
                    <a:pt x="0" y="1497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3965142" y="51891"/>
              <a:ext cx="305036" cy="348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59" fill="norm" stroke="1" extrusionOk="0">
                  <a:moveTo>
                    <a:pt x="2912" y="12706"/>
                  </a:moveTo>
                  <a:cubicBezTo>
                    <a:pt x="2184" y="13765"/>
                    <a:pt x="1456" y="14824"/>
                    <a:pt x="971" y="15882"/>
                  </a:cubicBezTo>
                  <a:cubicBezTo>
                    <a:pt x="485" y="16941"/>
                    <a:pt x="243" y="18000"/>
                    <a:pt x="121" y="17788"/>
                  </a:cubicBezTo>
                  <a:cubicBezTo>
                    <a:pt x="0" y="17576"/>
                    <a:pt x="0" y="16094"/>
                    <a:pt x="0" y="14824"/>
                  </a:cubicBezTo>
                  <a:cubicBezTo>
                    <a:pt x="0" y="13553"/>
                    <a:pt x="0" y="12494"/>
                    <a:pt x="243" y="11435"/>
                  </a:cubicBezTo>
                  <a:cubicBezTo>
                    <a:pt x="485" y="10376"/>
                    <a:pt x="971" y="9318"/>
                    <a:pt x="1820" y="9000"/>
                  </a:cubicBezTo>
                  <a:cubicBezTo>
                    <a:pt x="2670" y="8682"/>
                    <a:pt x="3883" y="9106"/>
                    <a:pt x="6431" y="11118"/>
                  </a:cubicBezTo>
                  <a:cubicBezTo>
                    <a:pt x="8980" y="13129"/>
                    <a:pt x="12863" y="16729"/>
                    <a:pt x="15533" y="18847"/>
                  </a:cubicBezTo>
                  <a:cubicBezTo>
                    <a:pt x="18202" y="20965"/>
                    <a:pt x="19658" y="21600"/>
                    <a:pt x="20508" y="21282"/>
                  </a:cubicBezTo>
                  <a:cubicBezTo>
                    <a:pt x="21357" y="20965"/>
                    <a:pt x="21600" y="19694"/>
                    <a:pt x="21236" y="15988"/>
                  </a:cubicBezTo>
                  <a:cubicBezTo>
                    <a:pt x="20872" y="12282"/>
                    <a:pt x="19901" y="6141"/>
                    <a:pt x="1893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4397035" y="83026"/>
              <a:ext cx="97400" cy="31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600" fill="norm" stroke="1" extrusionOk="0">
                  <a:moveTo>
                    <a:pt x="20970" y="0"/>
                  </a:moveTo>
                  <a:cubicBezTo>
                    <a:pt x="17246" y="0"/>
                    <a:pt x="13522" y="0"/>
                    <a:pt x="9798" y="1440"/>
                  </a:cubicBezTo>
                  <a:cubicBezTo>
                    <a:pt x="6073" y="2880"/>
                    <a:pt x="2349" y="5760"/>
                    <a:pt x="860" y="9360"/>
                  </a:cubicBezTo>
                  <a:cubicBezTo>
                    <a:pt x="-630" y="12960"/>
                    <a:pt x="115" y="17280"/>
                    <a:pt x="86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4328381" y="113207"/>
              <a:ext cx="373620" cy="28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4800" y="1633"/>
                  </a:moveTo>
                  <a:cubicBezTo>
                    <a:pt x="5400" y="592"/>
                    <a:pt x="6000" y="-449"/>
                    <a:pt x="8600" y="202"/>
                  </a:cubicBezTo>
                  <a:cubicBezTo>
                    <a:pt x="11200" y="852"/>
                    <a:pt x="15800" y="3194"/>
                    <a:pt x="18400" y="4886"/>
                  </a:cubicBezTo>
                  <a:cubicBezTo>
                    <a:pt x="21000" y="6577"/>
                    <a:pt x="21600" y="7618"/>
                    <a:pt x="21600" y="8659"/>
                  </a:cubicBezTo>
                  <a:cubicBezTo>
                    <a:pt x="21600" y="9700"/>
                    <a:pt x="21000" y="10741"/>
                    <a:pt x="17300" y="12823"/>
                  </a:cubicBezTo>
                  <a:cubicBezTo>
                    <a:pt x="13600" y="14905"/>
                    <a:pt x="6800" y="18028"/>
                    <a:pt x="0" y="2115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-850378" y="-446267"/>
              <a:ext cx="269829" cy="212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fill="norm" stroke="1" extrusionOk="0">
                  <a:moveTo>
                    <a:pt x="21326" y="0"/>
                  </a:moveTo>
                  <a:cubicBezTo>
                    <a:pt x="17772" y="176"/>
                    <a:pt x="14217" y="351"/>
                    <a:pt x="11210" y="983"/>
                  </a:cubicBezTo>
                  <a:cubicBezTo>
                    <a:pt x="8202" y="1616"/>
                    <a:pt x="5741" y="2704"/>
                    <a:pt x="3827" y="3881"/>
                  </a:cubicBezTo>
                  <a:cubicBezTo>
                    <a:pt x="1913" y="5058"/>
                    <a:pt x="546" y="6322"/>
                    <a:pt x="136" y="7551"/>
                  </a:cubicBezTo>
                  <a:cubicBezTo>
                    <a:pt x="-274" y="8780"/>
                    <a:pt x="273" y="9975"/>
                    <a:pt x="1367" y="11169"/>
                  </a:cubicBezTo>
                  <a:cubicBezTo>
                    <a:pt x="2460" y="12363"/>
                    <a:pt x="4101" y="13557"/>
                    <a:pt x="6425" y="14997"/>
                  </a:cubicBezTo>
                  <a:cubicBezTo>
                    <a:pt x="8749" y="16437"/>
                    <a:pt x="11756" y="18123"/>
                    <a:pt x="13534" y="19264"/>
                  </a:cubicBezTo>
                  <a:cubicBezTo>
                    <a:pt x="15311" y="20406"/>
                    <a:pt x="15858" y="21003"/>
                    <a:pt x="16404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-746602" y="1691661"/>
              <a:ext cx="134918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-632441" y="1619013"/>
              <a:ext cx="83027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3411"/>
                    <a:pt x="12600" y="6821"/>
                    <a:pt x="9000" y="10421"/>
                  </a:cubicBezTo>
                  <a:cubicBezTo>
                    <a:pt x="5400" y="14021"/>
                    <a:pt x="2700" y="1781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266356" y="1753931"/>
              <a:ext cx="285524" cy="39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600" fill="norm" stroke="1" extrusionOk="0">
                  <a:moveTo>
                    <a:pt x="4066" y="0"/>
                  </a:moveTo>
                  <a:cubicBezTo>
                    <a:pt x="2810" y="379"/>
                    <a:pt x="1554" y="758"/>
                    <a:pt x="801" y="2368"/>
                  </a:cubicBezTo>
                  <a:cubicBezTo>
                    <a:pt x="47" y="3979"/>
                    <a:pt x="-204" y="6821"/>
                    <a:pt x="173" y="8526"/>
                  </a:cubicBezTo>
                  <a:cubicBezTo>
                    <a:pt x="549" y="10232"/>
                    <a:pt x="1554" y="10800"/>
                    <a:pt x="3563" y="10516"/>
                  </a:cubicBezTo>
                  <a:cubicBezTo>
                    <a:pt x="5573" y="10232"/>
                    <a:pt x="8587" y="9095"/>
                    <a:pt x="11475" y="8432"/>
                  </a:cubicBezTo>
                  <a:cubicBezTo>
                    <a:pt x="14363" y="7768"/>
                    <a:pt x="17126" y="7579"/>
                    <a:pt x="18884" y="7863"/>
                  </a:cubicBezTo>
                  <a:cubicBezTo>
                    <a:pt x="20643" y="8147"/>
                    <a:pt x="21396" y="8905"/>
                    <a:pt x="20015" y="10989"/>
                  </a:cubicBezTo>
                  <a:cubicBezTo>
                    <a:pt x="18633" y="13074"/>
                    <a:pt x="15117" y="16484"/>
                    <a:pt x="11977" y="18474"/>
                  </a:cubicBezTo>
                  <a:cubicBezTo>
                    <a:pt x="8838" y="20463"/>
                    <a:pt x="6075" y="21032"/>
                    <a:pt x="331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260092" y="1650147"/>
              <a:ext cx="487780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9" y="15600"/>
                    <a:pt x="9498" y="9600"/>
                    <a:pt x="13098" y="6000"/>
                  </a:cubicBezTo>
                  <a:cubicBezTo>
                    <a:pt x="16698" y="2400"/>
                    <a:pt x="19149" y="1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789385" y="1826578"/>
              <a:ext cx="145296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727115" y="1885007"/>
              <a:ext cx="269836" cy="12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fill="norm" stroke="1" extrusionOk="0">
                  <a:moveTo>
                    <a:pt x="0" y="5747"/>
                  </a:moveTo>
                  <a:cubicBezTo>
                    <a:pt x="831" y="3473"/>
                    <a:pt x="1662" y="1199"/>
                    <a:pt x="2769" y="347"/>
                  </a:cubicBezTo>
                  <a:cubicBezTo>
                    <a:pt x="3877" y="-506"/>
                    <a:pt x="5262" y="62"/>
                    <a:pt x="8446" y="3757"/>
                  </a:cubicBezTo>
                  <a:cubicBezTo>
                    <a:pt x="11631" y="7452"/>
                    <a:pt x="16615" y="14273"/>
                    <a:pt x="21600" y="210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1746968" y="1878470"/>
              <a:ext cx="38733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3771"/>
                    <a:pt x="-1447" y="7543"/>
                    <a:pt x="353" y="11143"/>
                  </a:cubicBezTo>
                  <a:cubicBezTo>
                    <a:pt x="2153" y="14743"/>
                    <a:pt x="11153" y="18171"/>
                    <a:pt x="2015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1733809" y="1785065"/>
              <a:ext cx="1037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1879105" y="1891790"/>
              <a:ext cx="280215" cy="13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98" fill="norm" stroke="1" extrusionOk="0">
                  <a:moveTo>
                    <a:pt x="0" y="4293"/>
                  </a:moveTo>
                  <a:cubicBezTo>
                    <a:pt x="533" y="6927"/>
                    <a:pt x="1067" y="9561"/>
                    <a:pt x="1467" y="12196"/>
                  </a:cubicBezTo>
                  <a:cubicBezTo>
                    <a:pt x="1867" y="14830"/>
                    <a:pt x="2133" y="17464"/>
                    <a:pt x="2667" y="17464"/>
                  </a:cubicBezTo>
                  <a:cubicBezTo>
                    <a:pt x="3200" y="17464"/>
                    <a:pt x="4000" y="14830"/>
                    <a:pt x="4667" y="11932"/>
                  </a:cubicBezTo>
                  <a:cubicBezTo>
                    <a:pt x="5333" y="9035"/>
                    <a:pt x="5867" y="5874"/>
                    <a:pt x="7333" y="3239"/>
                  </a:cubicBezTo>
                  <a:cubicBezTo>
                    <a:pt x="8800" y="605"/>
                    <a:pt x="11200" y="-1502"/>
                    <a:pt x="13733" y="1396"/>
                  </a:cubicBezTo>
                  <a:cubicBezTo>
                    <a:pt x="16267" y="4293"/>
                    <a:pt x="18933" y="12196"/>
                    <a:pt x="21600" y="2009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2231529" y="1816200"/>
              <a:ext cx="156113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15555" y="0"/>
                  </a:moveTo>
                  <a:cubicBezTo>
                    <a:pt x="12738" y="0"/>
                    <a:pt x="9920" y="0"/>
                    <a:pt x="6868" y="2229"/>
                  </a:cubicBezTo>
                  <a:cubicBezTo>
                    <a:pt x="3816" y="4457"/>
                    <a:pt x="529" y="8914"/>
                    <a:pt x="60" y="12514"/>
                  </a:cubicBezTo>
                  <a:cubicBezTo>
                    <a:pt x="-410" y="16114"/>
                    <a:pt x="1938" y="18857"/>
                    <a:pt x="5929" y="20229"/>
                  </a:cubicBezTo>
                  <a:cubicBezTo>
                    <a:pt x="9920" y="21600"/>
                    <a:pt x="15555" y="21600"/>
                    <a:pt x="2119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2501802" y="1826578"/>
              <a:ext cx="197189" cy="16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9450"/>
                  </a:moveTo>
                  <a:cubicBezTo>
                    <a:pt x="0" y="11700"/>
                    <a:pt x="0" y="13950"/>
                    <a:pt x="379" y="16425"/>
                  </a:cubicBezTo>
                  <a:cubicBezTo>
                    <a:pt x="758" y="18900"/>
                    <a:pt x="1516" y="21600"/>
                    <a:pt x="2084" y="21375"/>
                  </a:cubicBezTo>
                  <a:cubicBezTo>
                    <a:pt x="2653" y="21150"/>
                    <a:pt x="3032" y="18000"/>
                    <a:pt x="4358" y="14625"/>
                  </a:cubicBezTo>
                  <a:cubicBezTo>
                    <a:pt x="5684" y="11250"/>
                    <a:pt x="7958" y="7650"/>
                    <a:pt x="10989" y="5175"/>
                  </a:cubicBezTo>
                  <a:cubicBezTo>
                    <a:pt x="14021" y="2700"/>
                    <a:pt x="17811" y="135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2780244" y="1822637"/>
              <a:ext cx="136691" cy="21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300" fill="norm" stroke="1" extrusionOk="0">
                  <a:moveTo>
                    <a:pt x="9753" y="7713"/>
                  </a:moveTo>
                  <a:cubicBezTo>
                    <a:pt x="7118" y="8410"/>
                    <a:pt x="4484" y="9106"/>
                    <a:pt x="4221" y="8932"/>
                  </a:cubicBezTo>
                  <a:cubicBezTo>
                    <a:pt x="3957" y="8758"/>
                    <a:pt x="6065" y="7713"/>
                    <a:pt x="8172" y="6668"/>
                  </a:cubicBezTo>
                  <a:cubicBezTo>
                    <a:pt x="10279" y="5623"/>
                    <a:pt x="12387" y="4577"/>
                    <a:pt x="14231" y="3358"/>
                  </a:cubicBezTo>
                  <a:cubicBezTo>
                    <a:pt x="16074" y="2139"/>
                    <a:pt x="17655" y="745"/>
                    <a:pt x="16865" y="223"/>
                  </a:cubicBezTo>
                  <a:cubicBezTo>
                    <a:pt x="16075" y="-300"/>
                    <a:pt x="12914" y="48"/>
                    <a:pt x="9226" y="1790"/>
                  </a:cubicBezTo>
                  <a:cubicBezTo>
                    <a:pt x="5538" y="3532"/>
                    <a:pt x="1323" y="6668"/>
                    <a:pt x="270" y="9977"/>
                  </a:cubicBezTo>
                  <a:cubicBezTo>
                    <a:pt x="-784" y="13287"/>
                    <a:pt x="1323" y="16771"/>
                    <a:pt x="5275" y="18687"/>
                  </a:cubicBezTo>
                  <a:cubicBezTo>
                    <a:pt x="9226" y="20603"/>
                    <a:pt x="15021" y="20952"/>
                    <a:pt x="20816" y="213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2983023" y="1830038"/>
              <a:ext cx="234882" cy="12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fill="norm" stroke="1" extrusionOk="0">
                  <a:moveTo>
                    <a:pt x="8106" y="4937"/>
                  </a:moveTo>
                  <a:cubicBezTo>
                    <a:pt x="7167" y="2469"/>
                    <a:pt x="6228" y="0"/>
                    <a:pt x="5132" y="0"/>
                  </a:cubicBezTo>
                  <a:cubicBezTo>
                    <a:pt x="4037" y="0"/>
                    <a:pt x="2784" y="2469"/>
                    <a:pt x="1689" y="6480"/>
                  </a:cubicBezTo>
                  <a:cubicBezTo>
                    <a:pt x="593" y="10491"/>
                    <a:pt x="-346" y="16046"/>
                    <a:pt x="124" y="18823"/>
                  </a:cubicBezTo>
                  <a:cubicBezTo>
                    <a:pt x="593" y="21600"/>
                    <a:pt x="2471" y="21600"/>
                    <a:pt x="4037" y="20674"/>
                  </a:cubicBezTo>
                  <a:cubicBezTo>
                    <a:pt x="5602" y="19749"/>
                    <a:pt x="6854" y="17897"/>
                    <a:pt x="7950" y="15737"/>
                  </a:cubicBezTo>
                  <a:cubicBezTo>
                    <a:pt x="9045" y="13577"/>
                    <a:pt x="9984" y="11109"/>
                    <a:pt x="11237" y="10491"/>
                  </a:cubicBezTo>
                  <a:cubicBezTo>
                    <a:pt x="12489" y="9874"/>
                    <a:pt x="14054" y="11109"/>
                    <a:pt x="15776" y="13269"/>
                  </a:cubicBezTo>
                  <a:cubicBezTo>
                    <a:pt x="17497" y="15429"/>
                    <a:pt x="19376" y="18514"/>
                    <a:pt x="21254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3238661" y="1785065"/>
              <a:ext cx="209415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15934" y="0"/>
                  </a:moveTo>
                  <a:cubicBezTo>
                    <a:pt x="12039" y="0"/>
                    <a:pt x="8144" y="0"/>
                    <a:pt x="5489" y="847"/>
                  </a:cubicBezTo>
                  <a:cubicBezTo>
                    <a:pt x="2833" y="1694"/>
                    <a:pt x="1416" y="3388"/>
                    <a:pt x="708" y="5294"/>
                  </a:cubicBezTo>
                  <a:cubicBezTo>
                    <a:pt x="0" y="7200"/>
                    <a:pt x="0" y="9318"/>
                    <a:pt x="2833" y="11647"/>
                  </a:cubicBezTo>
                  <a:cubicBezTo>
                    <a:pt x="5666" y="13976"/>
                    <a:pt x="11331" y="16518"/>
                    <a:pt x="15226" y="18000"/>
                  </a:cubicBezTo>
                  <a:cubicBezTo>
                    <a:pt x="19121" y="19482"/>
                    <a:pt x="21246" y="19906"/>
                    <a:pt x="21423" y="20329"/>
                  </a:cubicBezTo>
                  <a:cubicBezTo>
                    <a:pt x="21600" y="20753"/>
                    <a:pt x="19830" y="21176"/>
                    <a:pt x="15934" y="21388"/>
                  </a:cubicBezTo>
                  <a:cubicBezTo>
                    <a:pt x="12039" y="21600"/>
                    <a:pt x="602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3453408" y="1828942"/>
              <a:ext cx="190007" cy="18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5" h="21327" fill="norm" stroke="1" extrusionOk="0">
                  <a:moveTo>
                    <a:pt x="13752" y="6927"/>
                  </a:moveTo>
                  <a:cubicBezTo>
                    <a:pt x="16358" y="4527"/>
                    <a:pt x="18965" y="2127"/>
                    <a:pt x="19338" y="927"/>
                  </a:cubicBezTo>
                  <a:cubicBezTo>
                    <a:pt x="19710" y="-273"/>
                    <a:pt x="17848" y="-273"/>
                    <a:pt x="14310" y="727"/>
                  </a:cubicBezTo>
                  <a:cubicBezTo>
                    <a:pt x="10772" y="1727"/>
                    <a:pt x="5558" y="3727"/>
                    <a:pt x="2579" y="6527"/>
                  </a:cubicBezTo>
                  <a:cubicBezTo>
                    <a:pt x="-400" y="9327"/>
                    <a:pt x="-1145" y="12927"/>
                    <a:pt x="2207" y="15527"/>
                  </a:cubicBezTo>
                  <a:cubicBezTo>
                    <a:pt x="5558" y="18127"/>
                    <a:pt x="13007" y="19727"/>
                    <a:pt x="20455" y="2132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4359516" y="1774687"/>
              <a:ext cx="31136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4335300" y="1650147"/>
              <a:ext cx="65731" cy="10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20520" y="0"/>
                  </a:moveTo>
                  <a:cubicBezTo>
                    <a:pt x="12960" y="2160"/>
                    <a:pt x="5400" y="4320"/>
                    <a:pt x="2160" y="7920"/>
                  </a:cubicBezTo>
                  <a:cubicBezTo>
                    <a:pt x="-1080" y="11520"/>
                    <a:pt x="0" y="16560"/>
                    <a:pt x="108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4448926" y="1788745"/>
              <a:ext cx="221940" cy="131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011" fill="norm" stroke="1" extrusionOk="0">
                  <a:moveTo>
                    <a:pt x="384" y="4396"/>
                  </a:moveTo>
                  <a:cubicBezTo>
                    <a:pt x="51" y="7165"/>
                    <a:pt x="-281" y="9934"/>
                    <a:pt x="384" y="10765"/>
                  </a:cubicBezTo>
                  <a:cubicBezTo>
                    <a:pt x="1048" y="11596"/>
                    <a:pt x="2710" y="10488"/>
                    <a:pt x="4371" y="8273"/>
                  </a:cubicBezTo>
                  <a:cubicBezTo>
                    <a:pt x="6033" y="6057"/>
                    <a:pt x="7694" y="2734"/>
                    <a:pt x="9356" y="1073"/>
                  </a:cubicBezTo>
                  <a:cubicBezTo>
                    <a:pt x="11017" y="-589"/>
                    <a:pt x="12679" y="-589"/>
                    <a:pt x="14673" y="3011"/>
                  </a:cubicBezTo>
                  <a:cubicBezTo>
                    <a:pt x="16667" y="6611"/>
                    <a:pt x="18993" y="13811"/>
                    <a:pt x="21319" y="2101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5169023" y="1703668"/>
              <a:ext cx="415132" cy="200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0" y="926"/>
                  </a:moveTo>
                  <a:cubicBezTo>
                    <a:pt x="0" y="6418"/>
                    <a:pt x="0" y="11909"/>
                    <a:pt x="180" y="15570"/>
                  </a:cubicBezTo>
                  <a:cubicBezTo>
                    <a:pt x="360" y="19231"/>
                    <a:pt x="720" y="21062"/>
                    <a:pt x="1170" y="21245"/>
                  </a:cubicBezTo>
                  <a:cubicBezTo>
                    <a:pt x="1620" y="21428"/>
                    <a:pt x="2160" y="19964"/>
                    <a:pt x="2700" y="17218"/>
                  </a:cubicBezTo>
                  <a:cubicBezTo>
                    <a:pt x="3240" y="14472"/>
                    <a:pt x="3780" y="10445"/>
                    <a:pt x="4230" y="7516"/>
                  </a:cubicBezTo>
                  <a:cubicBezTo>
                    <a:pt x="4680" y="4587"/>
                    <a:pt x="5040" y="2757"/>
                    <a:pt x="5670" y="2574"/>
                  </a:cubicBezTo>
                  <a:cubicBezTo>
                    <a:pt x="6300" y="2391"/>
                    <a:pt x="7200" y="3855"/>
                    <a:pt x="7920" y="6235"/>
                  </a:cubicBezTo>
                  <a:cubicBezTo>
                    <a:pt x="8640" y="8614"/>
                    <a:pt x="9180" y="11909"/>
                    <a:pt x="9810" y="14655"/>
                  </a:cubicBezTo>
                  <a:cubicBezTo>
                    <a:pt x="10440" y="17401"/>
                    <a:pt x="11160" y="19598"/>
                    <a:pt x="11790" y="19598"/>
                  </a:cubicBezTo>
                  <a:cubicBezTo>
                    <a:pt x="12420" y="19598"/>
                    <a:pt x="12960" y="17401"/>
                    <a:pt x="13500" y="14472"/>
                  </a:cubicBezTo>
                  <a:cubicBezTo>
                    <a:pt x="14040" y="11543"/>
                    <a:pt x="14580" y="7882"/>
                    <a:pt x="15210" y="4953"/>
                  </a:cubicBezTo>
                  <a:cubicBezTo>
                    <a:pt x="15840" y="2025"/>
                    <a:pt x="16560" y="-172"/>
                    <a:pt x="17190" y="11"/>
                  </a:cubicBezTo>
                  <a:cubicBezTo>
                    <a:pt x="17820" y="194"/>
                    <a:pt x="18360" y="2757"/>
                    <a:pt x="19080" y="6235"/>
                  </a:cubicBezTo>
                  <a:cubicBezTo>
                    <a:pt x="19800" y="9713"/>
                    <a:pt x="20700" y="14106"/>
                    <a:pt x="21600" y="1849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5655912" y="1784165"/>
              <a:ext cx="156566" cy="168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0609" fill="norm" stroke="1" extrusionOk="0">
                  <a:moveTo>
                    <a:pt x="8573" y="3922"/>
                  </a:moveTo>
                  <a:cubicBezTo>
                    <a:pt x="6225" y="3922"/>
                    <a:pt x="3877" y="3922"/>
                    <a:pt x="2234" y="4981"/>
                  </a:cubicBezTo>
                  <a:cubicBezTo>
                    <a:pt x="590" y="6040"/>
                    <a:pt x="-349" y="8158"/>
                    <a:pt x="121" y="11122"/>
                  </a:cubicBezTo>
                  <a:cubicBezTo>
                    <a:pt x="590" y="14087"/>
                    <a:pt x="2468" y="17899"/>
                    <a:pt x="5755" y="19593"/>
                  </a:cubicBezTo>
                  <a:cubicBezTo>
                    <a:pt x="9042" y="21287"/>
                    <a:pt x="13738" y="20863"/>
                    <a:pt x="16790" y="18322"/>
                  </a:cubicBezTo>
                  <a:cubicBezTo>
                    <a:pt x="19842" y="15781"/>
                    <a:pt x="21251" y="11122"/>
                    <a:pt x="21251" y="7946"/>
                  </a:cubicBezTo>
                  <a:cubicBezTo>
                    <a:pt x="21251" y="4769"/>
                    <a:pt x="19842" y="3075"/>
                    <a:pt x="17964" y="1805"/>
                  </a:cubicBezTo>
                  <a:cubicBezTo>
                    <a:pt x="16086" y="534"/>
                    <a:pt x="13738" y="-313"/>
                    <a:pt x="11860" y="111"/>
                  </a:cubicBezTo>
                  <a:cubicBezTo>
                    <a:pt x="9981" y="534"/>
                    <a:pt x="8573" y="2228"/>
                    <a:pt x="7164" y="39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5877111" y="1232957"/>
              <a:ext cx="236338" cy="66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3" fill="norm" stroke="1" extrusionOk="0">
                  <a:moveTo>
                    <a:pt x="12934" y="18011"/>
                  </a:moveTo>
                  <a:cubicBezTo>
                    <a:pt x="11995" y="17568"/>
                    <a:pt x="11056" y="17125"/>
                    <a:pt x="9647" y="17014"/>
                  </a:cubicBezTo>
                  <a:cubicBezTo>
                    <a:pt x="8238" y="16903"/>
                    <a:pt x="6360" y="17125"/>
                    <a:pt x="4638" y="17623"/>
                  </a:cubicBezTo>
                  <a:cubicBezTo>
                    <a:pt x="2916" y="18122"/>
                    <a:pt x="1351" y="18897"/>
                    <a:pt x="569" y="19562"/>
                  </a:cubicBezTo>
                  <a:cubicBezTo>
                    <a:pt x="-214" y="20226"/>
                    <a:pt x="-214" y="20780"/>
                    <a:pt x="725" y="21057"/>
                  </a:cubicBezTo>
                  <a:cubicBezTo>
                    <a:pt x="1664" y="21334"/>
                    <a:pt x="3543" y="21334"/>
                    <a:pt x="6360" y="20836"/>
                  </a:cubicBezTo>
                  <a:cubicBezTo>
                    <a:pt x="9177" y="20337"/>
                    <a:pt x="12934" y="19340"/>
                    <a:pt x="15125" y="17236"/>
                  </a:cubicBezTo>
                  <a:cubicBezTo>
                    <a:pt x="17316" y="15131"/>
                    <a:pt x="17942" y="11919"/>
                    <a:pt x="17942" y="9371"/>
                  </a:cubicBezTo>
                  <a:cubicBezTo>
                    <a:pt x="17942" y="6823"/>
                    <a:pt x="17316" y="4940"/>
                    <a:pt x="16690" y="3389"/>
                  </a:cubicBezTo>
                  <a:cubicBezTo>
                    <a:pt x="16064" y="1839"/>
                    <a:pt x="15438" y="620"/>
                    <a:pt x="14499" y="177"/>
                  </a:cubicBezTo>
                  <a:cubicBezTo>
                    <a:pt x="13560" y="-266"/>
                    <a:pt x="12308" y="66"/>
                    <a:pt x="11525" y="1839"/>
                  </a:cubicBezTo>
                  <a:cubicBezTo>
                    <a:pt x="10743" y="3611"/>
                    <a:pt x="10429" y="6823"/>
                    <a:pt x="12151" y="10257"/>
                  </a:cubicBezTo>
                  <a:cubicBezTo>
                    <a:pt x="13873" y="13691"/>
                    <a:pt x="17629" y="17346"/>
                    <a:pt x="21386" y="210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6189063" y="1787228"/>
              <a:ext cx="152707" cy="11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0988" fill="norm" stroke="1" extrusionOk="0">
                  <a:moveTo>
                    <a:pt x="2468" y="12574"/>
                  </a:moveTo>
                  <a:cubicBezTo>
                    <a:pt x="4868" y="11340"/>
                    <a:pt x="7268" y="10105"/>
                    <a:pt x="9188" y="7945"/>
                  </a:cubicBezTo>
                  <a:cubicBezTo>
                    <a:pt x="11108" y="5785"/>
                    <a:pt x="12548" y="2700"/>
                    <a:pt x="12068" y="1157"/>
                  </a:cubicBezTo>
                  <a:cubicBezTo>
                    <a:pt x="11588" y="-386"/>
                    <a:pt x="9188" y="-386"/>
                    <a:pt x="6788" y="1157"/>
                  </a:cubicBezTo>
                  <a:cubicBezTo>
                    <a:pt x="4388" y="2700"/>
                    <a:pt x="1988" y="5785"/>
                    <a:pt x="788" y="8871"/>
                  </a:cubicBezTo>
                  <a:cubicBezTo>
                    <a:pt x="-412" y="11957"/>
                    <a:pt x="-412" y="15043"/>
                    <a:pt x="1988" y="17203"/>
                  </a:cubicBezTo>
                  <a:cubicBezTo>
                    <a:pt x="4388" y="19363"/>
                    <a:pt x="9188" y="20597"/>
                    <a:pt x="12788" y="20905"/>
                  </a:cubicBezTo>
                  <a:cubicBezTo>
                    <a:pt x="16388" y="21214"/>
                    <a:pt x="18788" y="20597"/>
                    <a:pt x="21188" y="1998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6476688" y="1252313"/>
              <a:ext cx="41513" cy="6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834"/>
                  </a:moveTo>
                  <a:cubicBezTo>
                    <a:pt x="3600" y="5596"/>
                    <a:pt x="7200" y="3358"/>
                    <a:pt x="8100" y="1959"/>
                  </a:cubicBezTo>
                  <a:cubicBezTo>
                    <a:pt x="9000" y="560"/>
                    <a:pt x="7200" y="0"/>
                    <a:pt x="5400" y="0"/>
                  </a:cubicBezTo>
                  <a:cubicBezTo>
                    <a:pt x="3600" y="0"/>
                    <a:pt x="1800" y="560"/>
                    <a:pt x="900" y="2966"/>
                  </a:cubicBezTo>
                  <a:cubicBezTo>
                    <a:pt x="0" y="5372"/>
                    <a:pt x="0" y="9625"/>
                    <a:pt x="3600" y="13038"/>
                  </a:cubicBezTo>
                  <a:cubicBezTo>
                    <a:pt x="7200" y="16452"/>
                    <a:pt x="14400" y="1902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6771364" y="1589418"/>
              <a:ext cx="215708" cy="23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461" fill="norm" stroke="1" extrusionOk="0">
                  <a:moveTo>
                    <a:pt x="19852" y="1739"/>
                  </a:moveTo>
                  <a:cubicBezTo>
                    <a:pt x="15127" y="800"/>
                    <a:pt x="10402" y="-139"/>
                    <a:pt x="7027" y="18"/>
                  </a:cubicBezTo>
                  <a:cubicBezTo>
                    <a:pt x="3652" y="174"/>
                    <a:pt x="1627" y="1426"/>
                    <a:pt x="614" y="2835"/>
                  </a:cubicBezTo>
                  <a:cubicBezTo>
                    <a:pt x="-398" y="4244"/>
                    <a:pt x="-398" y="5809"/>
                    <a:pt x="2471" y="7687"/>
                  </a:cubicBezTo>
                  <a:cubicBezTo>
                    <a:pt x="5339" y="9565"/>
                    <a:pt x="11077" y="11757"/>
                    <a:pt x="14958" y="13009"/>
                  </a:cubicBezTo>
                  <a:cubicBezTo>
                    <a:pt x="18839" y="14261"/>
                    <a:pt x="20864" y="14574"/>
                    <a:pt x="21033" y="14887"/>
                  </a:cubicBezTo>
                  <a:cubicBezTo>
                    <a:pt x="21202" y="15200"/>
                    <a:pt x="19514" y="15513"/>
                    <a:pt x="15802" y="16609"/>
                  </a:cubicBezTo>
                  <a:cubicBezTo>
                    <a:pt x="12089" y="17704"/>
                    <a:pt x="6352" y="19583"/>
                    <a:pt x="614" y="2146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7047494" y="1722796"/>
              <a:ext cx="20757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7099386" y="1681282"/>
              <a:ext cx="351314" cy="414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91" fill="norm" stroke="1" extrusionOk="0">
                  <a:moveTo>
                    <a:pt x="4447" y="1071"/>
                  </a:moveTo>
                  <a:cubicBezTo>
                    <a:pt x="7200" y="536"/>
                    <a:pt x="9953" y="0"/>
                    <a:pt x="11859" y="0"/>
                  </a:cubicBezTo>
                  <a:cubicBezTo>
                    <a:pt x="13765" y="0"/>
                    <a:pt x="14824" y="536"/>
                    <a:pt x="15247" y="1250"/>
                  </a:cubicBezTo>
                  <a:cubicBezTo>
                    <a:pt x="15671" y="1964"/>
                    <a:pt x="15459" y="2856"/>
                    <a:pt x="14294" y="3927"/>
                  </a:cubicBezTo>
                  <a:cubicBezTo>
                    <a:pt x="13129" y="4998"/>
                    <a:pt x="11012" y="6248"/>
                    <a:pt x="9529" y="7319"/>
                  </a:cubicBezTo>
                  <a:cubicBezTo>
                    <a:pt x="8047" y="8390"/>
                    <a:pt x="7200" y="9283"/>
                    <a:pt x="7306" y="10086"/>
                  </a:cubicBezTo>
                  <a:cubicBezTo>
                    <a:pt x="7412" y="10889"/>
                    <a:pt x="8471" y="11603"/>
                    <a:pt x="10800" y="12317"/>
                  </a:cubicBezTo>
                  <a:cubicBezTo>
                    <a:pt x="13129" y="13031"/>
                    <a:pt x="16729" y="13745"/>
                    <a:pt x="18847" y="14460"/>
                  </a:cubicBezTo>
                  <a:cubicBezTo>
                    <a:pt x="20965" y="15174"/>
                    <a:pt x="21600" y="15888"/>
                    <a:pt x="21494" y="16602"/>
                  </a:cubicBezTo>
                  <a:cubicBezTo>
                    <a:pt x="21388" y="17316"/>
                    <a:pt x="20541" y="18030"/>
                    <a:pt x="18318" y="18922"/>
                  </a:cubicBezTo>
                  <a:cubicBezTo>
                    <a:pt x="16094" y="19815"/>
                    <a:pt x="12494" y="20886"/>
                    <a:pt x="9212" y="21243"/>
                  </a:cubicBezTo>
                  <a:cubicBezTo>
                    <a:pt x="5929" y="21600"/>
                    <a:pt x="2965" y="21243"/>
                    <a:pt x="0" y="208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7459257" y="1616524"/>
              <a:ext cx="199725" cy="220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3" h="21174" fill="norm" stroke="1" extrusionOk="0">
                  <a:moveTo>
                    <a:pt x="11836" y="14196"/>
                  </a:moveTo>
                  <a:cubicBezTo>
                    <a:pt x="11140" y="12534"/>
                    <a:pt x="10443" y="10872"/>
                    <a:pt x="10791" y="9377"/>
                  </a:cubicBezTo>
                  <a:cubicBezTo>
                    <a:pt x="11140" y="7882"/>
                    <a:pt x="12533" y="6552"/>
                    <a:pt x="14623" y="5057"/>
                  </a:cubicBezTo>
                  <a:cubicBezTo>
                    <a:pt x="16714" y="3562"/>
                    <a:pt x="19501" y="1900"/>
                    <a:pt x="20023" y="903"/>
                  </a:cubicBezTo>
                  <a:cubicBezTo>
                    <a:pt x="20546" y="-94"/>
                    <a:pt x="18804" y="-426"/>
                    <a:pt x="14798" y="737"/>
                  </a:cubicBezTo>
                  <a:cubicBezTo>
                    <a:pt x="10791" y="1900"/>
                    <a:pt x="4520" y="4559"/>
                    <a:pt x="1733" y="7549"/>
                  </a:cubicBezTo>
                  <a:cubicBezTo>
                    <a:pt x="-1054" y="10540"/>
                    <a:pt x="-357" y="13863"/>
                    <a:pt x="2952" y="16189"/>
                  </a:cubicBezTo>
                  <a:cubicBezTo>
                    <a:pt x="6262" y="18516"/>
                    <a:pt x="12185" y="19845"/>
                    <a:pt x="18107" y="2117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-788116" y="2345493"/>
              <a:ext cx="412319" cy="78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1880" y="0"/>
                  </a:moveTo>
                  <a:cubicBezTo>
                    <a:pt x="12240" y="1137"/>
                    <a:pt x="12600" y="2274"/>
                    <a:pt x="13230" y="3221"/>
                  </a:cubicBezTo>
                  <a:cubicBezTo>
                    <a:pt x="13860" y="4168"/>
                    <a:pt x="14760" y="4926"/>
                    <a:pt x="14760" y="5305"/>
                  </a:cubicBezTo>
                  <a:cubicBezTo>
                    <a:pt x="14760" y="5684"/>
                    <a:pt x="13860" y="5684"/>
                    <a:pt x="11610" y="5684"/>
                  </a:cubicBezTo>
                  <a:cubicBezTo>
                    <a:pt x="9360" y="5684"/>
                    <a:pt x="5760" y="5684"/>
                    <a:pt x="3420" y="5732"/>
                  </a:cubicBezTo>
                  <a:cubicBezTo>
                    <a:pt x="1080" y="5779"/>
                    <a:pt x="0" y="5874"/>
                    <a:pt x="0" y="6158"/>
                  </a:cubicBezTo>
                  <a:cubicBezTo>
                    <a:pt x="0" y="6442"/>
                    <a:pt x="1080" y="6916"/>
                    <a:pt x="3780" y="7484"/>
                  </a:cubicBezTo>
                  <a:cubicBezTo>
                    <a:pt x="6480" y="8053"/>
                    <a:pt x="10800" y="8716"/>
                    <a:pt x="13410" y="9142"/>
                  </a:cubicBezTo>
                  <a:cubicBezTo>
                    <a:pt x="16020" y="9568"/>
                    <a:pt x="16920" y="9758"/>
                    <a:pt x="17100" y="10089"/>
                  </a:cubicBezTo>
                  <a:cubicBezTo>
                    <a:pt x="17280" y="10421"/>
                    <a:pt x="16740" y="10895"/>
                    <a:pt x="16020" y="11274"/>
                  </a:cubicBezTo>
                  <a:cubicBezTo>
                    <a:pt x="15300" y="11653"/>
                    <a:pt x="14400" y="11937"/>
                    <a:pt x="13590" y="12221"/>
                  </a:cubicBezTo>
                  <a:cubicBezTo>
                    <a:pt x="12780" y="12505"/>
                    <a:pt x="12060" y="12789"/>
                    <a:pt x="12150" y="12979"/>
                  </a:cubicBezTo>
                  <a:cubicBezTo>
                    <a:pt x="12240" y="13168"/>
                    <a:pt x="13140" y="13263"/>
                    <a:pt x="14670" y="13121"/>
                  </a:cubicBezTo>
                  <a:cubicBezTo>
                    <a:pt x="16200" y="12979"/>
                    <a:pt x="18360" y="12600"/>
                    <a:pt x="19710" y="12174"/>
                  </a:cubicBezTo>
                  <a:cubicBezTo>
                    <a:pt x="21060" y="11747"/>
                    <a:pt x="21600" y="11274"/>
                    <a:pt x="21420" y="11037"/>
                  </a:cubicBezTo>
                  <a:cubicBezTo>
                    <a:pt x="21240" y="10800"/>
                    <a:pt x="20340" y="10800"/>
                    <a:pt x="19170" y="11132"/>
                  </a:cubicBezTo>
                  <a:cubicBezTo>
                    <a:pt x="18000" y="11463"/>
                    <a:pt x="16560" y="12126"/>
                    <a:pt x="15660" y="13926"/>
                  </a:cubicBezTo>
                  <a:cubicBezTo>
                    <a:pt x="14760" y="15726"/>
                    <a:pt x="14400" y="18663"/>
                    <a:pt x="1404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339659" y="2773597"/>
              <a:ext cx="439348" cy="37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3742" y="8100"/>
                  </a:moveTo>
                  <a:cubicBezTo>
                    <a:pt x="3061" y="7511"/>
                    <a:pt x="2381" y="6922"/>
                    <a:pt x="2211" y="6137"/>
                  </a:cubicBezTo>
                  <a:cubicBezTo>
                    <a:pt x="2041" y="5351"/>
                    <a:pt x="2381" y="4369"/>
                    <a:pt x="3912" y="3289"/>
                  </a:cubicBezTo>
                  <a:cubicBezTo>
                    <a:pt x="5443" y="2209"/>
                    <a:pt x="8164" y="1031"/>
                    <a:pt x="9950" y="442"/>
                  </a:cubicBezTo>
                  <a:cubicBezTo>
                    <a:pt x="11735" y="-147"/>
                    <a:pt x="12586" y="-147"/>
                    <a:pt x="13181" y="442"/>
                  </a:cubicBezTo>
                  <a:cubicBezTo>
                    <a:pt x="13776" y="1031"/>
                    <a:pt x="14117" y="2209"/>
                    <a:pt x="12161" y="5449"/>
                  </a:cubicBezTo>
                  <a:cubicBezTo>
                    <a:pt x="10205" y="8689"/>
                    <a:pt x="5953" y="13991"/>
                    <a:pt x="3402" y="16937"/>
                  </a:cubicBezTo>
                  <a:cubicBezTo>
                    <a:pt x="850" y="19882"/>
                    <a:pt x="0" y="20471"/>
                    <a:pt x="0" y="20864"/>
                  </a:cubicBezTo>
                  <a:cubicBezTo>
                    <a:pt x="0" y="21257"/>
                    <a:pt x="850" y="21453"/>
                    <a:pt x="3402" y="20962"/>
                  </a:cubicBezTo>
                  <a:cubicBezTo>
                    <a:pt x="5953" y="20471"/>
                    <a:pt x="10205" y="19293"/>
                    <a:pt x="13436" y="18704"/>
                  </a:cubicBezTo>
                  <a:cubicBezTo>
                    <a:pt x="16668" y="18115"/>
                    <a:pt x="18879" y="18115"/>
                    <a:pt x="20069" y="18213"/>
                  </a:cubicBezTo>
                  <a:cubicBezTo>
                    <a:pt x="21260" y="18311"/>
                    <a:pt x="21430" y="18508"/>
                    <a:pt x="21600" y="1870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789385" y="2926677"/>
              <a:ext cx="228323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727115" y="2985853"/>
              <a:ext cx="300971" cy="86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744"/>
                  </a:moveTo>
                  <a:cubicBezTo>
                    <a:pt x="2731" y="-87"/>
                    <a:pt x="5462" y="-918"/>
                    <a:pt x="9062" y="2405"/>
                  </a:cubicBezTo>
                  <a:cubicBezTo>
                    <a:pt x="12662" y="5728"/>
                    <a:pt x="17131" y="13205"/>
                    <a:pt x="21600" y="2068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1941375" y="2895543"/>
              <a:ext cx="31136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564"/>
                    <a:pt x="4800" y="11127"/>
                    <a:pt x="8400" y="14727"/>
                  </a:cubicBezTo>
                  <a:cubicBezTo>
                    <a:pt x="12000" y="18327"/>
                    <a:pt x="16800" y="1996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1889483" y="2802137"/>
              <a:ext cx="415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2024401" y="2905921"/>
              <a:ext cx="238702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39" y="5143"/>
                    <a:pt x="1878" y="10286"/>
                    <a:pt x="2817" y="14143"/>
                  </a:cubicBezTo>
                  <a:cubicBezTo>
                    <a:pt x="3757" y="18000"/>
                    <a:pt x="4696" y="20571"/>
                    <a:pt x="5478" y="20571"/>
                  </a:cubicBezTo>
                  <a:cubicBezTo>
                    <a:pt x="6261" y="20571"/>
                    <a:pt x="6887" y="18000"/>
                    <a:pt x="7513" y="15429"/>
                  </a:cubicBezTo>
                  <a:cubicBezTo>
                    <a:pt x="8139" y="12857"/>
                    <a:pt x="8765" y="10286"/>
                    <a:pt x="9704" y="7971"/>
                  </a:cubicBezTo>
                  <a:cubicBezTo>
                    <a:pt x="10643" y="5657"/>
                    <a:pt x="11896" y="3600"/>
                    <a:pt x="13304" y="2571"/>
                  </a:cubicBezTo>
                  <a:cubicBezTo>
                    <a:pt x="14713" y="1543"/>
                    <a:pt x="16278" y="1543"/>
                    <a:pt x="17687" y="4886"/>
                  </a:cubicBezTo>
                  <a:cubicBezTo>
                    <a:pt x="19096" y="8229"/>
                    <a:pt x="20348" y="1491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2287886" y="2871691"/>
              <a:ext cx="130891" cy="20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195" fill="norm" stroke="1" extrusionOk="0">
                  <a:moveTo>
                    <a:pt x="19294" y="327"/>
                  </a:moveTo>
                  <a:cubicBezTo>
                    <a:pt x="16524" y="-39"/>
                    <a:pt x="13755" y="-405"/>
                    <a:pt x="10432" y="1059"/>
                  </a:cubicBezTo>
                  <a:cubicBezTo>
                    <a:pt x="7109" y="2524"/>
                    <a:pt x="3232" y="5819"/>
                    <a:pt x="1293" y="8564"/>
                  </a:cubicBezTo>
                  <a:cubicBezTo>
                    <a:pt x="-645" y="11310"/>
                    <a:pt x="-645" y="13507"/>
                    <a:pt x="2955" y="15520"/>
                  </a:cubicBezTo>
                  <a:cubicBezTo>
                    <a:pt x="6555" y="17534"/>
                    <a:pt x="13755" y="19364"/>
                    <a:pt x="20955" y="2119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2513722" y="2874786"/>
              <a:ext cx="216404" cy="16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199" fill="norm" stroke="1" extrusionOk="0">
                  <a:moveTo>
                    <a:pt x="2933" y="10800"/>
                  </a:moveTo>
                  <a:cubicBezTo>
                    <a:pt x="1561" y="9450"/>
                    <a:pt x="190" y="8100"/>
                    <a:pt x="18" y="8550"/>
                  </a:cubicBezTo>
                  <a:cubicBezTo>
                    <a:pt x="-153" y="9000"/>
                    <a:pt x="876" y="11250"/>
                    <a:pt x="2418" y="14175"/>
                  </a:cubicBezTo>
                  <a:cubicBezTo>
                    <a:pt x="3961" y="17100"/>
                    <a:pt x="6018" y="20700"/>
                    <a:pt x="7047" y="21150"/>
                  </a:cubicBezTo>
                  <a:cubicBezTo>
                    <a:pt x="8076" y="21600"/>
                    <a:pt x="8076" y="18900"/>
                    <a:pt x="8761" y="15525"/>
                  </a:cubicBezTo>
                  <a:cubicBezTo>
                    <a:pt x="9447" y="12150"/>
                    <a:pt x="10818" y="8100"/>
                    <a:pt x="13047" y="5400"/>
                  </a:cubicBezTo>
                  <a:cubicBezTo>
                    <a:pt x="15276" y="2700"/>
                    <a:pt x="18361" y="1350"/>
                    <a:pt x="2144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2806232" y="2891429"/>
              <a:ext cx="152216" cy="14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3927" y="12366"/>
                  </a:moveTo>
                  <a:cubicBezTo>
                    <a:pt x="1964" y="13838"/>
                    <a:pt x="0" y="15311"/>
                    <a:pt x="0" y="15066"/>
                  </a:cubicBezTo>
                  <a:cubicBezTo>
                    <a:pt x="0" y="14820"/>
                    <a:pt x="1964" y="12857"/>
                    <a:pt x="3927" y="10893"/>
                  </a:cubicBezTo>
                  <a:cubicBezTo>
                    <a:pt x="5891" y="8929"/>
                    <a:pt x="7855" y="6966"/>
                    <a:pt x="9573" y="5002"/>
                  </a:cubicBezTo>
                  <a:cubicBezTo>
                    <a:pt x="11291" y="3038"/>
                    <a:pt x="12764" y="1075"/>
                    <a:pt x="12273" y="338"/>
                  </a:cubicBezTo>
                  <a:cubicBezTo>
                    <a:pt x="11782" y="-398"/>
                    <a:pt x="9327" y="93"/>
                    <a:pt x="7118" y="1566"/>
                  </a:cubicBezTo>
                  <a:cubicBezTo>
                    <a:pt x="4909" y="3038"/>
                    <a:pt x="2945" y="5493"/>
                    <a:pt x="2209" y="7947"/>
                  </a:cubicBezTo>
                  <a:cubicBezTo>
                    <a:pt x="1473" y="10402"/>
                    <a:pt x="1964" y="12857"/>
                    <a:pt x="5400" y="15066"/>
                  </a:cubicBezTo>
                  <a:cubicBezTo>
                    <a:pt x="8836" y="17275"/>
                    <a:pt x="15218" y="19238"/>
                    <a:pt x="21600" y="212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2995732" y="2876515"/>
              <a:ext cx="211795" cy="121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0991" fill="norm" stroke="1" extrusionOk="0">
                  <a:moveTo>
                    <a:pt x="8787" y="14100"/>
                  </a:moveTo>
                  <a:cubicBezTo>
                    <a:pt x="9832" y="11700"/>
                    <a:pt x="10877" y="9300"/>
                    <a:pt x="10877" y="6900"/>
                  </a:cubicBezTo>
                  <a:cubicBezTo>
                    <a:pt x="10877" y="4500"/>
                    <a:pt x="9832" y="2100"/>
                    <a:pt x="8439" y="900"/>
                  </a:cubicBezTo>
                  <a:cubicBezTo>
                    <a:pt x="7045" y="-300"/>
                    <a:pt x="5303" y="-300"/>
                    <a:pt x="3910" y="900"/>
                  </a:cubicBezTo>
                  <a:cubicBezTo>
                    <a:pt x="2516" y="2100"/>
                    <a:pt x="1471" y="4500"/>
                    <a:pt x="774" y="7200"/>
                  </a:cubicBezTo>
                  <a:cubicBezTo>
                    <a:pt x="77" y="9900"/>
                    <a:pt x="-271" y="12900"/>
                    <a:pt x="252" y="15300"/>
                  </a:cubicBezTo>
                  <a:cubicBezTo>
                    <a:pt x="774" y="17700"/>
                    <a:pt x="2168" y="19500"/>
                    <a:pt x="3735" y="20400"/>
                  </a:cubicBezTo>
                  <a:cubicBezTo>
                    <a:pt x="5303" y="21300"/>
                    <a:pt x="7045" y="21300"/>
                    <a:pt x="8961" y="19500"/>
                  </a:cubicBezTo>
                  <a:cubicBezTo>
                    <a:pt x="10877" y="17700"/>
                    <a:pt x="12968" y="14100"/>
                    <a:pt x="15058" y="13800"/>
                  </a:cubicBezTo>
                  <a:cubicBezTo>
                    <a:pt x="17148" y="13500"/>
                    <a:pt x="19239" y="16500"/>
                    <a:pt x="21329" y="195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3316930" y="2819295"/>
              <a:ext cx="99993" cy="19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0" h="21230" fill="norm" stroke="1" extrusionOk="0">
                  <a:moveTo>
                    <a:pt x="9320" y="5030"/>
                  </a:moveTo>
                  <a:cubicBezTo>
                    <a:pt x="10017" y="3101"/>
                    <a:pt x="10713" y="1173"/>
                    <a:pt x="9320" y="401"/>
                  </a:cubicBezTo>
                  <a:cubicBezTo>
                    <a:pt x="7926" y="-370"/>
                    <a:pt x="4442" y="16"/>
                    <a:pt x="2352" y="1173"/>
                  </a:cubicBezTo>
                  <a:cubicBezTo>
                    <a:pt x="262" y="2330"/>
                    <a:pt x="-435" y="4259"/>
                    <a:pt x="262" y="5994"/>
                  </a:cubicBezTo>
                  <a:cubicBezTo>
                    <a:pt x="959" y="7730"/>
                    <a:pt x="3049" y="9273"/>
                    <a:pt x="5836" y="10430"/>
                  </a:cubicBezTo>
                  <a:cubicBezTo>
                    <a:pt x="8623" y="11587"/>
                    <a:pt x="12107" y="12359"/>
                    <a:pt x="15242" y="13323"/>
                  </a:cubicBezTo>
                  <a:cubicBezTo>
                    <a:pt x="18378" y="14287"/>
                    <a:pt x="21165" y="15444"/>
                    <a:pt x="19771" y="16794"/>
                  </a:cubicBezTo>
                  <a:cubicBezTo>
                    <a:pt x="18378" y="18144"/>
                    <a:pt x="12804" y="19687"/>
                    <a:pt x="7230" y="2123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3472749" y="2859623"/>
              <a:ext cx="184504" cy="201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0" h="21374" fill="norm" stroke="1" extrusionOk="0">
                  <a:moveTo>
                    <a:pt x="5052" y="7096"/>
                  </a:moveTo>
                  <a:cubicBezTo>
                    <a:pt x="3157" y="7462"/>
                    <a:pt x="1263" y="7828"/>
                    <a:pt x="1642" y="7828"/>
                  </a:cubicBezTo>
                  <a:cubicBezTo>
                    <a:pt x="2021" y="7828"/>
                    <a:pt x="4673" y="7462"/>
                    <a:pt x="7515" y="6913"/>
                  </a:cubicBezTo>
                  <a:cubicBezTo>
                    <a:pt x="10357" y="6364"/>
                    <a:pt x="13389" y="5632"/>
                    <a:pt x="15852" y="4533"/>
                  </a:cubicBezTo>
                  <a:cubicBezTo>
                    <a:pt x="18315" y="3435"/>
                    <a:pt x="20210" y="1971"/>
                    <a:pt x="20210" y="1055"/>
                  </a:cubicBezTo>
                  <a:cubicBezTo>
                    <a:pt x="20210" y="140"/>
                    <a:pt x="18315" y="-226"/>
                    <a:pt x="14905" y="140"/>
                  </a:cubicBezTo>
                  <a:cubicBezTo>
                    <a:pt x="11494" y="506"/>
                    <a:pt x="6568" y="1605"/>
                    <a:pt x="3347" y="3801"/>
                  </a:cubicBezTo>
                  <a:cubicBezTo>
                    <a:pt x="126" y="5998"/>
                    <a:pt x="-1390" y="9293"/>
                    <a:pt x="1642" y="12404"/>
                  </a:cubicBezTo>
                  <a:cubicBezTo>
                    <a:pt x="4673" y="15516"/>
                    <a:pt x="12252" y="18445"/>
                    <a:pt x="19831" y="2137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4331841" y="2833273"/>
              <a:ext cx="2767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1694"/>
                    <a:pt x="0" y="3388"/>
                    <a:pt x="0" y="6988"/>
                  </a:cubicBezTo>
                  <a:cubicBezTo>
                    <a:pt x="0" y="10588"/>
                    <a:pt x="10800" y="1609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4369260" y="2698355"/>
              <a:ext cx="1271" cy="1"/>
            </a:xfrm>
            <a:prstGeom prst="ellipse">
              <a:avLst/>
            </a:pr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4411407" y="2833273"/>
              <a:ext cx="259459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600"/>
                    <a:pt x="2880" y="1200"/>
                    <a:pt x="3600" y="3000"/>
                  </a:cubicBezTo>
                  <a:cubicBezTo>
                    <a:pt x="4320" y="4800"/>
                    <a:pt x="4320" y="7800"/>
                    <a:pt x="4608" y="11100"/>
                  </a:cubicBezTo>
                  <a:cubicBezTo>
                    <a:pt x="4896" y="14400"/>
                    <a:pt x="5472" y="18000"/>
                    <a:pt x="6192" y="18600"/>
                  </a:cubicBezTo>
                  <a:cubicBezTo>
                    <a:pt x="6912" y="19200"/>
                    <a:pt x="7776" y="16800"/>
                    <a:pt x="8640" y="13800"/>
                  </a:cubicBezTo>
                  <a:cubicBezTo>
                    <a:pt x="9504" y="10800"/>
                    <a:pt x="10368" y="7200"/>
                    <a:pt x="11520" y="4800"/>
                  </a:cubicBezTo>
                  <a:cubicBezTo>
                    <a:pt x="12672" y="2400"/>
                    <a:pt x="14112" y="1200"/>
                    <a:pt x="15840" y="4200"/>
                  </a:cubicBezTo>
                  <a:cubicBezTo>
                    <a:pt x="17568" y="7200"/>
                    <a:pt x="19584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5347620" y="2294002"/>
              <a:ext cx="246914" cy="68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72" fill="norm" stroke="1" extrusionOk="0">
                  <a:moveTo>
                    <a:pt x="8812" y="17160"/>
                  </a:moveTo>
                  <a:cubicBezTo>
                    <a:pt x="6712" y="17160"/>
                    <a:pt x="4612" y="17160"/>
                    <a:pt x="3112" y="17376"/>
                  </a:cubicBezTo>
                  <a:cubicBezTo>
                    <a:pt x="1612" y="17592"/>
                    <a:pt x="712" y="18024"/>
                    <a:pt x="262" y="18618"/>
                  </a:cubicBezTo>
                  <a:cubicBezTo>
                    <a:pt x="-188" y="19212"/>
                    <a:pt x="-188" y="19968"/>
                    <a:pt x="1312" y="20400"/>
                  </a:cubicBezTo>
                  <a:cubicBezTo>
                    <a:pt x="2812" y="20832"/>
                    <a:pt x="5812" y="20940"/>
                    <a:pt x="8962" y="19968"/>
                  </a:cubicBezTo>
                  <a:cubicBezTo>
                    <a:pt x="12112" y="18996"/>
                    <a:pt x="15412" y="16944"/>
                    <a:pt x="16762" y="14028"/>
                  </a:cubicBezTo>
                  <a:cubicBezTo>
                    <a:pt x="18112" y="11112"/>
                    <a:pt x="17512" y="7332"/>
                    <a:pt x="16312" y="4794"/>
                  </a:cubicBezTo>
                  <a:cubicBezTo>
                    <a:pt x="15112" y="2256"/>
                    <a:pt x="13312" y="960"/>
                    <a:pt x="11662" y="366"/>
                  </a:cubicBezTo>
                  <a:cubicBezTo>
                    <a:pt x="10012" y="-228"/>
                    <a:pt x="8512" y="-120"/>
                    <a:pt x="7612" y="852"/>
                  </a:cubicBezTo>
                  <a:cubicBezTo>
                    <a:pt x="6712" y="1824"/>
                    <a:pt x="6412" y="3660"/>
                    <a:pt x="6862" y="6252"/>
                  </a:cubicBezTo>
                  <a:cubicBezTo>
                    <a:pt x="7312" y="8844"/>
                    <a:pt x="8512" y="12192"/>
                    <a:pt x="11062" y="14838"/>
                  </a:cubicBezTo>
                  <a:cubicBezTo>
                    <a:pt x="13612" y="17484"/>
                    <a:pt x="17512" y="19428"/>
                    <a:pt x="21412" y="2137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5695028" y="2854030"/>
              <a:ext cx="241990" cy="1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600" fill="norm" stroke="1" extrusionOk="0">
                  <a:moveTo>
                    <a:pt x="9416" y="0"/>
                  </a:moveTo>
                  <a:cubicBezTo>
                    <a:pt x="6374" y="3086"/>
                    <a:pt x="3332" y="6171"/>
                    <a:pt x="1658" y="9257"/>
                  </a:cubicBezTo>
                  <a:cubicBezTo>
                    <a:pt x="-15" y="12343"/>
                    <a:pt x="-319" y="15429"/>
                    <a:pt x="289" y="16714"/>
                  </a:cubicBezTo>
                  <a:cubicBezTo>
                    <a:pt x="898" y="18000"/>
                    <a:pt x="2419" y="17486"/>
                    <a:pt x="3788" y="16457"/>
                  </a:cubicBezTo>
                  <a:cubicBezTo>
                    <a:pt x="5157" y="15429"/>
                    <a:pt x="6374" y="13886"/>
                    <a:pt x="7439" y="12086"/>
                  </a:cubicBezTo>
                  <a:cubicBezTo>
                    <a:pt x="8504" y="10286"/>
                    <a:pt x="9416" y="8229"/>
                    <a:pt x="10633" y="7457"/>
                  </a:cubicBezTo>
                  <a:cubicBezTo>
                    <a:pt x="11850" y="6686"/>
                    <a:pt x="13371" y="7200"/>
                    <a:pt x="15196" y="9771"/>
                  </a:cubicBezTo>
                  <a:cubicBezTo>
                    <a:pt x="17022" y="12343"/>
                    <a:pt x="19151" y="16971"/>
                    <a:pt x="2128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6059558" y="2594572"/>
              <a:ext cx="22755" cy="39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547"/>
                    <a:pt x="-1303" y="9095"/>
                    <a:pt x="240" y="12695"/>
                  </a:cubicBezTo>
                  <a:cubicBezTo>
                    <a:pt x="1783" y="16295"/>
                    <a:pt x="11040" y="18947"/>
                    <a:pt x="20297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5947395" y="2859623"/>
              <a:ext cx="498158" cy="15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6570"/>
                  </a:moveTo>
                  <a:cubicBezTo>
                    <a:pt x="3150" y="4606"/>
                    <a:pt x="6300" y="2642"/>
                    <a:pt x="8700" y="1415"/>
                  </a:cubicBezTo>
                  <a:cubicBezTo>
                    <a:pt x="11100" y="188"/>
                    <a:pt x="12750" y="-303"/>
                    <a:pt x="13050" y="188"/>
                  </a:cubicBezTo>
                  <a:cubicBezTo>
                    <a:pt x="13350" y="679"/>
                    <a:pt x="12300" y="2152"/>
                    <a:pt x="11475" y="3870"/>
                  </a:cubicBezTo>
                  <a:cubicBezTo>
                    <a:pt x="10650" y="5588"/>
                    <a:pt x="10050" y="7552"/>
                    <a:pt x="10125" y="9024"/>
                  </a:cubicBezTo>
                  <a:cubicBezTo>
                    <a:pt x="10200" y="10497"/>
                    <a:pt x="10950" y="11479"/>
                    <a:pt x="11700" y="11479"/>
                  </a:cubicBezTo>
                  <a:cubicBezTo>
                    <a:pt x="12450" y="11479"/>
                    <a:pt x="13200" y="10497"/>
                    <a:pt x="13950" y="9024"/>
                  </a:cubicBezTo>
                  <a:cubicBezTo>
                    <a:pt x="14700" y="7552"/>
                    <a:pt x="15450" y="5588"/>
                    <a:pt x="15900" y="5833"/>
                  </a:cubicBezTo>
                  <a:cubicBezTo>
                    <a:pt x="16350" y="6079"/>
                    <a:pt x="16500" y="8533"/>
                    <a:pt x="17400" y="11479"/>
                  </a:cubicBezTo>
                  <a:cubicBezTo>
                    <a:pt x="18300" y="14424"/>
                    <a:pt x="19950" y="17861"/>
                    <a:pt x="21600" y="2129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6754771" y="2606494"/>
              <a:ext cx="273815" cy="33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500" fill="norm" stroke="1" extrusionOk="0">
                  <a:moveTo>
                    <a:pt x="964" y="21500"/>
                  </a:moveTo>
                  <a:cubicBezTo>
                    <a:pt x="5764" y="17225"/>
                    <a:pt x="10564" y="12950"/>
                    <a:pt x="13364" y="9688"/>
                  </a:cubicBezTo>
                  <a:cubicBezTo>
                    <a:pt x="16164" y="6425"/>
                    <a:pt x="16964" y="4175"/>
                    <a:pt x="16964" y="2600"/>
                  </a:cubicBezTo>
                  <a:cubicBezTo>
                    <a:pt x="16964" y="1025"/>
                    <a:pt x="16164" y="125"/>
                    <a:pt x="14031" y="12"/>
                  </a:cubicBezTo>
                  <a:cubicBezTo>
                    <a:pt x="11898" y="-100"/>
                    <a:pt x="8431" y="575"/>
                    <a:pt x="5764" y="1925"/>
                  </a:cubicBezTo>
                  <a:cubicBezTo>
                    <a:pt x="3098" y="3275"/>
                    <a:pt x="1231" y="5300"/>
                    <a:pt x="431" y="6988"/>
                  </a:cubicBezTo>
                  <a:cubicBezTo>
                    <a:pt x="-369" y="8675"/>
                    <a:pt x="-102" y="10025"/>
                    <a:pt x="1631" y="11263"/>
                  </a:cubicBezTo>
                  <a:cubicBezTo>
                    <a:pt x="3364" y="12500"/>
                    <a:pt x="6564" y="13625"/>
                    <a:pt x="9631" y="14413"/>
                  </a:cubicBezTo>
                  <a:cubicBezTo>
                    <a:pt x="12698" y="15200"/>
                    <a:pt x="15631" y="15650"/>
                    <a:pt x="17764" y="15988"/>
                  </a:cubicBezTo>
                  <a:cubicBezTo>
                    <a:pt x="19898" y="16325"/>
                    <a:pt x="21231" y="16550"/>
                    <a:pt x="21098" y="16887"/>
                  </a:cubicBezTo>
                  <a:cubicBezTo>
                    <a:pt x="20964" y="17225"/>
                    <a:pt x="19364" y="17675"/>
                    <a:pt x="17231" y="18237"/>
                  </a:cubicBezTo>
                  <a:cubicBezTo>
                    <a:pt x="15098" y="18800"/>
                    <a:pt x="12431" y="19475"/>
                    <a:pt x="9764" y="2015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7120142" y="2822894"/>
              <a:ext cx="10379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7081464" y="2837082"/>
              <a:ext cx="330568" cy="43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335" fill="norm" stroke="1" extrusionOk="0">
                  <a:moveTo>
                    <a:pt x="7754" y="840"/>
                  </a:moveTo>
                  <a:cubicBezTo>
                    <a:pt x="8635" y="325"/>
                    <a:pt x="9517" y="-189"/>
                    <a:pt x="11390" y="68"/>
                  </a:cubicBezTo>
                  <a:cubicBezTo>
                    <a:pt x="13264" y="325"/>
                    <a:pt x="16129" y="1354"/>
                    <a:pt x="17672" y="2297"/>
                  </a:cubicBezTo>
                  <a:cubicBezTo>
                    <a:pt x="19215" y="3240"/>
                    <a:pt x="19435" y="4097"/>
                    <a:pt x="19105" y="4868"/>
                  </a:cubicBezTo>
                  <a:cubicBezTo>
                    <a:pt x="18774" y="5640"/>
                    <a:pt x="17892" y="6325"/>
                    <a:pt x="17011" y="6925"/>
                  </a:cubicBezTo>
                  <a:cubicBezTo>
                    <a:pt x="16129" y="7525"/>
                    <a:pt x="15248" y="8040"/>
                    <a:pt x="14697" y="8725"/>
                  </a:cubicBezTo>
                  <a:cubicBezTo>
                    <a:pt x="14146" y="9411"/>
                    <a:pt x="13925" y="10268"/>
                    <a:pt x="14366" y="11040"/>
                  </a:cubicBezTo>
                  <a:cubicBezTo>
                    <a:pt x="14807" y="11811"/>
                    <a:pt x="15909" y="12497"/>
                    <a:pt x="17121" y="13354"/>
                  </a:cubicBezTo>
                  <a:cubicBezTo>
                    <a:pt x="18333" y="14211"/>
                    <a:pt x="19656" y="15240"/>
                    <a:pt x="20427" y="16354"/>
                  </a:cubicBezTo>
                  <a:cubicBezTo>
                    <a:pt x="21199" y="17468"/>
                    <a:pt x="21419" y="18668"/>
                    <a:pt x="20207" y="19611"/>
                  </a:cubicBezTo>
                  <a:cubicBezTo>
                    <a:pt x="18995" y="20554"/>
                    <a:pt x="16350" y="21240"/>
                    <a:pt x="12933" y="21325"/>
                  </a:cubicBezTo>
                  <a:cubicBezTo>
                    <a:pt x="9517" y="21411"/>
                    <a:pt x="5329" y="20897"/>
                    <a:pt x="2905" y="19782"/>
                  </a:cubicBezTo>
                  <a:cubicBezTo>
                    <a:pt x="480" y="18668"/>
                    <a:pt x="-181" y="16954"/>
                    <a:pt x="39" y="15754"/>
                  </a:cubicBezTo>
                  <a:cubicBezTo>
                    <a:pt x="260" y="14554"/>
                    <a:pt x="1362" y="13868"/>
                    <a:pt x="2464" y="1318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7395433" y="2817558"/>
              <a:ext cx="316271" cy="21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1441" fill="norm" stroke="1" extrusionOk="0">
                  <a:moveTo>
                    <a:pt x="9001" y="6809"/>
                  </a:moveTo>
                  <a:cubicBezTo>
                    <a:pt x="7665" y="6809"/>
                    <a:pt x="6329" y="6809"/>
                    <a:pt x="4770" y="6983"/>
                  </a:cubicBezTo>
                  <a:cubicBezTo>
                    <a:pt x="3212" y="7157"/>
                    <a:pt x="1430" y="7506"/>
                    <a:pt x="1096" y="7680"/>
                  </a:cubicBezTo>
                  <a:cubicBezTo>
                    <a:pt x="762" y="7854"/>
                    <a:pt x="1876" y="7854"/>
                    <a:pt x="3880" y="7331"/>
                  </a:cubicBezTo>
                  <a:cubicBezTo>
                    <a:pt x="5884" y="6809"/>
                    <a:pt x="8779" y="5764"/>
                    <a:pt x="10894" y="4893"/>
                  </a:cubicBezTo>
                  <a:cubicBezTo>
                    <a:pt x="13010" y="4022"/>
                    <a:pt x="14346" y="3325"/>
                    <a:pt x="14568" y="2280"/>
                  </a:cubicBezTo>
                  <a:cubicBezTo>
                    <a:pt x="14791" y="1235"/>
                    <a:pt x="13900" y="-159"/>
                    <a:pt x="11451" y="15"/>
                  </a:cubicBezTo>
                  <a:cubicBezTo>
                    <a:pt x="9001" y="189"/>
                    <a:pt x="4993" y="1931"/>
                    <a:pt x="2432" y="4544"/>
                  </a:cubicBezTo>
                  <a:cubicBezTo>
                    <a:pt x="-129" y="7157"/>
                    <a:pt x="-1242" y="10641"/>
                    <a:pt x="1987" y="13602"/>
                  </a:cubicBezTo>
                  <a:cubicBezTo>
                    <a:pt x="5216" y="16564"/>
                    <a:pt x="12787" y="19002"/>
                    <a:pt x="20358" y="2144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7931277" y="2833273"/>
              <a:ext cx="1762682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488" y="21600"/>
                  </a:moveTo>
                  <a:cubicBezTo>
                    <a:pt x="234" y="21600"/>
                    <a:pt x="-20" y="21600"/>
                    <a:pt x="1" y="21150"/>
                  </a:cubicBezTo>
                  <a:cubicBezTo>
                    <a:pt x="22" y="20700"/>
                    <a:pt x="319" y="19800"/>
                    <a:pt x="1335" y="18225"/>
                  </a:cubicBezTo>
                  <a:cubicBezTo>
                    <a:pt x="2352" y="16650"/>
                    <a:pt x="4088" y="14400"/>
                    <a:pt x="5761" y="12600"/>
                  </a:cubicBezTo>
                  <a:cubicBezTo>
                    <a:pt x="7434" y="10800"/>
                    <a:pt x="9044" y="9450"/>
                    <a:pt x="10589" y="8100"/>
                  </a:cubicBezTo>
                  <a:cubicBezTo>
                    <a:pt x="12135" y="6750"/>
                    <a:pt x="13618" y="5400"/>
                    <a:pt x="15312" y="4050"/>
                  </a:cubicBezTo>
                  <a:cubicBezTo>
                    <a:pt x="17006" y="2700"/>
                    <a:pt x="18912" y="1350"/>
                    <a:pt x="19992" y="675"/>
                  </a:cubicBezTo>
                  <a:cubicBezTo>
                    <a:pt x="21072" y="0"/>
                    <a:pt x="21326" y="0"/>
                    <a:pt x="2158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9776984" y="2407763"/>
              <a:ext cx="809508" cy="86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0" y="0"/>
                  </a:moveTo>
                  <a:cubicBezTo>
                    <a:pt x="92" y="3456"/>
                    <a:pt x="185" y="6912"/>
                    <a:pt x="415" y="9806"/>
                  </a:cubicBezTo>
                  <a:cubicBezTo>
                    <a:pt x="646" y="12701"/>
                    <a:pt x="1015" y="15034"/>
                    <a:pt x="1431" y="16762"/>
                  </a:cubicBezTo>
                  <a:cubicBezTo>
                    <a:pt x="1846" y="18490"/>
                    <a:pt x="2308" y="19613"/>
                    <a:pt x="3508" y="20390"/>
                  </a:cubicBezTo>
                  <a:cubicBezTo>
                    <a:pt x="4708" y="21168"/>
                    <a:pt x="6646" y="21600"/>
                    <a:pt x="9046" y="21557"/>
                  </a:cubicBezTo>
                  <a:cubicBezTo>
                    <a:pt x="11446" y="21514"/>
                    <a:pt x="14308" y="20995"/>
                    <a:pt x="16477" y="20650"/>
                  </a:cubicBezTo>
                  <a:cubicBezTo>
                    <a:pt x="18646" y="20304"/>
                    <a:pt x="20123" y="20131"/>
                    <a:pt x="21600" y="1995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9747477" y="2335115"/>
              <a:ext cx="787123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92" y="21600"/>
                  </a:moveTo>
                  <a:cubicBezTo>
                    <a:pt x="523" y="20800"/>
                    <a:pt x="-45" y="20000"/>
                    <a:pt x="2" y="18800"/>
                  </a:cubicBezTo>
                  <a:cubicBezTo>
                    <a:pt x="50" y="17600"/>
                    <a:pt x="713" y="16000"/>
                    <a:pt x="2655" y="14000"/>
                  </a:cubicBezTo>
                  <a:cubicBezTo>
                    <a:pt x="4597" y="12000"/>
                    <a:pt x="7818" y="9600"/>
                    <a:pt x="11181" y="7200"/>
                  </a:cubicBezTo>
                  <a:cubicBezTo>
                    <a:pt x="14544" y="4800"/>
                    <a:pt x="18050" y="2400"/>
                    <a:pt x="21555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10877083" y="2065279"/>
              <a:ext cx="83027" cy="46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6400"/>
                    <a:pt x="12600" y="12800"/>
                    <a:pt x="16200" y="16400"/>
                  </a:cubicBezTo>
                  <a:cubicBezTo>
                    <a:pt x="19800" y="20000"/>
                    <a:pt x="20700" y="20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11095026" y="2449276"/>
              <a:ext cx="31137" cy="1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11333030" y="2162143"/>
              <a:ext cx="184522" cy="31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2" h="21425" fill="norm" stroke="1" extrusionOk="0">
                  <a:moveTo>
                    <a:pt x="14855" y="5342"/>
                  </a:moveTo>
                  <a:cubicBezTo>
                    <a:pt x="14097" y="4181"/>
                    <a:pt x="13339" y="3019"/>
                    <a:pt x="12392" y="1974"/>
                  </a:cubicBezTo>
                  <a:cubicBezTo>
                    <a:pt x="11444" y="929"/>
                    <a:pt x="10307" y="0"/>
                    <a:pt x="8223" y="0"/>
                  </a:cubicBezTo>
                  <a:cubicBezTo>
                    <a:pt x="6139" y="0"/>
                    <a:pt x="3108" y="929"/>
                    <a:pt x="1592" y="1974"/>
                  </a:cubicBezTo>
                  <a:cubicBezTo>
                    <a:pt x="76" y="3019"/>
                    <a:pt x="76" y="4181"/>
                    <a:pt x="2918" y="6271"/>
                  </a:cubicBezTo>
                  <a:cubicBezTo>
                    <a:pt x="5760" y="8361"/>
                    <a:pt x="11444" y="11381"/>
                    <a:pt x="15234" y="13935"/>
                  </a:cubicBezTo>
                  <a:cubicBezTo>
                    <a:pt x="19023" y="16490"/>
                    <a:pt x="20918" y="18581"/>
                    <a:pt x="19971" y="19858"/>
                  </a:cubicBezTo>
                  <a:cubicBezTo>
                    <a:pt x="19023" y="21135"/>
                    <a:pt x="15234" y="21600"/>
                    <a:pt x="11255" y="21368"/>
                  </a:cubicBezTo>
                  <a:cubicBezTo>
                    <a:pt x="7276" y="21135"/>
                    <a:pt x="3107" y="20206"/>
                    <a:pt x="1213" y="18232"/>
                  </a:cubicBezTo>
                  <a:cubicBezTo>
                    <a:pt x="-682" y="16258"/>
                    <a:pt x="-303" y="13239"/>
                    <a:pt x="1971" y="10800"/>
                  </a:cubicBezTo>
                  <a:cubicBezTo>
                    <a:pt x="4244" y="8361"/>
                    <a:pt x="8413" y="6503"/>
                    <a:pt x="12581" y="464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11603563" y="2165381"/>
              <a:ext cx="184029" cy="33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94" fill="norm" stroke="1" extrusionOk="0">
                  <a:moveTo>
                    <a:pt x="0" y="2880"/>
                  </a:moveTo>
                  <a:cubicBezTo>
                    <a:pt x="1200" y="1778"/>
                    <a:pt x="2400" y="676"/>
                    <a:pt x="5200" y="235"/>
                  </a:cubicBezTo>
                  <a:cubicBezTo>
                    <a:pt x="8000" y="-206"/>
                    <a:pt x="12400" y="14"/>
                    <a:pt x="15600" y="565"/>
                  </a:cubicBezTo>
                  <a:cubicBezTo>
                    <a:pt x="18800" y="1116"/>
                    <a:pt x="20800" y="1998"/>
                    <a:pt x="21200" y="5525"/>
                  </a:cubicBezTo>
                  <a:cubicBezTo>
                    <a:pt x="21600" y="9051"/>
                    <a:pt x="20400" y="15223"/>
                    <a:pt x="19200" y="2139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11603563" y="2314358"/>
              <a:ext cx="197189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11914913" y="2303980"/>
              <a:ext cx="197187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65"/>
                    <a:pt x="21600" y="3130"/>
                    <a:pt x="18000" y="6730"/>
                  </a:cubicBezTo>
                  <a:cubicBezTo>
                    <a:pt x="14400" y="10330"/>
                    <a:pt x="7200" y="1596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11925290" y="2355872"/>
              <a:ext cx="280215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12631015" y="2324736"/>
              <a:ext cx="5189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12610258" y="2179441"/>
              <a:ext cx="1037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12776310" y="2319254"/>
              <a:ext cx="262552" cy="19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064" fill="norm" stroke="1" extrusionOk="0">
                  <a:moveTo>
                    <a:pt x="0" y="2875"/>
                  </a:moveTo>
                  <a:cubicBezTo>
                    <a:pt x="0" y="4769"/>
                    <a:pt x="0" y="6664"/>
                    <a:pt x="561" y="8180"/>
                  </a:cubicBezTo>
                  <a:cubicBezTo>
                    <a:pt x="1122" y="9696"/>
                    <a:pt x="2244" y="10832"/>
                    <a:pt x="3226" y="10453"/>
                  </a:cubicBezTo>
                  <a:cubicBezTo>
                    <a:pt x="4208" y="10074"/>
                    <a:pt x="5049" y="8180"/>
                    <a:pt x="6873" y="5906"/>
                  </a:cubicBezTo>
                  <a:cubicBezTo>
                    <a:pt x="8696" y="3632"/>
                    <a:pt x="11501" y="980"/>
                    <a:pt x="14166" y="222"/>
                  </a:cubicBezTo>
                  <a:cubicBezTo>
                    <a:pt x="16831" y="-536"/>
                    <a:pt x="19356" y="601"/>
                    <a:pt x="20478" y="4390"/>
                  </a:cubicBezTo>
                  <a:cubicBezTo>
                    <a:pt x="21600" y="8180"/>
                    <a:pt x="21319" y="14622"/>
                    <a:pt x="21039" y="2106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13155490" y="2252088"/>
              <a:ext cx="98222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1600" fill="norm" stroke="1" extrusionOk="0">
                  <a:moveTo>
                    <a:pt x="20442" y="0"/>
                  </a:moveTo>
                  <a:cubicBezTo>
                    <a:pt x="16122" y="327"/>
                    <a:pt x="11802" y="655"/>
                    <a:pt x="7482" y="3600"/>
                  </a:cubicBezTo>
                  <a:cubicBezTo>
                    <a:pt x="3162" y="6545"/>
                    <a:pt x="-1158" y="12109"/>
                    <a:pt x="282" y="15545"/>
                  </a:cubicBezTo>
                  <a:cubicBezTo>
                    <a:pt x="1722" y="18982"/>
                    <a:pt x="8922" y="20291"/>
                    <a:pt x="1612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13348208" y="2262466"/>
              <a:ext cx="154584" cy="18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31" fill="norm" stroke="1" extrusionOk="0">
                  <a:moveTo>
                    <a:pt x="1288" y="13449"/>
                  </a:moveTo>
                  <a:cubicBezTo>
                    <a:pt x="808" y="17117"/>
                    <a:pt x="328" y="20785"/>
                    <a:pt x="88" y="21192"/>
                  </a:cubicBezTo>
                  <a:cubicBezTo>
                    <a:pt x="-152" y="21600"/>
                    <a:pt x="-152" y="18747"/>
                    <a:pt x="3448" y="14672"/>
                  </a:cubicBezTo>
                  <a:cubicBezTo>
                    <a:pt x="7048" y="10596"/>
                    <a:pt x="14248" y="5298"/>
                    <a:pt x="2144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13530465" y="2299752"/>
              <a:ext cx="117621" cy="18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6353" y="9057"/>
                  </a:moveTo>
                  <a:cubicBezTo>
                    <a:pt x="3176" y="9872"/>
                    <a:pt x="0" y="10687"/>
                    <a:pt x="0" y="10483"/>
                  </a:cubicBezTo>
                  <a:cubicBezTo>
                    <a:pt x="0" y="10279"/>
                    <a:pt x="3176" y="9057"/>
                    <a:pt x="6035" y="7834"/>
                  </a:cubicBezTo>
                  <a:cubicBezTo>
                    <a:pt x="8894" y="6611"/>
                    <a:pt x="11435" y="5389"/>
                    <a:pt x="13659" y="3962"/>
                  </a:cubicBezTo>
                  <a:cubicBezTo>
                    <a:pt x="15882" y="2536"/>
                    <a:pt x="17788" y="906"/>
                    <a:pt x="17153" y="294"/>
                  </a:cubicBezTo>
                  <a:cubicBezTo>
                    <a:pt x="16518" y="-317"/>
                    <a:pt x="13341" y="91"/>
                    <a:pt x="10482" y="906"/>
                  </a:cubicBezTo>
                  <a:cubicBezTo>
                    <a:pt x="7624" y="1721"/>
                    <a:pt x="5082" y="2943"/>
                    <a:pt x="4129" y="5796"/>
                  </a:cubicBezTo>
                  <a:cubicBezTo>
                    <a:pt x="3176" y="8649"/>
                    <a:pt x="3812" y="13132"/>
                    <a:pt x="6988" y="15985"/>
                  </a:cubicBezTo>
                  <a:cubicBezTo>
                    <a:pt x="10165" y="18838"/>
                    <a:pt x="15882" y="20060"/>
                    <a:pt x="21600" y="2128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13723523" y="2330739"/>
              <a:ext cx="163265" cy="6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0806" fill="norm" stroke="1" extrusionOk="0">
                  <a:moveTo>
                    <a:pt x="9087" y="1366"/>
                  </a:moveTo>
                  <a:cubicBezTo>
                    <a:pt x="6837" y="286"/>
                    <a:pt x="4587" y="-794"/>
                    <a:pt x="2787" y="826"/>
                  </a:cubicBezTo>
                  <a:cubicBezTo>
                    <a:pt x="987" y="2446"/>
                    <a:pt x="-363" y="6766"/>
                    <a:pt x="87" y="10006"/>
                  </a:cubicBezTo>
                  <a:cubicBezTo>
                    <a:pt x="537" y="13246"/>
                    <a:pt x="2787" y="15406"/>
                    <a:pt x="5487" y="14866"/>
                  </a:cubicBezTo>
                  <a:cubicBezTo>
                    <a:pt x="8187" y="14326"/>
                    <a:pt x="11337" y="11086"/>
                    <a:pt x="14037" y="11626"/>
                  </a:cubicBezTo>
                  <a:cubicBezTo>
                    <a:pt x="16737" y="12166"/>
                    <a:pt x="18987" y="16486"/>
                    <a:pt x="21237" y="2080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13946542" y="2252088"/>
              <a:ext cx="18428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600" fill="norm" stroke="1" extrusionOk="0">
                  <a:moveTo>
                    <a:pt x="12067" y="0"/>
                  </a:moveTo>
                  <a:cubicBezTo>
                    <a:pt x="10104" y="0"/>
                    <a:pt x="8140" y="0"/>
                    <a:pt x="5980" y="212"/>
                  </a:cubicBezTo>
                  <a:cubicBezTo>
                    <a:pt x="3820" y="424"/>
                    <a:pt x="1464" y="847"/>
                    <a:pt x="482" y="2118"/>
                  </a:cubicBezTo>
                  <a:cubicBezTo>
                    <a:pt x="-500" y="3388"/>
                    <a:pt x="-107" y="5506"/>
                    <a:pt x="2838" y="7624"/>
                  </a:cubicBezTo>
                  <a:cubicBezTo>
                    <a:pt x="5784" y="9741"/>
                    <a:pt x="11282" y="11859"/>
                    <a:pt x="15013" y="13341"/>
                  </a:cubicBezTo>
                  <a:cubicBezTo>
                    <a:pt x="18744" y="14824"/>
                    <a:pt x="20707" y="15671"/>
                    <a:pt x="20904" y="16729"/>
                  </a:cubicBezTo>
                  <a:cubicBezTo>
                    <a:pt x="21100" y="17788"/>
                    <a:pt x="19529" y="19059"/>
                    <a:pt x="16191" y="19906"/>
                  </a:cubicBezTo>
                  <a:cubicBezTo>
                    <a:pt x="12853" y="20753"/>
                    <a:pt x="7747" y="21176"/>
                    <a:pt x="264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14132579" y="2285004"/>
              <a:ext cx="201364" cy="205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57" h="21415" fill="norm" stroke="1" extrusionOk="0">
                  <a:moveTo>
                    <a:pt x="9583" y="7375"/>
                  </a:moveTo>
                  <a:cubicBezTo>
                    <a:pt x="12325" y="5935"/>
                    <a:pt x="15068" y="4495"/>
                    <a:pt x="17125" y="3235"/>
                  </a:cubicBezTo>
                  <a:cubicBezTo>
                    <a:pt x="19183" y="1975"/>
                    <a:pt x="20554" y="895"/>
                    <a:pt x="19697" y="355"/>
                  </a:cubicBezTo>
                  <a:cubicBezTo>
                    <a:pt x="18840" y="-185"/>
                    <a:pt x="15754" y="-185"/>
                    <a:pt x="12154" y="895"/>
                  </a:cubicBezTo>
                  <a:cubicBezTo>
                    <a:pt x="8554" y="1975"/>
                    <a:pt x="4440" y="4135"/>
                    <a:pt x="2040" y="7015"/>
                  </a:cubicBezTo>
                  <a:cubicBezTo>
                    <a:pt x="-360" y="9895"/>
                    <a:pt x="-1046" y="13495"/>
                    <a:pt x="2211" y="16015"/>
                  </a:cubicBezTo>
                  <a:cubicBezTo>
                    <a:pt x="5468" y="18535"/>
                    <a:pt x="12668" y="19975"/>
                    <a:pt x="19868" y="2141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14734280" y="2293602"/>
              <a:ext cx="65797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600" fill="norm" stroke="1" extrusionOk="0">
                  <a:moveTo>
                    <a:pt x="14061" y="0"/>
                  </a:moveTo>
                  <a:cubicBezTo>
                    <a:pt x="8661" y="0"/>
                    <a:pt x="3261" y="0"/>
                    <a:pt x="1101" y="1440"/>
                  </a:cubicBezTo>
                  <a:cubicBezTo>
                    <a:pt x="-1059" y="2880"/>
                    <a:pt x="21" y="5760"/>
                    <a:pt x="3801" y="9360"/>
                  </a:cubicBezTo>
                  <a:cubicBezTo>
                    <a:pt x="7581" y="12960"/>
                    <a:pt x="14061" y="17280"/>
                    <a:pt x="2054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14706672" y="2148305"/>
              <a:ext cx="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14849969" y="2303980"/>
              <a:ext cx="188809" cy="140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59" fill="norm" stroke="1" extrusionOk="0">
                  <a:moveTo>
                    <a:pt x="1405" y="0"/>
                  </a:moveTo>
                  <a:cubicBezTo>
                    <a:pt x="619" y="5795"/>
                    <a:pt x="-166" y="11590"/>
                    <a:pt x="30" y="15541"/>
                  </a:cubicBezTo>
                  <a:cubicBezTo>
                    <a:pt x="227" y="19493"/>
                    <a:pt x="1405" y="21600"/>
                    <a:pt x="2779" y="21337"/>
                  </a:cubicBezTo>
                  <a:cubicBezTo>
                    <a:pt x="4154" y="21073"/>
                    <a:pt x="5725" y="18439"/>
                    <a:pt x="6903" y="15805"/>
                  </a:cubicBezTo>
                  <a:cubicBezTo>
                    <a:pt x="8081" y="13171"/>
                    <a:pt x="8867" y="10537"/>
                    <a:pt x="10241" y="8956"/>
                  </a:cubicBezTo>
                  <a:cubicBezTo>
                    <a:pt x="11616" y="7376"/>
                    <a:pt x="13579" y="6849"/>
                    <a:pt x="15543" y="8429"/>
                  </a:cubicBezTo>
                  <a:cubicBezTo>
                    <a:pt x="17507" y="10010"/>
                    <a:pt x="19470" y="13698"/>
                    <a:pt x="21434" y="1738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15536935" y="1826578"/>
              <a:ext cx="124541" cy="68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036"/>
                    <a:pt x="4800" y="8073"/>
                    <a:pt x="8400" y="11673"/>
                  </a:cubicBezTo>
                  <a:cubicBezTo>
                    <a:pt x="12000" y="15273"/>
                    <a:pt x="16800" y="184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15630340" y="2347034"/>
              <a:ext cx="174126" cy="14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71" fill="norm" stroke="1" extrusionOk="0">
                  <a:moveTo>
                    <a:pt x="0" y="4400"/>
                  </a:moveTo>
                  <a:cubicBezTo>
                    <a:pt x="1271" y="2342"/>
                    <a:pt x="2541" y="285"/>
                    <a:pt x="5506" y="28"/>
                  </a:cubicBezTo>
                  <a:cubicBezTo>
                    <a:pt x="8471" y="-229"/>
                    <a:pt x="13129" y="1314"/>
                    <a:pt x="16094" y="3371"/>
                  </a:cubicBezTo>
                  <a:cubicBezTo>
                    <a:pt x="19059" y="5428"/>
                    <a:pt x="20329" y="8000"/>
                    <a:pt x="20965" y="10828"/>
                  </a:cubicBezTo>
                  <a:cubicBezTo>
                    <a:pt x="21600" y="13657"/>
                    <a:pt x="21600" y="16742"/>
                    <a:pt x="19059" y="18542"/>
                  </a:cubicBezTo>
                  <a:cubicBezTo>
                    <a:pt x="16518" y="20342"/>
                    <a:pt x="11435" y="20857"/>
                    <a:pt x="6353" y="2137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15813549" y="2345493"/>
              <a:ext cx="263057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12074" y="0"/>
                  </a:moveTo>
                  <a:cubicBezTo>
                    <a:pt x="9269" y="0"/>
                    <a:pt x="6463" y="0"/>
                    <a:pt x="4360" y="514"/>
                  </a:cubicBezTo>
                  <a:cubicBezTo>
                    <a:pt x="2256" y="1029"/>
                    <a:pt x="853" y="2057"/>
                    <a:pt x="292" y="3429"/>
                  </a:cubicBezTo>
                  <a:cubicBezTo>
                    <a:pt x="-269" y="4800"/>
                    <a:pt x="12" y="6514"/>
                    <a:pt x="853" y="7543"/>
                  </a:cubicBezTo>
                  <a:cubicBezTo>
                    <a:pt x="1695" y="8571"/>
                    <a:pt x="3097" y="8914"/>
                    <a:pt x="5341" y="8743"/>
                  </a:cubicBezTo>
                  <a:cubicBezTo>
                    <a:pt x="7586" y="8571"/>
                    <a:pt x="10671" y="7886"/>
                    <a:pt x="12915" y="6343"/>
                  </a:cubicBezTo>
                  <a:cubicBezTo>
                    <a:pt x="15160" y="4800"/>
                    <a:pt x="16562" y="2400"/>
                    <a:pt x="17264" y="2914"/>
                  </a:cubicBezTo>
                  <a:cubicBezTo>
                    <a:pt x="17965" y="3429"/>
                    <a:pt x="17965" y="6857"/>
                    <a:pt x="18526" y="10457"/>
                  </a:cubicBezTo>
                  <a:cubicBezTo>
                    <a:pt x="19087" y="14057"/>
                    <a:pt x="20209" y="17829"/>
                    <a:pt x="2133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16190768" y="2075658"/>
              <a:ext cx="83027" cy="37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5800"/>
                    <a:pt x="9000" y="11600"/>
                    <a:pt x="12600" y="15200"/>
                  </a:cubicBezTo>
                  <a:cubicBezTo>
                    <a:pt x="16200" y="18800"/>
                    <a:pt x="18900" y="202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16097363" y="2250090"/>
              <a:ext cx="456646" cy="21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11512"/>
                  </a:moveTo>
                  <a:cubicBezTo>
                    <a:pt x="4582" y="8769"/>
                    <a:pt x="9164" y="6026"/>
                    <a:pt x="12109" y="4312"/>
                  </a:cubicBezTo>
                  <a:cubicBezTo>
                    <a:pt x="15055" y="2598"/>
                    <a:pt x="16364" y="1912"/>
                    <a:pt x="17509" y="1226"/>
                  </a:cubicBezTo>
                  <a:cubicBezTo>
                    <a:pt x="18655" y="541"/>
                    <a:pt x="19636" y="-145"/>
                    <a:pt x="19800" y="26"/>
                  </a:cubicBezTo>
                  <a:cubicBezTo>
                    <a:pt x="19964" y="198"/>
                    <a:pt x="19309" y="1226"/>
                    <a:pt x="18082" y="3455"/>
                  </a:cubicBezTo>
                  <a:cubicBezTo>
                    <a:pt x="16855" y="5684"/>
                    <a:pt x="15055" y="9112"/>
                    <a:pt x="14073" y="11684"/>
                  </a:cubicBezTo>
                  <a:cubicBezTo>
                    <a:pt x="13091" y="14255"/>
                    <a:pt x="12927" y="15969"/>
                    <a:pt x="13827" y="17512"/>
                  </a:cubicBezTo>
                  <a:cubicBezTo>
                    <a:pt x="14727" y="19055"/>
                    <a:pt x="16691" y="20426"/>
                    <a:pt x="18164" y="20941"/>
                  </a:cubicBezTo>
                  <a:cubicBezTo>
                    <a:pt x="19636" y="21455"/>
                    <a:pt x="20618" y="21112"/>
                    <a:pt x="21600" y="2076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16610627" y="2054901"/>
              <a:ext cx="233973" cy="41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50" fill="norm" stroke="1" extrusionOk="0">
                  <a:moveTo>
                    <a:pt x="1471" y="8498"/>
                  </a:moveTo>
                  <a:cubicBezTo>
                    <a:pt x="1471" y="6374"/>
                    <a:pt x="1471" y="4249"/>
                    <a:pt x="1312" y="2656"/>
                  </a:cubicBezTo>
                  <a:cubicBezTo>
                    <a:pt x="1154" y="1062"/>
                    <a:pt x="836" y="0"/>
                    <a:pt x="518" y="0"/>
                  </a:cubicBezTo>
                  <a:cubicBezTo>
                    <a:pt x="201" y="0"/>
                    <a:pt x="-117" y="1062"/>
                    <a:pt x="42" y="4426"/>
                  </a:cubicBezTo>
                  <a:cubicBezTo>
                    <a:pt x="201" y="7790"/>
                    <a:pt x="836" y="13456"/>
                    <a:pt x="1154" y="16820"/>
                  </a:cubicBezTo>
                  <a:cubicBezTo>
                    <a:pt x="1471" y="20184"/>
                    <a:pt x="1471" y="21246"/>
                    <a:pt x="2107" y="21423"/>
                  </a:cubicBezTo>
                  <a:cubicBezTo>
                    <a:pt x="2742" y="21600"/>
                    <a:pt x="4012" y="20892"/>
                    <a:pt x="5442" y="19564"/>
                  </a:cubicBezTo>
                  <a:cubicBezTo>
                    <a:pt x="6871" y="18236"/>
                    <a:pt x="8459" y="16289"/>
                    <a:pt x="10048" y="14961"/>
                  </a:cubicBezTo>
                  <a:cubicBezTo>
                    <a:pt x="11636" y="13633"/>
                    <a:pt x="13224" y="12925"/>
                    <a:pt x="14654" y="12925"/>
                  </a:cubicBezTo>
                  <a:cubicBezTo>
                    <a:pt x="16083" y="12925"/>
                    <a:pt x="17354" y="13633"/>
                    <a:pt x="18465" y="15138"/>
                  </a:cubicBezTo>
                  <a:cubicBezTo>
                    <a:pt x="19577" y="16643"/>
                    <a:pt x="20530" y="18944"/>
                    <a:pt x="21483" y="2124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17057878" y="2168172"/>
              <a:ext cx="162104" cy="24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380" fill="norm" stroke="1" extrusionOk="0">
                  <a:moveTo>
                    <a:pt x="8529" y="5402"/>
                  </a:moveTo>
                  <a:cubicBezTo>
                    <a:pt x="8970" y="3922"/>
                    <a:pt x="9411" y="2443"/>
                    <a:pt x="8529" y="1407"/>
                  </a:cubicBezTo>
                  <a:cubicBezTo>
                    <a:pt x="7648" y="372"/>
                    <a:pt x="5444" y="-220"/>
                    <a:pt x="3680" y="76"/>
                  </a:cubicBezTo>
                  <a:cubicBezTo>
                    <a:pt x="1917" y="372"/>
                    <a:pt x="595" y="1555"/>
                    <a:pt x="154" y="2887"/>
                  </a:cubicBezTo>
                  <a:cubicBezTo>
                    <a:pt x="-287" y="4218"/>
                    <a:pt x="154" y="5698"/>
                    <a:pt x="2358" y="7177"/>
                  </a:cubicBezTo>
                  <a:cubicBezTo>
                    <a:pt x="4562" y="8657"/>
                    <a:pt x="8529" y="10136"/>
                    <a:pt x="12276" y="11468"/>
                  </a:cubicBezTo>
                  <a:cubicBezTo>
                    <a:pt x="16023" y="12799"/>
                    <a:pt x="19550" y="13983"/>
                    <a:pt x="20431" y="15018"/>
                  </a:cubicBezTo>
                  <a:cubicBezTo>
                    <a:pt x="21313" y="16054"/>
                    <a:pt x="19550" y="16942"/>
                    <a:pt x="16023" y="17977"/>
                  </a:cubicBezTo>
                  <a:cubicBezTo>
                    <a:pt x="12497" y="19013"/>
                    <a:pt x="7207" y="20196"/>
                    <a:pt x="1917" y="2138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17363513" y="2283223"/>
              <a:ext cx="20758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17329168" y="2322738"/>
              <a:ext cx="371844" cy="342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388" fill="norm" stroke="1" extrusionOk="0">
                  <a:moveTo>
                    <a:pt x="3684" y="773"/>
                  </a:moveTo>
                  <a:cubicBezTo>
                    <a:pt x="7770" y="341"/>
                    <a:pt x="11856" y="-91"/>
                    <a:pt x="14289" y="17"/>
                  </a:cubicBezTo>
                  <a:cubicBezTo>
                    <a:pt x="16721" y="125"/>
                    <a:pt x="17500" y="773"/>
                    <a:pt x="17792" y="1637"/>
                  </a:cubicBezTo>
                  <a:cubicBezTo>
                    <a:pt x="18083" y="2501"/>
                    <a:pt x="17889" y="3581"/>
                    <a:pt x="16819" y="4769"/>
                  </a:cubicBezTo>
                  <a:cubicBezTo>
                    <a:pt x="15748" y="5957"/>
                    <a:pt x="13802" y="7253"/>
                    <a:pt x="12246" y="8441"/>
                  </a:cubicBezTo>
                  <a:cubicBezTo>
                    <a:pt x="10689" y="9629"/>
                    <a:pt x="9521" y="10709"/>
                    <a:pt x="9424" y="11573"/>
                  </a:cubicBezTo>
                  <a:cubicBezTo>
                    <a:pt x="9327" y="12437"/>
                    <a:pt x="10300" y="13085"/>
                    <a:pt x="11856" y="13841"/>
                  </a:cubicBezTo>
                  <a:cubicBezTo>
                    <a:pt x="13413" y="14597"/>
                    <a:pt x="15554" y="15461"/>
                    <a:pt x="17305" y="16217"/>
                  </a:cubicBezTo>
                  <a:cubicBezTo>
                    <a:pt x="19056" y="16973"/>
                    <a:pt x="20419" y="17621"/>
                    <a:pt x="20808" y="18485"/>
                  </a:cubicBezTo>
                  <a:cubicBezTo>
                    <a:pt x="21197" y="19349"/>
                    <a:pt x="20613" y="20429"/>
                    <a:pt x="17889" y="20969"/>
                  </a:cubicBezTo>
                  <a:cubicBezTo>
                    <a:pt x="15165" y="21509"/>
                    <a:pt x="10300" y="21509"/>
                    <a:pt x="6797" y="21077"/>
                  </a:cubicBezTo>
                  <a:cubicBezTo>
                    <a:pt x="3294" y="20645"/>
                    <a:pt x="1154" y="19781"/>
                    <a:pt x="375" y="18269"/>
                  </a:cubicBezTo>
                  <a:cubicBezTo>
                    <a:pt x="-403" y="16757"/>
                    <a:pt x="181" y="14597"/>
                    <a:pt x="765" y="1243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17632261" y="2243796"/>
              <a:ext cx="281304" cy="2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383" fill="norm" stroke="1" extrusionOk="0">
                  <a:moveTo>
                    <a:pt x="11653" y="8423"/>
                  </a:moveTo>
                  <a:cubicBezTo>
                    <a:pt x="10110" y="8783"/>
                    <a:pt x="8567" y="9143"/>
                    <a:pt x="7153" y="9143"/>
                  </a:cubicBezTo>
                  <a:cubicBezTo>
                    <a:pt x="5739" y="9143"/>
                    <a:pt x="4453" y="8783"/>
                    <a:pt x="5224" y="7703"/>
                  </a:cubicBezTo>
                  <a:cubicBezTo>
                    <a:pt x="5996" y="6623"/>
                    <a:pt x="8824" y="4823"/>
                    <a:pt x="11010" y="3383"/>
                  </a:cubicBezTo>
                  <a:cubicBezTo>
                    <a:pt x="13196" y="1943"/>
                    <a:pt x="14739" y="863"/>
                    <a:pt x="14867" y="323"/>
                  </a:cubicBezTo>
                  <a:cubicBezTo>
                    <a:pt x="14996" y="-217"/>
                    <a:pt x="13710" y="-217"/>
                    <a:pt x="10881" y="1403"/>
                  </a:cubicBezTo>
                  <a:cubicBezTo>
                    <a:pt x="8053" y="3023"/>
                    <a:pt x="3681" y="6263"/>
                    <a:pt x="1496" y="8783"/>
                  </a:cubicBezTo>
                  <a:cubicBezTo>
                    <a:pt x="-690" y="11303"/>
                    <a:pt x="-690" y="13103"/>
                    <a:pt x="2910" y="15083"/>
                  </a:cubicBezTo>
                  <a:cubicBezTo>
                    <a:pt x="6510" y="17063"/>
                    <a:pt x="13710" y="19223"/>
                    <a:pt x="20910" y="2138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17280487" y="2044522"/>
              <a:ext cx="51893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11002215" y="3144621"/>
              <a:ext cx="51299" cy="3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2400"/>
                    <a:pt x="-1582" y="4800"/>
                    <a:pt x="1118" y="8400"/>
                  </a:cubicBezTo>
                  <a:cubicBezTo>
                    <a:pt x="3818" y="12000"/>
                    <a:pt x="11918" y="16800"/>
                    <a:pt x="2001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11198811" y="3435213"/>
              <a:ext cx="41513" cy="1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11357264" y="3297034"/>
              <a:ext cx="175424" cy="17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0525" fill="norm" stroke="1" extrusionOk="0">
                  <a:moveTo>
                    <a:pt x="4563" y="392"/>
                  </a:moveTo>
                  <a:cubicBezTo>
                    <a:pt x="7415" y="-24"/>
                    <a:pt x="10268" y="-439"/>
                    <a:pt x="13325" y="1015"/>
                  </a:cubicBezTo>
                  <a:cubicBezTo>
                    <a:pt x="16381" y="2469"/>
                    <a:pt x="19642" y="5792"/>
                    <a:pt x="20457" y="9323"/>
                  </a:cubicBezTo>
                  <a:cubicBezTo>
                    <a:pt x="21272" y="12853"/>
                    <a:pt x="19642" y="16592"/>
                    <a:pt x="16585" y="18669"/>
                  </a:cubicBezTo>
                  <a:cubicBezTo>
                    <a:pt x="13529" y="20746"/>
                    <a:pt x="9046" y="21161"/>
                    <a:pt x="5785" y="19499"/>
                  </a:cubicBezTo>
                  <a:cubicBezTo>
                    <a:pt x="2525" y="17838"/>
                    <a:pt x="487" y="14099"/>
                    <a:pt x="80" y="11399"/>
                  </a:cubicBezTo>
                  <a:cubicBezTo>
                    <a:pt x="-328" y="8699"/>
                    <a:pt x="895" y="7038"/>
                    <a:pt x="2117" y="537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11624319" y="3167540"/>
              <a:ext cx="211564" cy="27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33" fill="norm" stroke="1" extrusionOk="0">
                  <a:moveTo>
                    <a:pt x="0" y="3833"/>
                  </a:moveTo>
                  <a:cubicBezTo>
                    <a:pt x="697" y="2500"/>
                    <a:pt x="1394" y="1166"/>
                    <a:pt x="4181" y="500"/>
                  </a:cubicBezTo>
                  <a:cubicBezTo>
                    <a:pt x="6968" y="-167"/>
                    <a:pt x="11845" y="-167"/>
                    <a:pt x="15329" y="500"/>
                  </a:cubicBezTo>
                  <a:cubicBezTo>
                    <a:pt x="18813" y="1166"/>
                    <a:pt x="20903" y="2500"/>
                    <a:pt x="21252" y="6100"/>
                  </a:cubicBezTo>
                  <a:cubicBezTo>
                    <a:pt x="21600" y="9700"/>
                    <a:pt x="20206" y="15566"/>
                    <a:pt x="18813" y="2143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11686590" y="3269161"/>
              <a:ext cx="238701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6" y="17600"/>
                    <a:pt x="1252" y="13600"/>
                    <a:pt x="4852" y="10000"/>
                  </a:cubicBezTo>
                  <a:cubicBezTo>
                    <a:pt x="8452" y="6400"/>
                    <a:pt x="15026" y="3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12060208" y="3269161"/>
              <a:ext cx="17643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12008316" y="3300295"/>
              <a:ext cx="249081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655"/>
                    <a:pt x="6600" y="1309"/>
                    <a:pt x="10200" y="4909"/>
                  </a:cubicBezTo>
                  <a:cubicBezTo>
                    <a:pt x="13800" y="8509"/>
                    <a:pt x="17700" y="1505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12963118" y="3289918"/>
              <a:ext cx="20758" cy="18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12942363" y="3186134"/>
              <a:ext cx="103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13077280" y="3298250"/>
              <a:ext cx="217945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1" fill="norm" stroke="1" extrusionOk="0">
                  <a:moveTo>
                    <a:pt x="0" y="4068"/>
                  </a:moveTo>
                  <a:cubicBezTo>
                    <a:pt x="1029" y="6537"/>
                    <a:pt x="2057" y="9005"/>
                    <a:pt x="3257" y="9314"/>
                  </a:cubicBezTo>
                  <a:cubicBezTo>
                    <a:pt x="4457" y="9622"/>
                    <a:pt x="5829" y="7771"/>
                    <a:pt x="7200" y="5920"/>
                  </a:cubicBezTo>
                  <a:cubicBezTo>
                    <a:pt x="8571" y="4068"/>
                    <a:pt x="9943" y="2217"/>
                    <a:pt x="11657" y="982"/>
                  </a:cubicBezTo>
                  <a:cubicBezTo>
                    <a:pt x="13371" y="-252"/>
                    <a:pt x="15429" y="-869"/>
                    <a:pt x="17143" y="2525"/>
                  </a:cubicBezTo>
                  <a:cubicBezTo>
                    <a:pt x="18857" y="5920"/>
                    <a:pt x="20229" y="13325"/>
                    <a:pt x="21600" y="2073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13332642" y="3248404"/>
              <a:ext cx="159770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600" fill="norm" stroke="1" extrusionOk="0">
                  <a:moveTo>
                    <a:pt x="19037" y="0"/>
                  </a:moveTo>
                  <a:cubicBezTo>
                    <a:pt x="12865" y="1600"/>
                    <a:pt x="6694" y="3200"/>
                    <a:pt x="3167" y="5200"/>
                  </a:cubicBezTo>
                  <a:cubicBezTo>
                    <a:pt x="-359" y="7200"/>
                    <a:pt x="-1241" y="9600"/>
                    <a:pt x="2065" y="12400"/>
                  </a:cubicBezTo>
                  <a:cubicBezTo>
                    <a:pt x="5371" y="15200"/>
                    <a:pt x="12865" y="18400"/>
                    <a:pt x="2035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13554682" y="3238026"/>
              <a:ext cx="176432" cy="19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0" y="10055"/>
                  </a:moveTo>
                  <a:cubicBezTo>
                    <a:pt x="1271" y="11545"/>
                    <a:pt x="2541" y="13034"/>
                    <a:pt x="3812" y="15269"/>
                  </a:cubicBezTo>
                  <a:cubicBezTo>
                    <a:pt x="5082" y="17503"/>
                    <a:pt x="6353" y="20483"/>
                    <a:pt x="6988" y="21041"/>
                  </a:cubicBezTo>
                  <a:cubicBezTo>
                    <a:pt x="7623" y="21600"/>
                    <a:pt x="7623" y="19738"/>
                    <a:pt x="8471" y="16759"/>
                  </a:cubicBezTo>
                  <a:cubicBezTo>
                    <a:pt x="9318" y="13779"/>
                    <a:pt x="11012" y="9683"/>
                    <a:pt x="13341" y="6703"/>
                  </a:cubicBezTo>
                  <a:cubicBezTo>
                    <a:pt x="15671" y="3724"/>
                    <a:pt x="18635" y="1862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13803855" y="3264430"/>
              <a:ext cx="149186" cy="17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327" fill="norm" stroke="1" extrusionOk="0">
                  <a:moveTo>
                    <a:pt x="5747" y="14847"/>
                  </a:moveTo>
                  <a:cubicBezTo>
                    <a:pt x="3347" y="15711"/>
                    <a:pt x="947" y="16575"/>
                    <a:pt x="227" y="15927"/>
                  </a:cubicBezTo>
                  <a:cubicBezTo>
                    <a:pt x="-493" y="15279"/>
                    <a:pt x="467" y="13119"/>
                    <a:pt x="3587" y="10743"/>
                  </a:cubicBezTo>
                  <a:cubicBezTo>
                    <a:pt x="6707" y="8367"/>
                    <a:pt x="11987" y="5775"/>
                    <a:pt x="15587" y="3831"/>
                  </a:cubicBezTo>
                  <a:cubicBezTo>
                    <a:pt x="19187" y="1887"/>
                    <a:pt x="21107" y="591"/>
                    <a:pt x="20627" y="159"/>
                  </a:cubicBezTo>
                  <a:cubicBezTo>
                    <a:pt x="20147" y="-273"/>
                    <a:pt x="17267" y="159"/>
                    <a:pt x="13907" y="1671"/>
                  </a:cubicBezTo>
                  <a:cubicBezTo>
                    <a:pt x="10547" y="3183"/>
                    <a:pt x="6707" y="5775"/>
                    <a:pt x="4307" y="8151"/>
                  </a:cubicBezTo>
                  <a:cubicBezTo>
                    <a:pt x="1907" y="10527"/>
                    <a:pt x="947" y="12687"/>
                    <a:pt x="2387" y="14847"/>
                  </a:cubicBezTo>
                  <a:cubicBezTo>
                    <a:pt x="3827" y="17007"/>
                    <a:pt x="7667" y="19167"/>
                    <a:pt x="11507" y="2132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13961595" y="3293377"/>
              <a:ext cx="361081" cy="11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9128" y="1350"/>
                  </a:moveTo>
                  <a:cubicBezTo>
                    <a:pt x="7071" y="675"/>
                    <a:pt x="5014" y="0"/>
                    <a:pt x="3471" y="0"/>
                  </a:cubicBezTo>
                  <a:cubicBezTo>
                    <a:pt x="1928" y="0"/>
                    <a:pt x="900" y="675"/>
                    <a:pt x="385" y="3037"/>
                  </a:cubicBezTo>
                  <a:cubicBezTo>
                    <a:pt x="-129" y="5400"/>
                    <a:pt x="-129" y="9450"/>
                    <a:pt x="385" y="12150"/>
                  </a:cubicBezTo>
                  <a:cubicBezTo>
                    <a:pt x="900" y="14850"/>
                    <a:pt x="1928" y="16200"/>
                    <a:pt x="3471" y="17212"/>
                  </a:cubicBezTo>
                  <a:cubicBezTo>
                    <a:pt x="5014" y="18225"/>
                    <a:pt x="7071" y="18900"/>
                    <a:pt x="8614" y="17212"/>
                  </a:cubicBezTo>
                  <a:cubicBezTo>
                    <a:pt x="10157" y="15525"/>
                    <a:pt x="11185" y="11475"/>
                    <a:pt x="12111" y="11475"/>
                  </a:cubicBezTo>
                  <a:cubicBezTo>
                    <a:pt x="13037" y="11475"/>
                    <a:pt x="13860" y="15525"/>
                    <a:pt x="15402" y="17887"/>
                  </a:cubicBezTo>
                  <a:cubicBezTo>
                    <a:pt x="16945" y="20250"/>
                    <a:pt x="19208" y="20925"/>
                    <a:pt x="2147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14312296" y="3222755"/>
              <a:ext cx="199037" cy="19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74" fill="norm" stroke="1" extrusionOk="0">
                  <a:moveTo>
                    <a:pt x="18993" y="545"/>
                  </a:moveTo>
                  <a:cubicBezTo>
                    <a:pt x="17131" y="160"/>
                    <a:pt x="15269" y="-226"/>
                    <a:pt x="12662" y="160"/>
                  </a:cubicBezTo>
                  <a:cubicBezTo>
                    <a:pt x="10055" y="545"/>
                    <a:pt x="6703" y="1703"/>
                    <a:pt x="4841" y="3245"/>
                  </a:cubicBezTo>
                  <a:cubicBezTo>
                    <a:pt x="2979" y="4788"/>
                    <a:pt x="2607" y="6717"/>
                    <a:pt x="4841" y="8453"/>
                  </a:cubicBezTo>
                  <a:cubicBezTo>
                    <a:pt x="7076" y="10188"/>
                    <a:pt x="11917" y="11731"/>
                    <a:pt x="15455" y="12888"/>
                  </a:cubicBezTo>
                  <a:cubicBezTo>
                    <a:pt x="18993" y="14045"/>
                    <a:pt x="21228" y="14817"/>
                    <a:pt x="21414" y="15781"/>
                  </a:cubicBezTo>
                  <a:cubicBezTo>
                    <a:pt x="21600" y="16745"/>
                    <a:pt x="19738" y="17903"/>
                    <a:pt x="15828" y="18867"/>
                  </a:cubicBezTo>
                  <a:cubicBezTo>
                    <a:pt x="11917" y="19831"/>
                    <a:pt x="5959" y="20603"/>
                    <a:pt x="0" y="2137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14524728" y="3284324"/>
              <a:ext cx="285728" cy="18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44" fill="norm" stroke="1" extrusionOk="0">
                  <a:moveTo>
                    <a:pt x="5609" y="9218"/>
                  </a:moveTo>
                  <a:cubicBezTo>
                    <a:pt x="7596" y="8402"/>
                    <a:pt x="9582" y="7587"/>
                    <a:pt x="11072" y="6365"/>
                  </a:cubicBezTo>
                  <a:cubicBezTo>
                    <a:pt x="12561" y="5142"/>
                    <a:pt x="13554" y="3512"/>
                    <a:pt x="13430" y="2289"/>
                  </a:cubicBezTo>
                  <a:cubicBezTo>
                    <a:pt x="13306" y="1067"/>
                    <a:pt x="12065" y="252"/>
                    <a:pt x="9954" y="48"/>
                  </a:cubicBezTo>
                  <a:cubicBezTo>
                    <a:pt x="7844" y="-156"/>
                    <a:pt x="4865" y="252"/>
                    <a:pt x="2630" y="2086"/>
                  </a:cubicBezTo>
                  <a:cubicBezTo>
                    <a:pt x="396" y="3919"/>
                    <a:pt x="-1094" y="7180"/>
                    <a:pt x="1016" y="10644"/>
                  </a:cubicBezTo>
                  <a:cubicBezTo>
                    <a:pt x="3127" y="14108"/>
                    <a:pt x="8837" y="17776"/>
                    <a:pt x="12685" y="19610"/>
                  </a:cubicBezTo>
                  <a:cubicBezTo>
                    <a:pt x="16534" y="21444"/>
                    <a:pt x="18520" y="21444"/>
                    <a:pt x="20506" y="2144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15184073" y="3341809"/>
              <a:ext cx="78299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0" y="0"/>
                  </a:moveTo>
                  <a:cubicBezTo>
                    <a:pt x="5635" y="450"/>
                    <a:pt x="11270" y="900"/>
                    <a:pt x="15026" y="3375"/>
                  </a:cubicBezTo>
                  <a:cubicBezTo>
                    <a:pt x="18783" y="5850"/>
                    <a:pt x="20661" y="10350"/>
                    <a:pt x="21130" y="13725"/>
                  </a:cubicBezTo>
                  <a:cubicBezTo>
                    <a:pt x="21600" y="17100"/>
                    <a:pt x="20661" y="19350"/>
                    <a:pt x="1972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15194452" y="3248404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15318992" y="3331431"/>
              <a:ext cx="207566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2250"/>
                    <a:pt x="1440" y="4500"/>
                    <a:pt x="1980" y="6975"/>
                  </a:cubicBezTo>
                  <a:cubicBezTo>
                    <a:pt x="2520" y="9450"/>
                    <a:pt x="2880" y="12150"/>
                    <a:pt x="3600" y="12375"/>
                  </a:cubicBezTo>
                  <a:cubicBezTo>
                    <a:pt x="4320" y="12600"/>
                    <a:pt x="5400" y="10350"/>
                    <a:pt x="6660" y="8325"/>
                  </a:cubicBezTo>
                  <a:cubicBezTo>
                    <a:pt x="7920" y="6300"/>
                    <a:pt x="9360" y="4500"/>
                    <a:pt x="10980" y="3600"/>
                  </a:cubicBezTo>
                  <a:cubicBezTo>
                    <a:pt x="12600" y="2700"/>
                    <a:pt x="14400" y="2700"/>
                    <a:pt x="16200" y="5850"/>
                  </a:cubicBezTo>
                  <a:cubicBezTo>
                    <a:pt x="18000" y="9000"/>
                    <a:pt x="19800" y="153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15854286" y="3305637"/>
              <a:ext cx="222321" cy="18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0982" fill="norm" stroke="1" extrusionOk="0">
                  <a:moveTo>
                    <a:pt x="421" y="2982"/>
                  </a:moveTo>
                  <a:cubicBezTo>
                    <a:pt x="88" y="4982"/>
                    <a:pt x="-244" y="6982"/>
                    <a:pt x="254" y="9182"/>
                  </a:cubicBezTo>
                  <a:cubicBezTo>
                    <a:pt x="753" y="11382"/>
                    <a:pt x="2082" y="13782"/>
                    <a:pt x="2747" y="13982"/>
                  </a:cubicBezTo>
                  <a:cubicBezTo>
                    <a:pt x="3411" y="14182"/>
                    <a:pt x="3411" y="12182"/>
                    <a:pt x="4741" y="9382"/>
                  </a:cubicBezTo>
                  <a:cubicBezTo>
                    <a:pt x="6070" y="6582"/>
                    <a:pt x="8728" y="2982"/>
                    <a:pt x="10888" y="1182"/>
                  </a:cubicBezTo>
                  <a:cubicBezTo>
                    <a:pt x="13048" y="-618"/>
                    <a:pt x="14710" y="-618"/>
                    <a:pt x="16371" y="2982"/>
                  </a:cubicBezTo>
                  <a:cubicBezTo>
                    <a:pt x="18033" y="6582"/>
                    <a:pt x="19694" y="13782"/>
                    <a:pt x="21356" y="2098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16183174" y="3341809"/>
              <a:ext cx="194404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4242" y="0"/>
                  </a:moveTo>
                  <a:cubicBezTo>
                    <a:pt x="2348" y="0"/>
                    <a:pt x="453" y="0"/>
                    <a:pt x="74" y="2572"/>
                  </a:cubicBezTo>
                  <a:cubicBezTo>
                    <a:pt x="-305" y="5143"/>
                    <a:pt x="832" y="10286"/>
                    <a:pt x="2158" y="14400"/>
                  </a:cubicBezTo>
                  <a:cubicBezTo>
                    <a:pt x="3484" y="18514"/>
                    <a:pt x="5000" y="21600"/>
                    <a:pt x="6516" y="21086"/>
                  </a:cubicBezTo>
                  <a:cubicBezTo>
                    <a:pt x="8032" y="20571"/>
                    <a:pt x="9548" y="16457"/>
                    <a:pt x="10684" y="11829"/>
                  </a:cubicBezTo>
                  <a:cubicBezTo>
                    <a:pt x="11821" y="7200"/>
                    <a:pt x="12579" y="2057"/>
                    <a:pt x="13716" y="1029"/>
                  </a:cubicBezTo>
                  <a:cubicBezTo>
                    <a:pt x="14853" y="0"/>
                    <a:pt x="16369" y="3086"/>
                    <a:pt x="17695" y="7200"/>
                  </a:cubicBezTo>
                  <a:cubicBezTo>
                    <a:pt x="19021" y="11314"/>
                    <a:pt x="20158" y="16457"/>
                    <a:pt x="2129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16460603" y="3313654"/>
              <a:ext cx="352862" cy="8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4" fill="norm" stroke="1" extrusionOk="0">
                  <a:moveTo>
                    <a:pt x="1271" y="4269"/>
                  </a:moveTo>
                  <a:cubicBezTo>
                    <a:pt x="635" y="7592"/>
                    <a:pt x="0" y="10915"/>
                    <a:pt x="0" y="14238"/>
                  </a:cubicBezTo>
                  <a:cubicBezTo>
                    <a:pt x="0" y="17561"/>
                    <a:pt x="635" y="20884"/>
                    <a:pt x="1271" y="20884"/>
                  </a:cubicBezTo>
                  <a:cubicBezTo>
                    <a:pt x="1906" y="20884"/>
                    <a:pt x="2541" y="17561"/>
                    <a:pt x="3176" y="14238"/>
                  </a:cubicBezTo>
                  <a:cubicBezTo>
                    <a:pt x="3812" y="10915"/>
                    <a:pt x="4447" y="7592"/>
                    <a:pt x="5294" y="6761"/>
                  </a:cubicBezTo>
                  <a:cubicBezTo>
                    <a:pt x="6141" y="5930"/>
                    <a:pt x="7200" y="7592"/>
                    <a:pt x="7941" y="10915"/>
                  </a:cubicBezTo>
                  <a:cubicBezTo>
                    <a:pt x="8682" y="14238"/>
                    <a:pt x="9106" y="19222"/>
                    <a:pt x="9635" y="20053"/>
                  </a:cubicBezTo>
                  <a:cubicBezTo>
                    <a:pt x="10165" y="20884"/>
                    <a:pt x="10800" y="17561"/>
                    <a:pt x="11541" y="13407"/>
                  </a:cubicBezTo>
                  <a:cubicBezTo>
                    <a:pt x="12282" y="9253"/>
                    <a:pt x="13129" y="4269"/>
                    <a:pt x="14188" y="1776"/>
                  </a:cubicBezTo>
                  <a:cubicBezTo>
                    <a:pt x="15247" y="-716"/>
                    <a:pt x="16518" y="-716"/>
                    <a:pt x="17788" y="2607"/>
                  </a:cubicBezTo>
                  <a:cubicBezTo>
                    <a:pt x="19059" y="5930"/>
                    <a:pt x="20329" y="12576"/>
                    <a:pt x="21600" y="1922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16886113" y="2978568"/>
              <a:ext cx="134918" cy="42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92" y="6322"/>
                    <a:pt x="12185" y="12644"/>
                    <a:pt x="15785" y="16244"/>
                  </a:cubicBezTo>
                  <a:cubicBezTo>
                    <a:pt x="19385" y="19844"/>
                    <a:pt x="20492" y="2072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16979517" y="3251864"/>
              <a:ext cx="200922" cy="13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600" fill="norm" stroke="1" extrusionOk="0">
                  <a:moveTo>
                    <a:pt x="0" y="4547"/>
                  </a:moveTo>
                  <a:cubicBezTo>
                    <a:pt x="1098" y="2274"/>
                    <a:pt x="2197" y="0"/>
                    <a:pt x="5675" y="0"/>
                  </a:cubicBezTo>
                  <a:cubicBezTo>
                    <a:pt x="9153" y="0"/>
                    <a:pt x="15010" y="2274"/>
                    <a:pt x="18122" y="4832"/>
                  </a:cubicBezTo>
                  <a:cubicBezTo>
                    <a:pt x="21234" y="7389"/>
                    <a:pt x="21600" y="10232"/>
                    <a:pt x="21051" y="12505"/>
                  </a:cubicBezTo>
                  <a:cubicBezTo>
                    <a:pt x="20502" y="14779"/>
                    <a:pt x="19037" y="16484"/>
                    <a:pt x="16841" y="17905"/>
                  </a:cubicBezTo>
                  <a:cubicBezTo>
                    <a:pt x="14644" y="19326"/>
                    <a:pt x="11715" y="20463"/>
                    <a:pt x="8787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17259730" y="3233859"/>
              <a:ext cx="124541" cy="15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10205"/>
                  </a:moveTo>
                  <a:cubicBezTo>
                    <a:pt x="2400" y="8826"/>
                    <a:pt x="4800" y="7448"/>
                    <a:pt x="7500" y="5839"/>
                  </a:cubicBezTo>
                  <a:cubicBezTo>
                    <a:pt x="10200" y="4231"/>
                    <a:pt x="13200" y="2392"/>
                    <a:pt x="13200" y="1244"/>
                  </a:cubicBezTo>
                  <a:cubicBezTo>
                    <a:pt x="13200" y="95"/>
                    <a:pt x="10200" y="-365"/>
                    <a:pt x="7800" y="324"/>
                  </a:cubicBezTo>
                  <a:cubicBezTo>
                    <a:pt x="5400" y="1014"/>
                    <a:pt x="3600" y="2852"/>
                    <a:pt x="2700" y="4920"/>
                  </a:cubicBezTo>
                  <a:cubicBezTo>
                    <a:pt x="1800" y="6988"/>
                    <a:pt x="1800" y="9286"/>
                    <a:pt x="5100" y="12043"/>
                  </a:cubicBezTo>
                  <a:cubicBezTo>
                    <a:pt x="8400" y="14801"/>
                    <a:pt x="15000" y="18018"/>
                    <a:pt x="21600" y="2123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17488053" y="3186134"/>
              <a:ext cx="166054" cy="15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9861"/>
                  </a:moveTo>
                  <a:cubicBezTo>
                    <a:pt x="0" y="12209"/>
                    <a:pt x="0" y="14557"/>
                    <a:pt x="450" y="16904"/>
                  </a:cubicBezTo>
                  <a:cubicBezTo>
                    <a:pt x="900" y="19252"/>
                    <a:pt x="1800" y="21600"/>
                    <a:pt x="2025" y="21365"/>
                  </a:cubicBezTo>
                  <a:cubicBezTo>
                    <a:pt x="2250" y="21130"/>
                    <a:pt x="1800" y="18313"/>
                    <a:pt x="2925" y="15026"/>
                  </a:cubicBezTo>
                  <a:cubicBezTo>
                    <a:pt x="4050" y="11739"/>
                    <a:pt x="6750" y="7983"/>
                    <a:pt x="10125" y="5400"/>
                  </a:cubicBezTo>
                  <a:cubicBezTo>
                    <a:pt x="13500" y="2817"/>
                    <a:pt x="17550" y="140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17965455" y="2815343"/>
              <a:ext cx="404753" cy="77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4985" y="8850"/>
                  </a:moveTo>
                  <a:cubicBezTo>
                    <a:pt x="5538" y="9330"/>
                    <a:pt x="6092" y="9810"/>
                    <a:pt x="6646" y="10482"/>
                  </a:cubicBezTo>
                  <a:cubicBezTo>
                    <a:pt x="7200" y="11154"/>
                    <a:pt x="7754" y="12018"/>
                    <a:pt x="7477" y="12402"/>
                  </a:cubicBezTo>
                  <a:cubicBezTo>
                    <a:pt x="7200" y="12786"/>
                    <a:pt x="6092" y="12690"/>
                    <a:pt x="4892" y="12450"/>
                  </a:cubicBezTo>
                  <a:cubicBezTo>
                    <a:pt x="3692" y="12210"/>
                    <a:pt x="2400" y="11826"/>
                    <a:pt x="1477" y="11442"/>
                  </a:cubicBezTo>
                  <a:cubicBezTo>
                    <a:pt x="554" y="11058"/>
                    <a:pt x="0" y="10674"/>
                    <a:pt x="0" y="10290"/>
                  </a:cubicBezTo>
                  <a:cubicBezTo>
                    <a:pt x="0" y="9906"/>
                    <a:pt x="554" y="9522"/>
                    <a:pt x="3692" y="8994"/>
                  </a:cubicBezTo>
                  <a:cubicBezTo>
                    <a:pt x="6831" y="8466"/>
                    <a:pt x="12554" y="7794"/>
                    <a:pt x="16246" y="7122"/>
                  </a:cubicBezTo>
                  <a:cubicBezTo>
                    <a:pt x="19938" y="6450"/>
                    <a:pt x="21600" y="5778"/>
                    <a:pt x="21600" y="4674"/>
                  </a:cubicBezTo>
                  <a:cubicBezTo>
                    <a:pt x="21600" y="3570"/>
                    <a:pt x="19938" y="2034"/>
                    <a:pt x="18369" y="1122"/>
                  </a:cubicBezTo>
                  <a:cubicBezTo>
                    <a:pt x="16800" y="210"/>
                    <a:pt x="15323" y="-78"/>
                    <a:pt x="13938" y="18"/>
                  </a:cubicBezTo>
                  <a:cubicBezTo>
                    <a:pt x="12554" y="114"/>
                    <a:pt x="11262" y="594"/>
                    <a:pt x="11169" y="2274"/>
                  </a:cubicBezTo>
                  <a:cubicBezTo>
                    <a:pt x="11077" y="3954"/>
                    <a:pt x="12185" y="6834"/>
                    <a:pt x="13754" y="9954"/>
                  </a:cubicBezTo>
                  <a:cubicBezTo>
                    <a:pt x="15323" y="13074"/>
                    <a:pt x="17354" y="16434"/>
                    <a:pt x="18369" y="18402"/>
                  </a:cubicBezTo>
                  <a:cubicBezTo>
                    <a:pt x="19385" y="20370"/>
                    <a:pt x="19385" y="20946"/>
                    <a:pt x="19385" y="215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18141886" y="3165378"/>
              <a:ext cx="280215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364"/>
                    <a:pt x="9600" y="11127"/>
                    <a:pt x="13200" y="7527"/>
                  </a:cubicBezTo>
                  <a:cubicBezTo>
                    <a:pt x="16800" y="3927"/>
                    <a:pt x="19200" y="196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18525883" y="3030460"/>
              <a:ext cx="304964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15290" y="0"/>
                  </a:moveTo>
                  <a:cubicBezTo>
                    <a:pt x="11892" y="0"/>
                    <a:pt x="8494" y="0"/>
                    <a:pt x="6189" y="164"/>
                  </a:cubicBezTo>
                  <a:cubicBezTo>
                    <a:pt x="3883" y="327"/>
                    <a:pt x="2670" y="655"/>
                    <a:pt x="2306" y="1636"/>
                  </a:cubicBezTo>
                  <a:cubicBezTo>
                    <a:pt x="1942" y="2618"/>
                    <a:pt x="2427" y="4255"/>
                    <a:pt x="4733" y="6382"/>
                  </a:cubicBezTo>
                  <a:cubicBezTo>
                    <a:pt x="7038" y="8509"/>
                    <a:pt x="11164" y="11127"/>
                    <a:pt x="13955" y="12764"/>
                  </a:cubicBezTo>
                  <a:cubicBezTo>
                    <a:pt x="16746" y="14400"/>
                    <a:pt x="18202" y="15055"/>
                    <a:pt x="19416" y="15873"/>
                  </a:cubicBezTo>
                  <a:cubicBezTo>
                    <a:pt x="20629" y="16691"/>
                    <a:pt x="21600" y="17673"/>
                    <a:pt x="21357" y="18491"/>
                  </a:cubicBezTo>
                  <a:cubicBezTo>
                    <a:pt x="21115" y="19309"/>
                    <a:pt x="19658" y="19964"/>
                    <a:pt x="15897" y="20455"/>
                  </a:cubicBezTo>
                  <a:cubicBezTo>
                    <a:pt x="12135" y="20945"/>
                    <a:pt x="6067" y="212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18629665" y="3082351"/>
              <a:ext cx="114162" cy="1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514"/>
                    <a:pt x="15055" y="1029"/>
                    <a:pt x="11455" y="4629"/>
                  </a:cubicBezTo>
                  <a:cubicBezTo>
                    <a:pt x="7855" y="8229"/>
                    <a:pt x="3927" y="1491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18878745" y="2822894"/>
              <a:ext cx="93404" cy="37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1600"/>
                    <a:pt x="9600" y="3200"/>
                    <a:pt x="13200" y="6800"/>
                  </a:cubicBezTo>
                  <a:cubicBezTo>
                    <a:pt x="16800" y="10400"/>
                    <a:pt x="19200" y="160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18782493" y="3082351"/>
              <a:ext cx="220791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2267" y="21600"/>
                  </a:moveTo>
                  <a:cubicBezTo>
                    <a:pt x="938" y="18000"/>
                    <a:pt x="-391" y="14400"/>
                    <a:pt x="107" y="11400"/>
                  </a:cubicBezTo>
                  <a:cubicBezTo>
                    <a:pt x="606" y="8400"/>
                    <a:pt x="2932" y="6000"/>
                    <a:pt x="6754" y="4200"/>
                  </a:cubicBezTo>
                  <a:cubicBezTo>
                    <a:pt x="10575" y="2400"/>
                    <a:pt x="15892" y="1200"/>
                    <a:pt x="2120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19040040" y="3042025"/>
              <a:ext cx="88229" cy="12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3" h="21394" fill="norm" stroke="1" extrusionOk="0">
                  <a:moveTo>
                    <a:pt x="15500" y="14194"/>
                  </a:moveTo>
                  <a:cubicBezTo>
                    <a:pt x="13100" y="11794"/>
                    <a:pt x="10700" y="9394"/>
                    <a:pt x="12300" y="6994"/>
                  </a:cubicBezTo>
                  <a:cubicBezTo>
                    <a:pt x="13900" y="4594"/>
                    <a:pt x="19500" y="2194"/>
                    <a:pt x="20300" y="994"/>
                  </a:cubicBezTo>
                  <a:cubicBezTo>
                    <a:pt x="21100" y="-206"/>
                    <a:pt x="17100" y="-206"/>
                    <a:pt x="13100" y="394"/>
                  </a:cubicBezTo>
                  <a:cubicBezTo>
                    <a:pt x="9100" y="994"/>
                    <a:pt x="5100" y="2194"/>
                    <a:pt x="2700" y="4294"/>
                  </a:cubicBezTo>
                  <a:cubicBezTo>
                    <a:pt x="300" y="6394"/>
                    <a:pt x="-500" y="9394"/>
                    <a:pt x="300" y="12394"/>
                  </a:cubicBezTo>
                  <a:cubicBezTo>
                    <a:pt x="1100" y="15394"/>
                    <a:pt x="3500" y="18394"/>
                    <a:pt x="5900" y="2139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19283498" y="3061595"/>
              <a:ext cx="155676" cy="43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40" y="5829"/>
                    <a:pt x="12480" y="11657"/>
                    <a:pt x="16080" y="15257"/>
                  </a:cubicBezTo>
                  <a:cubicBezTo>
                    <a:pt x="19680" y="18857"/>
                    <a:pt x="20640" y="202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19200471" y="3036542"/>
              <a:ext cx="328648" cy="12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9" fill="norm" stroke="1" extrusionOk="0">
                  <a:moveTo>
                    <a:pt x="3411" y="5822"/>
                  </a:moveTo>
                  <a:cubicBezTo>
                    <a:pt x="4093" y="3548"/>
                    <a:pt x="4775" y="1274"/>
                    <a:pt x="6935" y="422"/>
                  </a:cubicBezTo>
                  <a:cubicBezTo>
                    <a:pt x="9095" y="-431"/>
                    <a:pt x="12733" y="137"/>
                    <a:pt x="15120" y="990"/>
                  </a:cubicBezTo>
                  <a:cubicBezTo>
                    <a:pt x="17507" y="1843"/>
                    <a:pt x="18644" y="2980"/>
                    <a:pt x="19667" y="4685"/>
                  </a:cubicBezTo>
                  <a:cubicBezTo>
                    <a:pt x="20691" y="6390"/>
                    <a:pt x="21600" y="8664"/>
                    <a:pt x="21600" y="10653"/>
                  </a:cubicBezTo>
                  <a:cubicBezTo>
                    <a:pt x="21600" y="12643"/>
                    <a:pt x="20691" y="14348"/>
                    <a:pt x="16939" y="16053"/>
                  </a:cubicBezTo>
                  <a:cubicBezTo>
                    <a:pt x="13187" y="17758"/>
                    <a:pt x="6594" y="19464"/>
                    <a:pt x="0" y="2116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19502333" y="2990245"/>
              <a:ext cx="175985" cy="16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431" fill="norm" stroke="1" extrusionOk="0">
                  <a:moveTo>
                    <a:pt x="20679" y="2531"/>
                  </a:moveTo>
                  <a:cubicBezTo>
                    <a:pt x="15789" y="1631"/>
                    <a:pt x="10898" y="731"/>
                    <a:pt x="7230" y="281"/>
                  </a:cubicBezTo>
                  <a:cubicBezTo>
                    <a:pt x="3562" y="-169"/>
                    <a:pt x="1117" y="-169"/>
                    <a:pt x="302" y="956"/>
                  </a:cubicBezTo>
                  <a:cubicBezTo>
                    <a:pt x="-513" y="2081"/>
                    <a:pt x="302" y="4331"/>
                    <a:pt x="2951" y="6806"/>
                  </a:cubicBezTo>
                  <a:cubicBezTo>
                    <a:pt x="5600" y="9281"/>
                    <a:pt x="10083" y="11981"/>
                    <a:pt x="13751" y="13781"/>
                  </a:cubicBezTo>
                  <a:cubicBezTo>
                    <a:pt x="17419" y="15581"/>
                    <a:pt x="20272" y="16481"/>
                    <a:pt x="20679" y="17381"/>
                  </a:cubicBezTo>
                  <a:cubicBezTo>
                    <a:pt x="21087" y="18281"/>
                    <a:pt x="19049" y="19181"/>
                    <a:pt x="16808" y="19856"/>
                  </a:cubicBezTo>
                  <a:cubicBezTo>
                    <a:pt x="14566" y="20531"/>
                    <a:pt x="12121" y="20981"/>
                    <a:pt x="9676" y="2143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19532576" y="2999325"/>
              <a:ext cx="145298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2800"/>
                    <a:pt x="11314" y="5600"/>
                    <a:pt x="7714" y="9200"/>
                  </a:cubicBezTo>
                  <a:cubicBezTo>
                    <a:pt x="4114" y="12800"/>
                    <a:pt x="2057" y="172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6919355" y="3487105"/>
              <a:ext cx="107383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600" fill="norm" stroke="1" extrusionOk="0">
                  <a:moveTo>
                    <a:pt x="10827" y="0"/>
                  </a:moveTo>
                  <a:cubicBezTo>
                    <a:pt x="7452" y="351"/>
                    <a:pt x="4077" y="702"/>
                    <a:pt x="2052" y="1844"/>
                  </a:cubicBezTo>
                  <a:cubicBezTo>
                    <a:pt x="27" y="2985"/>
                    <a:pt x="-648" y="4917"/>
                    <a:pt x="702" y="8078"/>
                  </a:cubicBezTo>
                  <a:cubicBezTo>
                    <a:pt x="2052" y="11239"/>
                    <a:pt x="5427" y="15629"/>
                    <a:pt x="9139" y="18088"/>
                  </a:cubicBezTo>
                  <a:cubicBezTo>
                    <a:pt x="12852" y="20546"/>
                    <a:pt x="16902" y="21073"/>
                    <a:pt x="2095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7172033" y="3601266"/>
              <a:ext cx="10379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7151277" y="3642779"/>
              <a:ext cx="187090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600" fill="norm" stroke="1" extrusionOk="0">
                  <a:moveTo>
                    <a:pt x="0" y="0"/>
                  </a:moveTo>
                  <a:cubicBezTo>
                    <a:pt x="4243" y="1200"/>
                    <a:pt x="8486" y="2400"/>
                    <a:pt x="11957" y="3800"/>
                  </a:cubicBezTo>
                  <a:cubicBezTo>
                    <a:pt x="15429" y="5200"/>
                    <a:pt x="18129" y="6800"/>
                    <a:pt x="19671" y="8800"/>
                  </a:cubicBezTo>
                  <a:cubicBezTo>
                    <a:pt x="21214" y="10800"/>
                    <a:pt x="21600" y="13200"/>
                    <a:pt x="18707" y="15400"/>
                  </a:cubicBezTo>
                  <a:cubicBezTo>
                    <a:pt x="15814" y="17600"/>
                    <a:pt x="9643" y="19600"/>
                    <a:pt x="347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7286194" y="3559753"/>
              <a:ext cx="327306" cy="39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3" h="21600" fill="norm" stroke="1" extrusionOk="0">
                  <a:moveTo>
                    <a:pt x="5891" y="0"/>
                  </a:moveTo>
                  <a:cubicBezTo>
                    <a:pt x="10255" y="758"/>
                    <a:pt x="14618" y="1516"/>
                    <a:pt x="17455" y="2937"/>
                  </a:cubicBezTo>
                  <a:cubicBezTo>
                    <a:pt x="20291" y="4358"/>
                    <a:pt x="21600" y="6442"/>
                    <a:pt x="19855" y="9189"/>
                  </a:cubicBezTo>
                  <a:cubicBezTo>
                    <a:pt x="18109" y="11937"/>
                    <a:pt x="13309" y="15347"/>
                    <a:pt x="9491" y="17526"/>
                  </a:cubicBezTo>
                  <a:cubicBezTo>
                    <a:pt x="5673" y="19705"/>
                    <a:pt x="2836" y="2065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6997612" y="923668"/>
              <a:ext cx="247070" cy="55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1600" fill="norm" stroke="1" extrusionOk="0">
                  <a:moveTo>
                    <a:pt x="20569" y="0"/>
                  </a:moveTo>
                  <a:cubicBezTo>
                    <a:pt x="17689" y="0"/>
                    <a:pt x="14809" y="0"/>
                    <a:pt x="11497" y="1155"/>
                  </a:cubicBezTo>
                  <a:cubicBezTo>
                    <a:pt x="8185" y="2309"/>
                    <a:pt x="4441" y="4619"/>
                    <a:pt x="2137" y="7472"/>
                  </a:cubicBezTo>
                  <a:cubicBezTo>
                    <a:pt x="-167" y="10325"/>
                    <a:pt x="-1031" y="13721"/>
                    <a:pt x="1705" y="16166"/>
                  </a:cubicBezTo>
                  <a:cubicBezTo>
                    <a:pt x="4441" y="18611"/>
                    <a:pt x="10777" y="20106"/>
                    <a:pt x="1711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7353504" y="1058585"/>
              <a:ext cx="231500" cy="27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63" fill="norm" stroke="1" extrusionOk="0">
                  <a:moveTo>
                    <a:pt x="3349" y="16000"/>
                  </a:moveTo>
                  <a:cubicBezTo>
                    <a:pt x="1761" y="16267"/>
                    <a:pt x="173" y="16533"/>
                    <a:pt x="14" y="17733"/>
                  </a:cubicBezTo>
                  <a:cubicBezTo>
                    <a:pt x="-145" y="18933"/>
                    <a:pt x="1126" y="21067"/>
                    <a:pt x="1602" y="21333"/>
                  </a:cubicBezTo>
                  <a:cubicBezTo>
                    <a:pt x="2079" y="21600"/>
                    <a:pt x="1761" y="20000"/>
                    <a:pt x="1602" y="18400"/>
                  </a:cubicBezTo>
                  <a:cubicBezTo>
                    <a:pt x="1443" y="16800"/>
                    <a:pt x="1443" y="15200"/>
                    <a:pt x="2079" y="13333"/>
                  </a:cubicBezTo>
                  <a:cubicBezTo>
                    <a:pt x="2714" y="11467"/>
                    <a:pt x="3984" y="9333"/>
                    <a:pt x="5414" y="8400"/>
                  </a:cubicBezTo>
                  <a:cubicBezTo>
                    <a:pt x="6843" y="7467"/>
                    <a:pt x="8431" y="7733"/>
                    <a:pt x="10337" y="9067"/>
                  </a:cubicBezTo>
                  <a:cubicBezTo>
                    <a:pt x="12243" y="10400"/>
                    <a:pt x="14467" y="12800"/>
                    <a:pt x="16373" y="14800"/>
                  </a:cubicBezTo>
                  <a:cubicBezTo>
                    <a:pt x="18279" y="16800"/>
                    <a:pt x="19867" y="18400"/>
                    <a:pt x="20661" y="18400"/>
                  </a:cubicBezTo>
                  <a:cubicBezTo>
                    <a:pt x="21455" y="18400"/>
                    <a:pt x="21455" y="16800"/>
                    <a:pt x="20661" y="13467"/>
                  </a:cubicBezTo>
                  <a:cubicBezTo>
                    <a:pt x="19867" y="10133"/>
                    <a:pt x="18279" y="5067"/>
                    <a:pt x="1669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7722082" y="1058585"/>
              <a:ext cx="255510" cy="36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600" fill="norm" stroke="1" extrusionOk="0">
                  <a:moveTo>
                    <a:pt x="0" y="0"/>
                  </a:moveTo>
                  <a:cubicBezTo>
                    <a:pt x="2805" y="0"/>
                    <a:pt x="5610" y="0"/>
                    <a:pt x="9397" y="1646"/>
                  </a:cubicBezTo>
                  <a:cubicBezTo>
                    <a:pt x="13184" y="3291"/>
                    <a:pt x="17953" y="6583"/>
                    <a:pt x="19777" y="9771"/>
                  </a:cubicBezTo>
                  <a:cubicBezTo>
                    <a:pt x="21600" y="12960"/>
                    <a:pt x="20478" y="16046"/>
                    <a:pt x="18935" y="18000"/>
                  </a:cubicBezTo>
                  <a:cubicBezTo>
                    <a:pt x="17392" y="19954"/>
                    <a:pt x="15429" y="20777"/>
                    <a:pt x="1346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caling La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</a:t>
            </a:r>
          </a:p>
        </p:txBody>
      </p:sp>
      <p:sp>
        <p:nvSpPr>
          <p:cNvPr id="1202" name="Where does GPT 3 fit in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Where does GPT 3 fit in?</a:t>
            </a:r>
          </a:p>
        </p:txBody>
      </p:sp>
      <p:pic>
        <p:nvPicPr>
          <p:cNvPr id="1203" name="[2005.14165] GPT3.heic" descr="[2005.14165] GPT3.hei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181" y="3834824"/>
            <a:ext cx="11471864" cy="87843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1" name="Drawing"/>
          <p:cNvGrpSpPr/>
          <p:nvPr/>
        </p:nvGrpSpPr>
        <p:grpSpPr>
          <a:xfrm>
            <a:off x="9589540" y="7615510"/>
            <a:ext cx="10510060" cy="2319204"/>
            <a:chOff x="-40877" y="-2264621"/>
            <a:chExt cx="10510059" cy="2319203"/>
          </a:xfrm>
        </p:grpSpPr>
        <p:sp>
          <p:nvSpPr>
            <p:cNvPr id="1204" name="Line"/>
            <p:cNvSpPr/>
            <p:nvPr/>
          </p:nvSpPr>
          <p:spPr>
            <a:xfrm>
              <a:off x="635" y="-1816201"/>
              <a:ext cx="4462665" cy="18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20777"/>
                    <a:pt x="435" y="19954"/>
                    <a:pt x="804" y="18987"/>
                  </a:cubicBezTo>
                  <a:cubicBezTo>
                    <a:pt x="1172" y="18021"/>
                    <a:pt x="1691" y="16910"/>
                    <a:pt x="2244" y="15902"/>
                  </a:cubicBezTo>
                  <a:cubicBezTo>
                    <a:pt x="2796" y="14894"/>
                    <a:pt x="3382" y="13989"/>
                    <a:pt x="3918" y="13227"/>
                  </a:cubicBezTo>
                  <a:cubicBezTo>
                    <a:pt x="4454" y="12466"/>
                    <a:pt x="4940" y="11849"/>
                    <a:pt x="5467" y="11253"/>
                  </a:cubicBezTo>
                  <a:cubicBezTo>
                    <a:pt x="5994" y="10656"/>
                    <a:pt x="6564" y="10080"/>
                    <a:pt x="7150" y="9525"/>
                  </a:cubicBezTo>
                  <a:cubicBezTo>
                    <a:pt x="7736" y="8969"/>
                    <a:pt x="8339" y="8434"/>
                    <a:pt x="8967" y="7899"/>
                  </a:cubicBezTo>
                  <a:cubicBezTo>
                    <a:pt x="9594" y="7365"/>
                    <a:pt x="10247" y="6830"/>
                    <a:pt x="10900" y="6336"/>
                  </a:cubicBezTo>
                  <a:cubicBezTo>
                    <a:pt x="11553" y="5842"/>
                    <a:pt x="12207" y="5390"/>
                    <a:pt x="12843" y="4958"/>
                  </a:cubicBezTo>
                  <a:cubicBezTo>
                    <a:pt x="13479" y="4526"/>
                    <a:pt x="14099" y="4114"/>
                    <a:pt x="14710" y="3744"/>
                  </a:cubicBezTo>
                  <a:cubicBezTo>
                    <a:pt x="15321" y="3374"/>
                    <a:pt x="15924" y="3045"/>
                    <a:pt x="16619" y="2674"/>
                  </a:cubicBezTo>
                  <a:cubicBezTo>
                    <a:pt x="17313" y="2304"/>
                    <a:pt x="18100" y="1893"/>
                    <a:pt x="18946" y="1440"/>
                  </a:cubicBezTo>
                  <a:cubicBezTo>
                    <a:pt x="19792" y="987"/>
                    <a:pt x="20696" y="49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-40878" y="-217945"/>
              <a:ext cx="300971" cy="27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4469" y="0"/>
                  </a:moveTo>
                  <a:cubicBezTo>
                    <a:pt x="2979" y="2160"/>
                    <a:pt x="1490" y="4320"/>
                    <a:pt x="745" y="7155"/>
                  </a:cubicBezTo>
                  <a:cubicBezTo>
                    <a:pt x="0" y="9990"/>
                    <a:pt x="0" y="13500"/>
                    <a:pt x="0" y="16065"/>
                  </a:cubicBezTo>
                  <a:cubicBezTo>
                    <a:pt x="0" y="18630"/>
                    <a:pt x="0" y="20250"/>
                    <a:pt x="621" y="20925"/>
                  </a:cubicBezTo>
                  <a:cubicBezTo>
                    <a:pt x="1241" y="21600"/>
                    <a:pt x="2483" y="21330"/>
                    <a:pt x="5090" y="19710"/>
                  </a:cubicBezTo>
                  <a:cubicBezTo>
                    <a:pt x="7697" y="18090"/>
                    <a:pt x="11669" y="15120"/>
                    <a:pt x="14648" y="13500"/>
                  </a:cubicBezTo>
                  <a:cubicBezTo>
                    <a:pt x="17628" y="11880"/>
                    <a:pt x="19614" y="11610"/>
                    <a:pt x="21600" y="1134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4848236" y="-2051947"/>
              <a:ext cx="212372" cy="67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352" fill="norm" stroke="1" extrusionOk="0">
                  <a:moveTo>
                    <a:pt x="13070" y="1487"/>
                  </a:moveTo>
                  <a:cubicBezTo>
                    <a:pt x="12562" y="1000"/>
                    <a:pt x="12054" y="513"/>
                    <a:pt x="11164" y="228"/>
                  </a:cubicBezTo>
                  <a:cubicBezTo>
                    <a:pt x="10275" y="-56"/>
                    <a:pt x="9004" y="-137"/>
                    <a:pt x="7098" y="350"/>
                  </a:cubicBezTo>
                  <a:cubicBezTo>
                    <a:pt x="5193" y="837"/>
                    <a:pt x="2651" y="1893"/>
                    <a:pt x="1254" y="2624"/>
                  </a:cubicBezTo>
                  <a:cubicBezTo>
                    <a:pt x="-144" y="3355"/>
                    <a:pt x="-398" y="3761"/>
                    <a:pt x="618" y="4167"/>
                  </a:cubicBezTo>
                  <a:cubicBezTo>
                    <a:pt x="1635" y="4573"/>
                    <a:pt x="3922" y="4979"/>
                    <a:pt x="6590" y="4816"/>
                  </a:cubicBezTo>
                  <a:cubicBezTo>
                    <a:pt x="9258" y="4654"/>
                    <a:pt x="12308" y="3923"/>
                    <a:pt x="14087" y="3355"/>
                  </a:cubicBezTo>
                  <a:cubicBezTo>
                    <a:pt x="15866" y="2786"/>
                    <a:pt x="16374" y="2380"/>
                    <a:pt x="16628" y="2421"/>
                  </a:cubicBezTo>
                  <a:cubicBezTo>
                    <a:pt x="16882" y="2461"/>
                    <a:pt x="16882" y="2949"/>
                    <a:pt x="17644" y="4654"/>
                  </a:cubicBezTo>
                  <a:cubicBezTo>
                    <a:pt x="18407" y="6359"/>
                    <a:pt x="19931" y="9283"/>
                    <a:pt x="20567" y="11800"/>
                  </a:cubicBezTo>
                  <a:cubicBezTo>
                    <a:pt x="21202" y="14317"/>
                    <a:pt x="20948" y="16428"/>
                    <a:pt x="19296" y="17971"/>
                  </a:cubicBezTo>
                  <a:cubicBezTo>
                    <a:pt x="17644" y="19514"/>
                    <a:pt x="14595" y="20489"/>
                    <a:pt x="12181" y="20976"/>
                  </a:cubicBezTo>
                  <a:cubicBezTo>
                    <a:pt x="9767" y="21463"/>
                    <a:pt x="7988" y="21463"/>
                    <a:pt x="6590" y="21057"/>
                  </a:cubicBezTo>
                  <a:cubicBezTo>
                    <a:pt x="5193" y="20651"/>
                    <a:pt x="4176" y="19839"/>
                    <a:pt x="4303" y="18093"/>
                  </a:cubicBezTo>
                  <a:cubicBezTo>
                    <a:pt x="4430" y="16347"/>
                    <a:pt x="5701" y="13668"/>
                    <a:pt x="7988" y="11637"/>
                  </a:cubicBezTo>
                  <a:cubicBezTo>
                    <a:pt x="10275" y="9607"/>
                    <a:pt x="13578" y="8227"/>
                    <a:pt x="16882" y="684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5159413" y="-1958115"/>
              <a:ext cx="75898" cy="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600" fill="norm" stroke="1" extrusionOk="0">
                  <a:moveTo>
                    <a:pt x="0" y="0"/>
                  </a:moveTo>
                  <a:cubicBezTo>
                    <a:pt x="7200" y="4960"/>
                    <a:pt x="14400" y="9920"/>
                    <a:pt x="18000" y="13280"/>
                  </a:cubicBezTo>
                  <a:cubicBezTo>
                    <a:pt x="21600" y="16640"/>
                    <a:pt x="21600" y="18400"/>
                    <a:pt x="20520" y="19520"/>
                  </a:cubicBezTo>
                  <a:cubicBezTo>
                    <a:pt x="19440" y="20640"/>
                    <a:pt x="17280" y="21120"/>
                    <a:pt x="1512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5159413" y="-1951853"/>
              <a:ext cx="98684" cy="7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305" fill="norm" stroke="1" extrusionOk="0">
                  <a:moveTo>
                    <a:pt x="0" y="4582"/>
                  </a:moveTo>
                  <a:cubicBezTo>
                    <a:pt x="2769" y="2492"/>
                    <a:pt x="5538" y="402"/>
                    <a:pt x="8585" y="53"/>
                  </a:cubicBezTo>
                  <a:cubicBezTo>
                    <a:pt x="11631" y="-295"/>
                    <a:pt x="14954" y="1099"/>
                    <a:pt x="17446" y="3189"/>
                  </a:cubicBezTo>
                  <a:cubicBezTo>
                    <a:pt x="19938" y="5279"/>
                    <a:pt x="21600" y="8066"/>
                    <a:pt x="21046" y="10157"/>
                  </a:cubicBezTo>
                  <a:cubicBezTo>
                    <a:pt x="20492" y="12247"/>
                    <a:pt x="17723" y="13640"/>
                    <a:pt x="14677" y="15382"/>
                  </a:cubicBezTo>
                  <a:cubicBezTo>
                    <a:pt x="11631" y="17124"/>
                    <a:pt x="8308" y="19215"/>
                    <a:pt x="4985" y="2130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5368704" y="-2182908"/>
              <a:ext cx="170534" cy="33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0" y="0"/>
                  </a:moveTo>
                  <a:cubicBezTo>
                    <a:pt x="0" y="1964"/>
                    <a:pt x="0" y="3927"/>
                    <a:pt x="491" y="7118"/>
                  </a:cubicBezTo>
                  <a:cubicBezTo>
                    <a:pt x="982" y="10309"/>
                    <a:pt x="1964" y="14727"/>
                    <a:pt x="2618" y="17345"/>
                  </a:cubicBezTo>
                  <a:cubicBezTo>
                    <a:pt x="3273" y="19964"/>
                    <a:pt x="3600" y="20782"/>
                    <a:pt x="4745" y="21191"/>
                  </a:cubicBezTo>
                  <a:cubicBezTo>
                    <a:pt x="5891" y="21600"/>
                    <a:pt x="7855" y="21600"/>
                    <a:pt x="10800" y="20618"/>
                  </a:cubicBezTo>
                  <a:cubicBezTo>
                    <a:pt x="13745" y="19636"/>
                    <a:pt x="17673" y="17673"/>
                    <a:pt x="21600" y="1570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5314443" y="-1996872"/>
              <a:ext cx="162783" cy="4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5733023" y="-2020127"/>
              <a:ext cx="62013" cy="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5911307" y="-2205546"/>
              <a:ext cx="272596" cy="317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58" fill="norm" stroke="1" extrusionOk="0">
                  <a:moveTo>
                    <a:pt x="4239" y="2592"/>
                  </a:moveTo>
                  <a:cubicBezTo>
                    <a:pt x="4845" y="1714"/>
                    <a:pt x="5451" y="836"/>
                    <a:pt x="7066" y="397"/>
                  </a:cubicBezTo>
                  <a:cubicBezTo>
                    <a:pt x="8680" y="-42"/>
                    <a:pt x="11305" y="-42"/>
                    <a:pt x="13122" y="46"/>
                  </a:cubicBezTo>
                  <a:cubicBezTo>
                    <a:pt x="14938" y="134"/>
                    <a:pt x="15948" y="309"/>
                    <a:pt x="16654" y="836"/>
                  </a:cubicBezTo>
                  <a:cubicBezTo>
                    <a:pt x="17361" y="1363"/>
                    <a:pt x="17765" y="2241"/>
                    <a:pt x="16553" y="3558"/>
                  </a:cubicBezTo>
                  <a:cubicBezTo>
                    <a:pt x="15342" y="4875"/>
                    <a:pt x="12516" y="6631"/>
                    <a:pt x="10598" y="7948"/>
                  </a:cubicBezTo>
                  <a:cubicBezTo>
                    <a:pt x="8680" y="9265"/>
                    <a:pt x="7671" y="10143"/>
                    <a:pt x="7570" y="10846"/>
                  </a:cubicBezTo>
                  <a:cubicBezTo>
                    <a:pt x="7469" y="11548"/>
                    <a:pt x="8277" y="12075"/>
                    <a:pt x="10194" y="12602"/>
                  </a:cubicBezTo>
                  <a:cubicBezTo>
                    <a:pt x="12112" y="13129"/>
                    <a:pt x="15140" y="13656"/>
                    <a:pt x="17159" y="14182"/>
                  </a:cubicBezTo>
                  <a:cubicBezTo>
                    <a:pt x="19178" y="14709"/>
                    <a:pt x="20187" y="15236"/>
                    <a:pt x="20793" y="15939"/>
                  </a:cubicBezTo>
                  <a:cubicBezTo>
                    <a:pt x="21398" y="16641"/>
                    <a:pt x="21600" y="17519"/>
                    <a:pt x="20591" y="18485"/>
                  </a:cubicBezTo>
                  <a:cubicBezTo>
                    <a:pt x="19581" y="19451"/>
                    <a:pt x="17361" y="20504"/>
                    <a:pt x="13727" y="21031"/>
                  </a:cubicBezTo>
                  <a:cubicBezTo>
                    <a:pt x="10093" y="21558"/>
                    <a:pt x="5047" y="21558"/>
                    <a:pt x="0" y="2155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6632196" y="-2221666"/>
              <a:ext cx="38759" cy="28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503"/>
                    <a:pt x="0" y="7005"/>
                    <a:pt x="3600" y="10605"/>
                  </a:cubicBezTo>
                  <a:cubicBezTo>
                    <a:pt x="7200" y="14205"/>
                    <a:pt x="14400" y="1790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6752234" y="-2181578"/>
              <a:ext cx="174519" cy="26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91" fill="norm" stroke="1" extrusionOk="0">
                  <a:moveTo>
                    <a:pt x="2396" y="4973"/>
                  </a:moveTo>
                  <a:cubicBezTo>
                    <a:pt x="1126" y="4338"/>
                    <a:pt x="-145" y="3703"/>
                    <a:pt x="14" y="3173"/>
                  </a:cubicBezTo>
                  <a:cubicBezTo>
                    <a:pt x="173" y="2644"/>
                    <a:pt x="1761" y="2220"/>
                    <a:pt x="4779" y="1691"/>
                  </a:cubicBezTo>
                  <a:cubicBezTo>
                    <a:pt x="7796" y="1162"/>
                    <a:pt x="12243" y="526"/>
                    <a:pt x="15261" y="209"/>
                  </a:cubicBezTo>
                  <a:cubicBezTo>
                    <a:pt x="18279" y="-109"/>
                    <a:pt x="19867" y="-109"/>
                    <a:pt x="20502" y="526"/>
                  </a:cubicBezTo>
                  <a:cubicBezTo>
                    <a:pt x="21137" y="1162"/>
                    <a:pt x="20820" y="2432"/>
                    <a:pt x="20820" y="6032"/>
                  </a:cubicBezTo>
                  <a:cubicBezTo>
                    <a:pt x="20820" y="9632"/>
                    <a:pt x="21137" y="15562"/>
                    <a:pt x="21455" y="2149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6787226" y="-2120897"/>
              <a:ext cx="209290" cy="8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7090052" y="-2144151"/>
              <a:ext cx="143052" cy="23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600" fill="norm" stroke="1" extrusionOk="0">
                  <a:moveTo>
                    <a:pt x="1061" y="0"/>
                  </a:moveTo>
                  <a:cubicBezTo>
                    <a:pt x="682" y="3840"/>
                    <a:pt x="303" y="7680"/>
                    <a:pt x="113" y="10200"/>
                  </a:cubicBezTo>
                  <a:cubicBezTo>
                    <a:pt x="-76" y="12720"/>
                    <a:pt x="-76" y="13920"/>
                    <a:pt x="492" y="13920"/>
                  </a:cubicBezTo>
                  <a:cubicBezTo>
                    <a:pt x="1061" y="13920"/>
                    <a:pt x="2198" y="12720"/>
                    <a:pt x="3524" y="11760"/>
                  </a:cubicBezTo>
                  <a:cubicBezTo>
                    <a:pt x="4850" y="10800"/>
                    <a:pt x="6366" y="10080"/>
                    <a:pt x="9398" y="9840"/>
                  </a:cubicBezTo>
                  <a:cubicBezTo>
                    <a:pt x="12429" y="9600"/>
                    <a:pt x="16977" y="9840"/>
                    <a:pt x="19250" y="10800"/>
                  </a:cubicBezTo>
                  <a:cubicBezTo>
                    <a:pt x="21524" y="11760"/>
                    <a:pt x="21524" y="13440"/>
                    <a:pt x="19440" y="15360"/>
                  </a:cubicBezTo>
                  <a:cubicBezTo>
                    <a:pt x="17356" y="17280"/>
                    <a:pt x="13187" y="19440"/>
                    <a:pt x="901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7035272" y="-2213914"/>
              <a:ext cx="263553" cy="9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5000"/>
                    <a:pt x="12282" y="8400"/>
                    <a:pt x="15882" y="4800"/>
                  </a:cubicBezTo>
                  <a:cubicBezTo>
                    <a:pt x="19482" y="1200"/>
                    <a:pt x="20541" y="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7468668" y="-2237169"/>
              <a:ext cx="23943" cy="310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600"/>
                    <a:pt x="-1585" y="7200"/>
                    <a:pt x="575" y="10800"/>
                  </a:cubicBezTo>
                  <a:cubicBezTo>
                    <a:pt x="2735" y="14400"/>
                    <a:pt x="11375" y="18000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7477107" y="-2264622"/>
              <a:ext cx="269772" cy="329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537" fill="norm" stroke="1" extrusionOk="0">
                  <a:moveTo>
                    <a:pt x="0" y="781"/>
                  </a:moveTo>
                  <a:cubicBezTo>
                    <a:pt x="4891" y="443"/>
                    <a:pt x="9781" y="106"/>
                    <a:pt x="12838" y="21"/>
                  </a:cubicBezTo>
                  <a:cubicBezTo>
                    <a:pt x="15894" y="-63"/>
                    <a:pt x="17117" y="106"/>
                    <a:pt x="17321" y="528"/>
                  </a:cubicBezTo>
                  <a:cubicBezTo>
                    <a:pt x="17525" y="949"/>
                    <a:pt x="16709" y="1624"/>
                    <a:pt x="14774" y="2468"/>
                  </a:cubicBezTo>
                  <a:cubicBezTo>
                    <a:pt x="12838" y="3312"/>
                    <a:pt x="9781" y="4324"/>
                    <a:pt x="7845" y="5084"/>
                  </a:cubicBezTo>
                  <a:cubicBezTo>
                    <a:pt x="5909" y="5843"/>
                    <a:pt x="5094" y="6349"/>
                    <a:pt x="4992" y="6940"/>
                  </a:cubicBezTo>
                  <a:cubicBezTo>
                    <a:pt x="4891" y="7531"/>
                    <a:pt x="5502" y="8206"/>
                    <a:pt x="7743" y="9134"/>
                  </a:cubicBezTo>
                  <a:cubicBezTo>
                    <a:pt x="9985" y="10062"/>
                    <a:pt x="13857" y="11243"/>
                    <a:pt x="16506" y="12171"/>
                  </a:cubicBezTo>
                  <a:cubicBezTo>
                    <a:pt x="19155" y="13100"/>
                    <a:pt x="20581" y="13775"/>
                    <a:pt x="21091" y="14534"/>
                  </a:cubicBezTo>
                  <a:cubicBezTo>
                    <a:pt x="21600" y="15293"/>
                    <a:pt x="21192" y="16137"/>
                    <a:pt x="18136" y="17234"/>
                  </a:cubicBezTo>
                  <a:cubicBezTo>
                    <a:pt x="15079" y="18331"/>
                    <a:pt x="9374" y="19681"/>
                    <a:pt x="6011" y="20440"/>
                  </a:cubicBezTo>
                  <a:cubicBezTo>
                    <a:pt x="2649" y="21200"/>
                    <a:pt x="1630" y="21368"/>
                    <a:pt x="611" y="2153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5004384" y="-1082197"/>
              <a:ext cx="31007" cy="28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4849355" y="-1136457"/>
              <a:ext cx="348817" cy="6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000"/>
                    <a:pt x="4800" y="10400"/>
                    <a:pt x="8400" y="6800"/>
                  </a:cubicBezTo>
                  <a:cubicBezTo>
                    <a:pt x="12000" y="3200"/>
                    <a:pt x="16800" y="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4826100" y="-787641"/>
              <a:ext cx="449586" cy="6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4954"/>
                  </a:moveTo>
                  <a:cubicBezTo>
                    <a:pt x="1738" y="18277"/>
                    <a:pt x="3476" y="21600"/>
                    <a:pt x="7076" y="19108"/>
                  </a:cubicBezTo>
                  <a:cubicBezTo>
                    <a:pt x="10676" y="16615"/>
                    <a:pt x="16138" y="830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5207153" y="-894152"/>
              <a:ext cx="177055" cy="10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0727" fill="norm" stroke="1" extrusionOk="0">
                  <a:moveTo>
                    <a:pt x="4547" y="6982"/>
                  </a:moveTo>
                  <a:cubicBezTo>
                    <a:pt x="2981" y="7473"/>
                    <a:pt x="1416" y="7963"/>
                    <a:pt x="634" y="9436"/>
                  </a:cubicBezTo>
                  <a:cubicBezTo>
                    <a:pt x="-149" y="10909"/>
                    <a:pt x="-149" y="13363"/>
                    <a:pt x="321" y="15818"/>
                  </a:cubicBezTo>
                  <a:cubicBezTo>
                    <a:pt x="790" y="18272"/>
                    <a:pt x="1729" y="20727"/>
                    <a:pt x="2668" y="20727"/>
                  </a:cubicBezTo>
                  <a:cubicBezTo>
                    <a:pt x="3607" y="20727"/>
                    <a:pt x="4547" y="18272"/>
                    <a:pt x="5955" y="14591"/>
                  </a:cubicBezTo>
                  <a:cubicBezTo>
                    <a:pt x="7364" y="10909"/>
                    <a:pt x="9242" y="6000"/>
                    <a:pt x="10964" y="3054"/>
                  </a:cubicBezTo>
                  <a:cubicBezTo>
                    <a:pt x="12686" y="109"/>
                    <a:pt x="14251" y="-873"/>
                    <a:pt x="15503" y="845"/>
                  </a:cubicBezTo>
                  <a:cubicBezTo>
                    <a:pt x="16755" y="2563"/>
                    <a:pt x="17695" y="6982"/>
                    <a:pt x="18634" y="10418"/>
                  </a:cubicBezTo>
                  <a:cubicBezTo>
                    <a:pt x="19573" y="13854"/>
                    <a:pt x="20512" y="16309"/>
                    <a:pt x="21451" y="1876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5531485" y="-919416"/>
              <a:ext cx="116273" cy="2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5858197" y="-1229476"/>
              <a:ext cx="29856" cy="364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600" fill="norm" stroke="1" extrusionOk="0">
                  <a:moveTo>
                    <a:pt x="9999" y="0"/>
                  </a:moveTo>
                  <a:cubicBezTo>
                    <a:pt x="4599" y="1532"/>
                    <a:pt x="-801" y="3064"/>
                    <a:pt x="99" y="6204"/>
                  </a:cubicBezTo>
                  <a:cubicBezTo>
                    <a:pt x="999" y="9345"/>
                    <a:pt x="8199" y="14094"/>
                    <a:pt x="12699" y="16928"/>
                  </a:cubicBezTo>
                  <a:cubicBezTo>
                    <a:pt x="17199" y="19762"/>
                    <a:pt x="18999" y="20681"/>
                    <a:pt x="2079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5965569" y="-927168"/>
              <a:ext cx="7752" cy="8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5957817" y="-1027937"/>
              <a:ext cx="23256" cy="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6031758" y="-981428"/>
              <a:ext cx="181859" cy="116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2246" y="5760"/>
                  </a:moveTo>
                  <a:cubicBezTo>
                    <a:pt x="1333" y="7680"/>
                    <a:pt x="420" y="9600"/>
                    <a:pt x="116" y="12240"/>
                  </a:cubicBezTo>
                  <a:cubicBezTo>
                    <a:pt x="-188" y="14880"/>
                    <a:pt x="116" y="18240"/>
                    <a:pt x="877" y="18960"/>
                  </a:cubicBezTo>
                  <a:cubicBezTo>
                    <a:pt x="1637" y="19680"/>
                    <a:pt x="2854" y="17760"/>
                    <a:pt x="4375" y="14640"/>
                  </a:cubicBezTo>
                  <a:cubicBezTo>
                    <a:pt x="5897" y="11520"/>
                    <a:pt x="7722" y="7200"/>
                    <a:pt x="9243" y="4320"/>
                  </a:cubicBezTo>
                  <a:cubicBezTo>
                    <a:pt x="10764" y="1440"/>
                    <a:pt x="11981" y="0"/>
                    <a:pt x="13198" y="0"/>
                  </a:cubicBezTo>
                  <a:cubicBezTo>
                    <a:pt x="14415" y="0"/>
                    <a:pt x="15632" y="1440"/>
                    <a:pt x="17001" y="5280"/>
                  </a:cubicBezTo>
                  <a:cubicBezTo>
                    <a:pt x="18370" y="9120"/>
                    <a:pt x="19891" y="15360"/>
                    <a:pt x="2141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6237823" y="-993378"/>
              <a:ext cx="138574" cy="159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469" fill="norm" stroke="1" extrusionOk="0">
                  <a:moveTo>
                    <a:pt x="9115" y="8927"/>
                  </a:moveTo>
                  <a:cubicBezTo>
                    <a:pt x="11043" y="7533"/>
                    <a:pt x="12972" y="6140"/>
                    <a:pt x="14515" y="4746"/>
                  </a:cubicBezTo>
                  <a:cubicBezTo>
                    <a:pt x="16057" y="3353"/>
                    <a:pt x="17215" y="1959"/>
                    <a:pt x="16829" y="1088"/>
                  </a:cubicBezTo>
                  <a:cubicBezTo>
                    <a:pt x="16443" y="217"/>
                    <a:pt x="14515" y="-131"/>
                    <a:pt x="11429" y="43"/>
                  </a:cubicBezTo>
                  <a:cubicBezTo>
                    <a:pt x="8343" y="217"/>
                    <a:pt x="4100" y="914"/>
                    <a:pt x="1786" y="3179"/>
                  </a:cubicBezTo>
                  <a:cubicBezTo>
                    <a:pt x="-528" y="5443"/>
                    <a:pt x="-914" y="9275"/>
                    <a:pt x="2557" y="12585"/>
                  </a:cubicBezTo>
                  <a:cubicBezTo>
                    <a:pt x="6029" y="15895"/>
                    <a:pt x="13357" y="18682"/>
                    <a:pt x="20686" y="2146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6942255" y="-1051191"/>
              <a:ext cx="228347" cy="156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31" fill="norm" stroke="1" extrusionOk="0">
                  <a:moveTo>
                    <a:pt x="0" y="9561"/>
                  </a:moveTo>
                  <a:cubicBezTo>
                    <a:pt x="0" y="11331"/>
                    <a:pt x="0" y="13102"/>
                    <a:pt x="607" y="15580"/>
                  </a:cubicBezTo>
                  <a:cubicBezTo>
                    <a:pt x="1213" y="18059"/>
                    <a:pt x="2427" y="21246"/>
                    <a:pt x="3398" y="21423"/>
                  </a:cubicBezTo>
                  <a:cubicBezTo>
                    <a:pt x="4369" y="21600"/>
                    <a:pt x="5097" y="18767"/>
                    <a:pt x="5703" y="16466"/>
                  </a:cubicBezTo>
                  <a:cubicBezTo>
                    <a:pt x="6310" y="14164"/>
                    <a:pt x="6795" y="12393"/>
                    <a:pt x="7402" y="10446"/>
                  </a:cubicBezTo>
                  <a:cubicBezTo>
                    <a:pt x="8009" y="8498"/>
                    <a:pt x="8737" y="6374"/>
                    <a:pt x="9586" y="5843"/>
                  </a:cubicBezTo>
                  <a:cubicBezTo>
                    <a:pt x="10436" y="5311"/>
                    <a:pt x="11407" y="6374"/>
                    <a:pt x="12256" y="7967"/>
                  </a:cubicBezTo>
                  <a:cubicBezTo>
                    <a:pt x="13106" y="9561"/>
                    <a:pt x="13834" y="11685"/>
                    <a:pt x="14683" y="13633"/>
                  </a:cubicBezTo>
                  <a:cubicBezTo>
                    <a:pt x="15533" y="15580"/>
                    <a:pt x="16503" y="17351"/>
                    <a:pt x="17595" y="18236"/>
                  </a:cubicBezTo>
                  <a:cubicBezTo>
                    <a:pt x="18688" y="19121"/>
                    <a:pt x="19901" y="19121"/>
                    <a:pt x="20629" y="18059"/>
                  </a:cubicBezTo>
                  <a:cubicBezTo>
                    <a:pt x="21357" y="16997"/>
                    <a:pt x="21600" y="14872"/>
                    <a:pt x="21357" y="12216"/>
                  </a:cubicBezTo>
                  <a:cubicBezTo>
                    <a:pt x="21115" y="9561"/>
                    <a:pt x="20386" y="6374"/>
                    <a:pt x="19537" y="4249"/>
                  </a:cubicBezTo>
                  <a:cubicBezTo>
                    <a:pt x="18688" y="2125"/>
                    <a:pt x="17717" y="1062"/>
                    <a:pt x="17110" y="531"/>
                  </a:cubicBezTo>
                  <a:cubicBezTo>
                    <a:pt x="16503" y="0"/>
                    <a:pt x="16261" y="0"/>
                    <a:pt x="1601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7252315" y="-1051191"/>
              <a:ext cx="15504" cy="124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7391841" y="-1268233"/>
              <a:ext cx="56698" cy="29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0" y="0"/>
                  </a:moveTo>
                  <a:cubicBezTo>
                    <a:pt x="7513" y="5495"/>
                    <a:pt x="15026" y="10989"/>
                    <a:pt x="18313" y="14589"/>
                  </a:cubicBezTo>
                  <a:cubicBezTo>
                    <a:pt x="21600" y="18189"/>
                    <a:pt x="20661" y="19895"/>
                    <a:pt x="1972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7345333" y="-1343627"/>
              <a:ext cx="434083" cy="356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17462"/>
                  </a:moveTo>
                  <a:cubicBezTo>
                    <a:pt x="3086" y="15456"/>
                    <a:pt x="6171" y="13450"/>
                    <a:pt x="8679" y="11213"/>
                  </a:cubicBezTo>
                  <a:cubicBezTo>
                    <a:pt x="11186" y="8976"/>
                    <a:pt x="13114" y="6507"/>
                    <a:pt x="13629" y="4579"/>
                  </a:cubicBezTo>
                  <a:cubicBezTo>
                    <a:pt x="14143" y="2650"/>
                    <a:pt x="13243" y="1262"/>
                    <a:pt x="12407" y="567"/>
                  </a:cubicBezTo>
                  <a:cubicBezTo>
                    <a:pt x="11571" y="-127"/>
                    <a:pt x="10800" y="-127"/>
                    <a:pt x="10157" y="259"/>
                  </a:cubicBezTo>
                  <a:cubicBezTo>
                    <a:pt x="9514" y="644"/>
                    <a:pt x="9000" y="1416"/>
                    <a:pt x="8807" y="3730"/>
                  </a:cubicBezTo>
                  <a:cubicBezTo>
                    <a:pt x="8614" y="6044"/>
                    <a:pt x="8743" y="9902"/>
                    <a:pt x="9000" y="12756"/>
                  </a:cubicBezTo>
                  <a:cubicBezTo>
                    <a:pt x="9257" y="15610"/>
                    <a:pt x="9643" y="17462"/>
                    <a:pt x="10093" y="18927"/>
                  </a:cubicBezTo>
                  <a:cubicBezTo>
                    <a:pt x="10543" y="20393"/>
                    <a:pt x="11057" y="21473"/>
                    <a:pt x="11507" y="21242"/>
                  </a:cubicBezTo>
                  <a:cubicBezTo>
                    <a:pt x="11957" y="21010"/>
                    <a:pt x="12343" y="19467"/>
                    <a:pt x="12921" y="17924"/>
                  </a:cubicBezTo>
                  <a:cubicBezTo>
                    <a:pt x="13500" y="16382"/>
                    <a:pt x="14271" y="14839"/>
                    <a:pt x="15171" y="13990"/>
                  </a:cubicBezTo>
                  <a:cubicBezTo>
                    <a:pt x="16071" y="13142"/>
                    <a:pt x="17100" y="12987"/>
                    <a:pt x="18193" y="13913"/>
                  </a:cubicBezTo>
                  <a:cubicBezTo>
                    <a:pt x="19286" y="14839"/>
                    <a:pt x="20443" y="16844"/>
                    <a:pt x="21600" y="1885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8197995" y="-1151960"/>
              <a:ext cx="100770" cy="434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4" y="1671"/>
                    <a:pt x="1108" y="3343"/>
                    <a:pt x="4708" y="6364"/>
                  </a:cubicBezTo>
                  <a:cubicBezTo>
                    <a:pt x="8308" y="9386"/>
                    <a:pt x="14954" y="13757"/>
                    <a:pt x="18277" y="16521"/>
                  </a:cubicBezTo>
                  <a:cubicBezTo>
                    <a:pt x="21600" y="19286"/>
                    <a:pt x="21600" y="204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8190244" y="-1148428"/>
              <a:ext cx="166765" cy="11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025" fill="norm" stroke="1" extrusionOk="0">
                  <a:moveTo>
                    <a:pt x="997" y="802"/>
                  </a:moveTo>
                  <a:cubicBezTo>
                    <a:pt x="6646" y="311"/>
                    <a:pt x="12295" y="-180"/>
                    <a:pt x="15951" y="65"/>
                  </a:cubicBezTo>
                  <a:cubicBezTo>
                    <a:pt x="19606" y="311"/>
                    <a:pt x="21268" y="1293"/>
                    <a:pt x="21434" y="3993"/>
                  </a:cubicBezTo>
                  <a:cubicBezTo>
                    <a:pt x="21600" y="6693"/>
                    <a:pt x="20271" y="11111"/>
                    <a:pt x="17280" y="14547"/>
                  </a:cubicBezTo>
                  <a:cubicBezTo>
                    <a:pt x="14289" y="17984"/>
                    <a:pt x="9637" y="20438"/>
                    <a:pt x="6480" y="20929"/>
                  </a:cubicBezTo>
                  <a:cubicBezTo>
                    <a:pt x="3323" y="21420"/>
                    <a:pt x="1662" y="19947"/>
                    <a:pt x="0" y="1847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8368527" y="-1182967"/>
              <a:ext cx="162784" cy="10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1" fill="norm" stroke="1" extrusionOk="0">
                  <a:moveTo>
                    <a:pt x="0" y="9042"/>
                  </a:moveTo>
                  <a:cubicBezTo>
                    <a:pt x="1714" y="10047"/>
                    <a:pt x="3429" y="11051"/>
                    <a:pt x="4972" y="13563"/>
                  </a:cubicBezTo>
                  <a:cubicBezTo>
                    <a:pt x="6514" y="16074"/>
                    <a:pt x="7886" y="20093"/>
                    <a:pt x="8400" y="20847"/>
                  </a:cubicBezTo>
                  <a:cubicBezTo>
                    <a:pt x="8914" y="21600"/>
                    <a:pt x="8572" y="19088"/>
                    <a:pt x="9600" y="15823"/>
                  </a:cubicBezTo>
                  <a:cubicBezTo>
                    <a:pt x="10629" y="12558"/>
                    <a:pt x="13029" y="8540"/>
                    <a:pt x="15257" y="5777"/>
                  </a:cubicBezTo>
                  <a:cubicBezTo>
                    <a:pt x="17486" y="3014"/>
                    <a:pt x="19543" y="150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8612592" y="-1193535"/>
              <a:ext cx="159014" cy="13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29" fill="norm" stroke="1" extrusionOk="0">
                  <a:moveTo>
                    <a:pt x="3672" y="15116"/>
                  </a:moveTo>
                  <a:cubicBezTo>
                    <a:pt x="1930" y="15931"/>
                    <a:pt x="188" y="16746"/>
                    <a:pt x="14" y="16338"/>
                  </a:cubicBezTo>
                  <a:cubicBezTo>
                    <a:pt x="-160" y="15931"/>
                    <a:pt x="1234" y="14301"/>
                    <a:pt x="3498" y="12263"/>
                  </a:cubicBezTo>
                  <a:cubicBezTo>
                    <a:pt x="5763" y="10225"/>
                    <a:pt x="8898" y="7780"/>
                    <a:pt x="10814" y="5539"/>
                  </a:cubicBezTo>
                  <a:cubicBezTo>
                    <a:pt x="12730" y="3297"/>
                    <a:pt x="13427" y="1259"/>
                    <a:pt x="12905" y="444"/>
                  </a:cubicBezTo>
                  <a:cubicBezTo>
                    <a:pt x="12382" y="-371"/>
                    <a:pt x="10640" y="37"/>
                    <a:pt x="9072" y="852"/>
                  </a:cubicBezTo>
                  <a:cubicBezTo>
                    <a:pt x="7505" y="1667"/>
                    <a:pt x="6111" y="2889"/>
                    <a:pt x="5240" y="5946"/>
                  </a:cubicBezTo>
                  <a:cubicBezTo>
                    <a:pt x="4369" y="9003"/>
                    <a:pt x="4021" y="13893"/>
                    <a:pt x="6808" y="16746"/>
                  </a:cubicBezTo>
                  <a:cubicBezTo>
                    <a:pt x="9595" y="19599"/>
                    <a:pt x="15517" y="20414"/>
                    <a:pt x="21440" y="2122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8760879" y="-1653691"/>
              <a:ext cx="196763" cy="58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22" fill="norm" stroke="1" extrusionOk="0">
                  <a:moveTo>
                    <a:pt x="15471" y="16975"/>
                  </a:moveTo>
                  <a:cubicBezTo>
                    <a:pt x="14349" y="16690"/>
                    <a:pt x="13227" y="16406"/>
                    <a:pt x="11263" y="16501"/>
                  </a:cubicBezTo>
                  <a:cubicBezTo>
                    <a:pt x="9300" y="16596"/>
                    <a:pt x="6494" y="17069"/>
                    <a:pt x="4250" y="17780"/>
                  </a:cubicBezTo>
                  <a:cubicBezTo>
                    <a:pt x="2006" y="18490"/>
                    <a:pt x="323" y="19438"/>
                    <a:pt x="43" y="20054"/>
                  </a:cubicBezTo>
                  <a:cubicBezTo>
                    <a:pt x="-238" y="20669"/>
                    <a:pt x="884" y="20954"/>
                    <a:pt x="2988" y="21001"/>
                  </a:cubicBezTo>
                  <a:cubicBezTo>
                    <a:pt x="5092" y="21048"/>
                    <a:pt x="8178" y="20859"/>
                    <a:pt x="10983" y="19817"/>
                  </a:cubicBezTo>
                  <a:cubicBezTo>
                    <a:pt x="13788" y="18775"/>
                    <a:pt x="16313" y="16880"/>
                    <a:pt x="16874" y="14369"/>
                  </a:cubicBezTo>
                  <a:cubicBezTo>
                    <a:pt x="17435" y="11859"/>
                    <a:pt x="16032" y="8733"/>
                    <a:pt x="14630" y="6317"/>
                  </a:cubicBezTo>
                  <a:cubicBezTo>
                    <a:pt x="13227" y="3901"/>
                    <a:pt x="11824" y="2196"/>
                    <a:pt x="10562" y="1201"/>
                  </a:cubicBezTo>
                  <a:cubicBezTo>
                    <a:pt x="9300" y="206"/>
                    <a:pt x="8178" y="-78"/>
                    <a:pt x="7336" y="17"/>
                  </a:cubicBezTo>
                  <a:cubicBezTo>
                    <a:pt x="6494" y="111"/>
                    <a:pt x="5933" y="585"/>
                    <a:pt x="5793" y="2575"/>
                  </a:cubicBezTo>
                  <a:cubicBezTo>
                    <a:pt x="5653" y="4564"/>
                    <a:pt x="5933" y="8069"/>
                    <a:pt x="7336" y="11243"/>
                  </a:cubicBezTo>
                  <a:cubicBezTo>
                    <a:pt x="8739" y="14417"/>
                    <a:pt x="11263" y="17259"/>
                    <a:pt x="13788" y="18917"/>
                  </a:cubicBezTo>
                  <a:cubicBezTo>
                    <a:pt x="16313" y="20575"/>
                    <a:pt x="18837" y="21048"/>
                    <a:pt x="21362" y="215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9011902" y="-1159712"/>
              <a:ext cx="7753" cy="7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9050659" y="-1252730"/>
              <a:ext cx="15504" cy="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9089159" y="-1221724"/>
              <a:ext cx="132034" cy="162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0" h="21600" fill="norm" stroke="1" extrusionOk="0">
                  <a:moveTo>
                    <a:pt x="20440" y="0"/>
                  </a:moveTo>
                  <a:cubicBezTo>
                    <a:pt x="14040" y="1714"/>
                    <a:pt x="7640" y="3429"/>
                    <a:pt x="3840" y="5829"/>
                  </a:cubicBezTo>
                  <a:cubicBezTo>
                    <a:pt x="40" y="8229"/>
                    <a:pt x="-1160" y="11314"/>
                    <a:pt x="1240" y="14057"/>
                  </a:cubicBezTo>
                  <a:cubicBezTo>
                    <a:pt x="3640" y="16800"/>
                    <a:pt x="9640" y="19200"/>
                    <a:pt x="1564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9386817" y="-1547287"/>
              <a:ext cx="30924" cy="49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65" h="21600" fill="norm" stroke="1" extrusionOk="0">
                  <a:moveTo>
                    <a:pt x="7558" y="0"/>
                  </a:moveTo>
                  <a:cubicBezTo>
                    <a:pt x="2930" y="1463"/>
                    <a:pt x="-1699" y="2925"/>
                    <a:pt x="615" y="5288"/>
                  </a:cubicBezTo>
                  <a:cubicBezTo>
                    <a:pt x="2930" y="7650"/>
                    <a:pt x="12187" y="10912"/>
                    <a:pt x="16044" y="13781"/>
                  </a:cubicBezTo>
                  <a:cubicBezTo>
                    <a:pt x="19901" y="16650"/>
                    <a:pt x="18358" y="19125"/>
                    <a:pt x="1681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9259949" y="-1205495"/>
              <a:ext cx="251031" cy="107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55" fill="norm" stroke="1" extrusionOk="0">
                  <a:moveTo>
                    <a:pt x="0" y="13741"/>
                  </a:moveTo>
                  <a:cubicBezTo>
                    <a:pt x="4849" y="9112"/>
                    <a:pt x="9698" y="4484"/>
                    <a:pt x="12784" y="2169"/>
                  </a:cubicBezTo>
                  <a:cubicBezTo>
                    <a:pt x="15869" y="-145"/>
                    <a:pt x="17192" y="-145"/>
                    <a:pt x="18404" y="112"/>
                  </a:cubicBezTo>
                  <a:cubicBezTo>
                    <a:pt x="19616" y="369"/>
                    <a:pt x="20718" y="884"/>
                    <a:pt x="21159" y="4484"/>
                  </a:cubicBezTo>
                  <a:cubicBezTo>
                    <a:pt x="21600" y="8084"/>
                    <a:pt x="21380" y="14769"/>
                    <a:pt x="21159" y="2145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9523499" y="-1330245"/>
              <a:ext cx="15504" cy="2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9588371" y="-1237227"/>
              <a:ext cx="111293" cy="138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5" h="21403" fill="norm" stroke="1" extrusionOk="0">
                  <a:moveTo>
                    <a:pt x="9549" y="6000"/>
                  </a:moveTo>
                  <a:cubicBezTo>
                    <a:pt x="7149" y="6400"/>
                    <a:pt x="4749" y="6800"/>
                    <a:pt x="2829" y="7800"/>
                  </a:cubicBezTo>
                  <a:cubicBezTo>
                    <a:pt x="909" y="8800"/>
                    <a:pt x="-531" y="10400"/>
                    <a:pt x="189" y="12400"/>
                  </a:cubicBezTo>
                  <a:cubicBezTo>
                    <a:pt x="909" y="14400"/>
                    <a:pt x="3789" y="16800"/>
                    <a:pt x="6429" y="18400"/>
                  </a:cubicBezTo>
                  <a:cubicBezTo>
                    <a:pt x="9069" y="20000"/>
                    <a:pt x="11469" y="20800"/>
                    <a:pt x="13869" y="21200"/>
                  </a:cubicBezTo>
                  <a:cubicBezTo>
                    <a:pt x="16269" y="21600"/>
                    <a:pt x="18669" y="21600"/>
                    <a:pt x="19869" y="19400"/>
                  </a:cubicBezTo>
                  <a:cubicBezTo>
                    <a:pt x="21069" y="17200"/>
                    <a:pt x="21069" y="12800"/>
                    <a:pt x="18909" y="9200"/>
                  </a:cubicBezTo>
                  <a:cubicBezTo>
                    <a:pt x="16749" y="5600"/>
                    <a:pt x="12429" y="2800"/>
                    <a:pt x="810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9732790" y="-1225358"/>
              <a:ext cx="178285" cy="11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3" fill="norm" stroke="1" extrusionOk="0">
                  <a:moveTo>
                    <a:pt x="0" y="4683"/>
                  </a:moveTo>
                  <a:cubicBezTo>
                    <a:pt x="0" y="6933"/>
                    <a:pt x="0" y="9183"/>
                    <a:pt x="470" y="11208"/>
                  </a:cubicBezTo>
                  <a:cubicBezTo>
                    <a:pt x="939" y="13233"/>
                    <a:pt x="1878" y="15033"/>
                    <a:pt x="2817" y="14808"/>
                  </a:cubicBezTo>
                  <a:cubicBezTo>
                    <a:pt x="3757" y="14583"/>
                    <a:pt x="4696" y="12333"/>
                    <a:pt x="5791" y="9858"/>
                  </a:cubicBezTo>
                  <a:cubicBezTo>
                    <a:pt x="6887" y="7383"/>
                    <a:pt x="8139" y="4683"/>
                    <a:pt x="9548" y="2658"/>
                  </a:cubicBezTo>
                  <a:cubicBezTo>
                    <a:pt x="10957" y="633"/>
                    <a:pt x="12522" y="-717"/>
                    <a:pt x="14243" y="408"/>
                  </a:cubicBezTo>
                  <a:cubicBezTo>
                    <a:pt x="15965" y="1533"/>
                    <a:pt x="17843" y="5133"/>
                    <a:pt x="19096" y="8958"/>
                  </a:cubicBezTo>
                  <a:cubicBezTo>
                    <a:pt x="20348" y="12783"/>
                    <a:pt x="20974" y="16833"/>
                    <a:pt x="21600" y="2088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9998442" y="-1291488"/>
              <a:ext cx="155758" cy="139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600" fill="norm" stroke="1" extrusionOk="0">
                  <a:moveTo>
                    <a:pt x="14349" y="0"/>
                  </a:moveTo>
                  <a:cubicBezTo>
                    <a:pt x="10865" y="0"/>
                    <a:pt x="7382" y="0"/>
                    <a:pt x="4769" y="0"/>
                  </a:cubicBezTo>
                  <a:cubicBezTo>
                    <a:pt x="2156" y="0"/>
                    <a:pt x="414" y="0"/>
                    <a:pt x="65" y="1400"/>
                  </a:cubicBezTo>
                  <a:cubicBezTo>
                    <a:pt x="-283" y="2800"/>
                    <a:pt x="762" y="5600"/>
                    <a:pt x="3375" y="8000"/>
                  </a:cubicBezTo>
                  <a:cubicBezTo>
                    <a:pt x="5988" y="10400"/>
                    <a:pt x="10169" y="12400"/>
                    <a:pt x="13827" y="14200"/>
                  </a:cubicBezTo>
                  <a:cubicBezTo>
                    <a:pt x="17485" y="16000"/>
                    <a:pt x="20620" y="17600"/>
                    <a:pt x="20969" y="18600"/>
                  </a:cubicBezTo>
                  <a:cubicBezTo>
                    <a:pt x="21317" y="19600"/>
                    <a:pt x="18878" y="20000"/>
                    <a:pt x="15394" y="20400"/>
                  </a:cubicBezTo>
                  <a:cubicBezTo>
                    <a:pt x="11911" y="20800"/>
                    <a:pt x="7382" y="21200"/>
                    <a:pt x="285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9949831" y="-1268233"/>
              <a:ext cx="178285" cy="19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39" y="5184"/>
                    <a:pt x="9078" y="10368"/>
                    <a:pt x="5478" y="13968"/>
                  </a:cubicBezTo>
                  <a:cubicBezTo>
                    <a:pt x="1878" y="17568"/>
                    <a:pt x="939" y="1958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10399417" y="-1555038"/>
              <a:ext cx="69765" cy="48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716"/>
                    <a:pt x="9600" y="7432"/>
                    <a:pt x="13200" y="11032"/>
                  </a:cubicBezTo>
                  <a:cubicBezTo>
                    <a:pt x="16800" y="14632"/>
                    <a:pt x="19200" y="1811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10414920" y="-919416"/>
              <a:ext cx="54262" cy="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3" grpId="1"/>
      <p:bldP build="whole" bldLvl="1" animBg="1" rev="0" advAuto="0" spid="1251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caling La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</a:t>
            </a:r>
          </a:p>
        </p:txBody>
      </p:sp>
      <p:sp>
        <p:nvSpPr>
          <p:cNvPr id="1254" name="Where does GPT 4 fit in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Where does GPT 4 fit in?</a:t>
            </a:r>
          </a:p>
        </p:txBody>
      </p:sp>
      <p:pic>
        <p:nvPicPr>
          <p:cNvPr id="125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5218" y="4037277"/>
            <a:ext cx="13614401" cy="8343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6" name="Drawing"/>
          <p:cNvGrpSpPr/>
          <p:nvPr/>
        </p:nvGrpSpPr>
        <p:grpSpPr>
          <a:xfrm>
            <a:off x="16297375" y="3767319"/>
            <a:ext cx="5258335" cy="1174553"/>
            <a:chOff x="-6283" y="-612319"/>
            <a:chExt cx="5258334" cy="1174552"/>
          </a:xfrm>
        </p:grpSpPr>
        <p:sp>
          <p:nvSpPr>
            <p:cNvPr id="1256" name="Line"/>
            <p:cNvSpPr/>
            <p:nvPr/>
          </p:nvSpPr>
          <p:spPr>
            <a:xfrm>
              <a:off x="-6284" y="-539672"/>
              <a:ext cx="290660" cy="58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85" fill="norm" stroke="1" extrusionOk="0">
                  <a:moveTo>
                    <a:pt x="508" y="19821"/>
                  </a:moveTo>
                  <a:cubicBezTo>
                    <a:pt x="254" y="20711"/>
                    <a:pt x="0" y="21600"/>
                    <a:pt x="0" y="21473"/>
                  </a:cubicBezTo>
                  <a:cubicBezTo>
                    <a:pt x="0" y="21346"/>
                    <a:pt x="254" y="20202"/>
                    <a:pt x="889" y="17661"/>
                  </a:cubicBezTo>
                  <a:cubicBezTo>
                    <a:pt x="1525" y="15120"/>
                    <a:pt x="2541" y="11181"/>
                    <a:pt x="3049" y="8831"/>
                  </a:cubicBezTo>
                  <a:cubicBezTo>
                    <a:pt x="3558" y="6480"/>
                    <a:pt x="3558" y="5718"/>
                    <a:pt x="3176" y="4765"/>
                  </a:cubicBezTo>
                  <a:cubicBezTo>
                    <a:pt x="2795" y="3812"/>
                    <a:pt x="2033" y="2668"/>
                    <a:pt x="2033" y="2605"/>
                  </a:cubicBezTo>
                  <a:cubicBezTo>
                    <a:pt x="2033" y="2541"/>
                    <a:pt x="2795" y="3558"/>
                    <a:pt x="4701" y="5400"/>
                  </a:cubicBezTo>
                  <a:cubicBezTo>
                    <a:pt x="6607" y="7242"/>
                    <a:pt x="9656" y="9911"/>
                    <a:pt x="11816" y="11626"/>
                  </a:cubicBezTo>
                  <a:cubicBezTo>
                    <a:pt x="13976" y="13341"/>
                    <a:pt x="15247" y="14104"/>
                    <a:pt x="16645" y="14675"/>
                  </a:cubicBezTo>
                  <a:cubicBezTo>
                    <a:pt x="18042" y="15247"/>
                    <a:pt x="19567" y="15628"/>
                    <a:pt x="20456" y="15438"/>
                  </a:cubicBezTo>
                  <a:cubicBezTo>
                    <a:pt x="21346" y="15247"/>
                    <a:pt x="21600" y="14485"/>
                    <a:pt x="21092" y="12452"/>
                  </a:cubicBezTo>
                  <a:cubicBezTo>
                    <a:pt x="20584" y="10419"/>
                    <a:pt x="19313" y="7115"/>
                    <a:pt x="18551" y="4828"/>
                  </a:cubicBezTo>
                  <a:cubicBezTo>
                    <a:pt x="17788" y="2541"/>
                    <a:pt x="17534" y="1271"/>
                    <a:pt x="1728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446901" y="-257918"/>
              <a:ext cx="135800" cy="20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061" fill="norm" stroke="1" extrusionOk="0">
                  <a:moveTo>
                    <a:pt x="4860" y="7400"/>
                  </a:moveTo>
                  <a:cubicBezTo>
                    <a:pt x="5400" y="10280"/>
                    <a:pt x="5940" y="13160"/>
                    <a:pt x="6750" y="15500"/>
                  </a:cubicBezTo>
                  <a:cubicBezTo>
                    <a:pt x="7560" y="17840"/>
                    <a:pt x="8640" y="19640"/>
                    <a:pt x="10800" y="20540"/>
                  </a:cubicBezTo>
                  <a:cubicBezTo>
                    <a:pt x="12960" y="21440"/>
                    <a:pt x="16200" y="21440"/>
                    <a:pt x="18360" y="18380"/>
                  </a:cubicBezTo>
                  <a:cubicBezTo>
                    <a:pt x="20520" y="15320"/>
                    <a:pt x="21600" y="9200"/>
                    <a:pt x="21060" y="5420"/>
                  </a:cubicBezTo>
                  <a:cubicBezTo>
                    <a:pt x="20520" y="1640"/>
                    <a:pt x="18360" y="200"/>
                    <a:pt x="14580" y="20"/>
                  </a:cubicBezTo>
                  <a:cubicBezTo>
                    <a:pt x="10800" y="-160"/>
                    <a:pt x="5400" y="920"/>
                    <a:pt x="0" y="20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1057128" y="-605640"/>
              <a:ext cx="116254" cy="56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477" fill="norm" stroke="1" extrusionOk="0">
                  <a:moveTo>
                    <a:pt x="15185" y="140"/>
                  </a:moveTo>
                  <a:cubicBezTo>
                    <a:pt x="10248" y="9"/>
                    <a:pt x="5311" y="-123"/>
                    <a:pt x="2533" y="206"/>
                  </a:cubicBezTo>
                  <a:cubicBezTo>
                    <a:pt x="-244" y="536"/>
                    <a:pt x="-861" y="1326"/>
                    <a:pt x="1299" y="4092"/>
                  </a:cubicBezTo>
                  <a:cubicBezTo>
                    <a:pt x="3459" y="6857"/>
                    <a:pt x="8396" y="11599"/>
                    <a:pt x="12099" y="14826"/>
                  </a:cubicBezTo>
                  <a:cubicBezTo>
                    <a:pt x="15802" y="18053"/>
                    <a:pt x="18270" y="19765"/>
                    <a:pt x="20739" y="2147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822074" y="-269836"/>
              <a:ext cx="538117" cy="23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61" fill="norm" stroke="1" extrusionOk="0">
                  <a:moveTo>
                    <a:pt x="1184" y="15965"/>
                  </a:moveTo>
                  <a:cubicBezTo>
                    <a:pt x="630" y="15026"/>
                    <a:pt x="76" y="14087"/>
                    <a:pt x="7" y="12991"/>
                  </a:cubicBezTo>
                  <a:cubicBezTo>
                    <a:pt x="-62" y="11896"/>
                    <a:pt x="353" y="10643"/>
                    <a:pt x="2500" y="8609"/>
                  </a:cubicBezTo>
                  <a:cubicBezTo>
                    <a:pt x="4646" y="6574"/>
                    <a:pt x="8523" y="3757"/>
                    <a:pt x="11223" y="2661"/>
                  </a:cubicBezTo>
                  <a:cubicBezTo>
                    <a:pt x="13923" y="1565"/>
                    <a:pt x="15446" y="2191"/>
                    <a:pt x="16415" y="4539"/>
                  </a:cubicBezTo>
                  <a:cubicBezTo>
                    <a:pt x="17384" y="6887"/>
                    <a:pt x="17800" y="10957"/>
                    <a:pt x="17938" y="13774"/>
                  </a:cubicBezTo>
                  <a:cubicBezTo>
                    <a:pt x="18076" y="16591"/>
                    <a:pt x="17938" y="18157"/>
                    <a:pt x="17523" y="19409"/>
                  </a:cubicBezTo>
                  <a:cubicBezTo>
                    <a:pt x="17107" y="20661"/>
                    <a:pt x="16415" y="21600"/>
                    <a:pt x="15861" y="21443"/>
                  </a:cubicBezTo>
                  <a:cubicBezTo>
                    <a:pt x="15307" y="21287"/>
                    <a:pt x="14892" y="20035"/>
                    <a:pt x="14961" y="17217"/>
                  </a:cubicBezTo>
                  <a:cubicBezTo>
                    <a:pt x="15030" y="14400"/>
                    <a:pt x="15584" y="10017"/>
                    <a:pt x="16761" y="6887"/>
                  </a:cubicBezTo>
                  <a:cubicBezTo>
                    <a:pt x="17938" y="3757"/>
                    <a:pt x="19738" y="1878"/>
                    <a:pt x="2153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1405163" y="-182031"/>
              <a:ext cx="162595" cy="13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16085" y="2625"/>
                  </a:moveTo>
                  <a:cubicBezTo>
                    <a:pt x="13787" y="1488"/>
                    <a:pt x="11489" y="351"/>
                    <a:pt x="8962" y="67"/>
                  </a:cubicBezTo>
                  <a:cubicBezTo>
                    <a:pt x="6434" y="-217"/>
                    <a:pt x="3677" y="351"/>
                    <a:pt x="2068" y="2625"/>
                  </a:cubicBezTo>
                  <a:cubicBezTo>
                    <a:pt x="460" y="4899"/>
                    <a:pt x="0" y="8878"/>
                    <a:pt x="0" y="12288"/>
                  </a:cubicBezTo>
                  <a:cubicBezTo>
                    <a:pt x="0" y="15699"/>
                    <a:pt x="460" y="18541"/>
                    <a:pt x="1838" y="19962"/>
                  </a:cubicBezTo>
                  <a:cubicBezTo>
                    <a:pt x="3217" y="21383"/>
                    <a:pt x="5515" y="21383"/>
                    <a:pt x="7353" y="20246"/>
                  </a:cubicBezTo>
                  <a:cubicBezTo>
                    <a:pt x="9191" y="19109"/>
                    <a:pt x="10570" y="16836"/>
                    <a:pt x="11719" y="14278"/>
                  </a:cubicBezTo>
                  <a:cubicBezTo>
                    <a:pt x="12868" y="11720"/>
                    <a:pt x="13787" y="8878"/>
                    <a:pt x="14706" y="6036"/>
                  </a:cubicBezTo>
                  <a:cubicBezTo>
                    <a:pt x="15626" y="3194"/>
                    <a:pt x="16545" y="351"/>
                    <a:pt x="17234" y="1204"/>
                  </a:cubicBezTo>
                  <a:cubicBezTo>
                    <a:pt x="17923" y="2057"/>
                    <a:pt x="18383" y="6604"/>
                    <a:pt x="19072" y="10583"/>
                  </a:cubicBezTo>
                  <a:cubicBezTo>
                    <a:pt x="19762" y="14562"/>
                    <a:pt x="20681" y="17972"/>
                    <a:pt x="21600" y="2138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1609269" y="-124540"/>
              <a:ext cx="41515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1630026" y="-259458"/>
              <a:ext cx="31136" cy="1"/>
            </a:xfrm>
            <a:prstGeom prst="ellipse">
              <a:avLst/>
            </a:pr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1754566" y="-197223"/>
              <a:ext cx="145297" cy="11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1" fill="norm" stroke="1" extrusionOk="0">
                  <a:moveTo>
                    <a:pt x="0" y="6"/>
                  </a:moveTo>
                  <a:cubicBezTo>
                    <a:pt x="514" y="3183"/>
                    <a:pt x="1029" y="6359"/>
                    <a:pt x="2057" y="6677"/>
                  </a:cubicBezTo>
                  <a:cubicBezTo>
                    <a:pt x="3086" y="6995"/>
                    <a:pt x="4628" y="4453"/>
                    <a:pt x="6686" y="2547"/>
                  </a:cubicBezTo>
                  <a:cubicBezTo>
                    <a:pt x="8743" y="642"/>
                    <a:pt x="11314" y="-629"/>
                    <a:pt x="13114" y="324"/>
                  </a:cubicBezTo>
                  <a:cubicBezTo>
                    <a:pt x="14914" y="1277"/>
                    <a:pt x="15943" y="4453"/>
                    <a:pt x="17228" y="8265"/>
                  </a:cubicBezTo>
                  <a:cubicBezTo>
                    <a:pt x="18514" y="12077"/>
                    <a:pt x="20057" y="16524"/>
                    <a:pt x="21600" y="2097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1962131" y="-166053"/>
              <a:ext cx="31136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200"/>
                    <a:pt x="14400" y="6400"/>
                    <a:pt x="18000" y="10000"/>
                  </a:cubicBezTo>
                  <a:cubicBezTo>
                    <a:pt x="21600" y="13600"/>
                    <a:pt x="21600" y="17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1951754" y="-311349"/>
              <a:ext cx="3113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2086671" y="-256661"/>
              <a:ext cx="482094" cy="81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83" fill="norm" stroke="1" extrusionOk="0">
                  <a:moveTo>
                    <a:pt x="0" y="1288"/>
                  </a:moveTo>
                  <a:cubicBezTo>
                    <a:pt x="460" y="1651"/>
                    <a:pt x="919" y="2014"/>
                    <a:pt x="1149" y="2514"/>
                  </a:cubicBezTo>
                  <a:cubicBezTo>
                    <a:pt x="1379" y="3013"/>
                    <a:pt x="1379" y="3648"/>
                    <a:pt x="1532" y="3648"/>
                  </a:cubicBezTo>
                  <a:cubicBezTo>
                    <a:pt x="1685" y="3648"/>
                    <a:pt x="1991" y="3013"/>
                    <a:pt x="2374" y="2514"/>
                  </a:cubicBezTo>
                  <a:cubicBezTo>
                    <a:pt x="2757" y="2014"/>
                    <a:pt x="3217" y="1651"/>
                    <a:pt x="3906" y="1379"/>
                  </a:cubicBezTo>
                  <a:cubicBezTo>
                    <a:pt x="4596" y="1107"/>
                    <a:pt x="5515" y="925"/>
                    <a:pt x="6817" y="1334"/>
                  </a:cubicBezTo>
                  <a:cubicBezTo>
                    <a:pt x="8119" y="1742"/>
                    <a:pt x="9804" y="2740"/>
                    <a:pt x="11030" y="3285"/>
                  </a:cubicBezTo>
                  <a:cubicBezTo>
                    <a:pt x="12255" y="3830"/>
                    <a:pt x="13021" y="3920"/>
                    <a:pt x="13634" y="3784"/>
                  </a:cubicBezTo>
                  <a:cubicBezTo>
                    <a:pt x="14247" y="3648"/>
                    <a:pt x="14706" y="3285"/>
                    <a:pt x="15089" y="2786"/>
                  </a:cubicBezTo>
                  <a:cubicBezTo>
                    <a:pt x="15472" y="2287"/>
                    <a:pt x="15779" y="1651"/>
                    <a:pt x="15932" y="1107"/>
                  </a:cubicBezTo>
                  <a:cubicBezTo>
                    <a:pt x="16085" y="562"/>
                    <a:pt x="16085" y="109"/>
                    <a:pt x="15702" y="18"/>
                  </a:cubicBezTo>
                  <a:cubicBezTo>
                    <a:pt x="15319" y="-73"/>
                    <a:pt x="14553" y="199"/>
                    <a:pt x="14094" y="653"/>
                  </a:cubicBezTo>
                  <a:cubicBezTo>
                    <a:pt x="13634" y="1107"/>
                    <a:pt x="13481" y="1742"/>
                    <a:pt x="13940" y="2468"/>
                  </a:cubicBezTo>
                  <a:cubicBezTo>
                    <a:pt x="14400" y="3194"/>
                    <a:pt x="15472" y="4011"/>
                    <a:pt x="16851" y="5645"/>
                  </a:cubicBezTo>
                  <a:cubicBezTo>
                    <a:pt x="18230" y="7278"/>
                    <a:pt x="19915" y="9729"/>
                    <a:pt x="20757" y="12224"/>
                  </a:cubicBezTo>
                  <a:cubicBezTo>
                    <a:pt x="21600" y="14720"/>
                    <a:pt x="21600" y="17261"/>
                    <a:pt x="20374" y="18940"/>
                  </a:cubicBezTo>
                  <a:cubicBezTo>
                    <a:pt x="19149" y="20619"/>
                    <a:pt x="16698" y="21436"/>
                    <a:pt x="14323" y="21482"/>
                  </a:cubicBezTo>
                  <a:cubicBezTo>
                    <a:pt x="11949" y="21527"/>
                    <a:pt x="9651" y="20801"/>
                    <a:pt x="8732" y="18668"/>
                  </a:cubicBezTo>
                  <a:cubicBezTo>
                    <a:pt x="7813" y="16535"/>
                    <a:pt x="8272" y="12996"/>
                    <a:pt x="9498" y="10182"/>
                  </a:cubicBezTo>
                  <a:cubicBezTo>
                    <a:pt x="10723" y="7369"/>
                    <a:pt x="12715" y="5282"/>
                    <a:pt x="14706" y="319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2953808" y="-321728"/>
              <a:ext cx="181071" cy="18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158" fill="norm" stroke="1" extrusionOk="0">
                  <a:moveTo>
                    <a:pt x="20936" y="0"/>
                  </a:moveTo>
                  <a:cubicBezTo>
                    <a:pt x="16536" y="0"/>
                    <a:pt x="12136" y="0"/>
                    <a:pt x="8336" y="1736"/>
                  </a:cubicBezTo>
                  <a:cubicBezTo>
                    <a:pt x="4536" y="3471"/>
                    <a:pt x="1336" y="6943"/>
                    <a:pt x="336" y="10607"/>
                  </a:cubicBezTo>
                  <a:cubicBezTo>
                    <a:pt x="-664" y="14271"/>
                    <a:pt x="536" y="18129"/>
                    <a:pt x="4336" y="19864"/>
                  </a:cubicBezTo>
                  <a:cubicBezTo>
                    <a:pt x="8136" y="21600"/>
                    <a:pt x="14536" y="21214"/>
                    <a:pt x="20936" y="2082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3259418" y="-269836"/>
              <a:ext cx="176432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3" fill="norm" stroke="1" extrusionOk="0">
                  <a:moveTo>
                    <a:pt x="0" y="0"/>
                  </a:moveTo>
                  <a:cubicBezTo>
                    <a:pt x="847" y="3484"/>
                    <a:pt x="1694" y="6968"/>
                    <a:pt x="2753" y="10103"/>
                  </a:cubicBezTo>
                  <a:cubicBezTo>
                    <a:pt x="3812" y="13238"/>
                    <a:pt x="5082" y="16026"/>
                    <a:pt x="6565" y="16374"/>
                  </a:cubicBezTo>
                  <a:cubicBezTo>
                    <a:pt x="8047" y="16722"/>
                    <a:pt x="9741" y="14632"/>
                    <a:pt x="11223" y="10800"/>
                  </a:cubicBezTo>
                  <a:cubicBezTo>
                    <a:pt x="12706" y="6968"/>
                    <a:pt x="13976" y="1393"/>
                    <a:pt x="15035" y="348"/>
                  </a:cubicBezTo>
                  <a:cubicBezTo>
                    <a:pt x="16094" y="-697"/>
                    <a:pt x="16941" y="2787"/>
                    <a:pt x="18000" y="6968"/>
                  </a:cubicBezTo>
                  <a:cubicBezTo>
                    <a:pt x="19059" y="11148"/>
                    <a:pt x="20329" y="16026"/>
                    <a:pt x="21600" y="2090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3508496" y="-363241"/>
              <a:ext cx="166054" cy="14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0" y="13563"/>
                  </a:moveTo>
                  <a:cubicBezTo>
                    <a:pt x="2250" y="14567"/>
                    <a:pt x="4500" y="15572"/>
                    <a:pt x="5400" y="17330"/>
                  </a:cubicBezTo>
                  <a:cubicBezTo>
                    <a:pt x="6300" y="19088"/>
                    <a:pt x="5850" y="21600"/>
                    <a:pt x="5625" y="21098"/>
                  </a:cubicBezTo>
                  <a:cubicBezTo>
                    <a:pt x="5400" y="20595"/>
                    <a:pt x="5400" y="17079"/>
                    <a:pt x="6975" y="13563"/>
                  </a:cubicBezTo>
                  <a:cubicBezTo>
                    <a:pt x="8550" y="10047"/>
                    <a:pt x="11700" y="6530"/>
                    <a:pt x="14400" y="4270"/>
                  </a:cubicBezTo>
                  <a:cubicBezTo>
                    <a:pt x="17100" y="2009"/>
                    <a:pt x="19350" y="100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3698102" y="-311349"/>
              <a:ext cx="163257" cy="133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0889" fill="norm" stroke="1" extrusionOk="0">
                  <a:moveTo>
                    <a:pt x="5036" y="4860"/>
                  </a:moveTo>
                  <a:cubicBezTo>
                    <a:pt x="2786" y="4860"/>
                    <a:pt x="536" y="4860"/>
                    <a:pt x="86" y="6210"/>
                  </a:cubicBezTo>
                  <a:cubicBezTo>
                    <a:pt x="-364" y="7560"/>
                    <a:pt x="986" y="10260"/>
                    <a:pt x="3236" y="13770"/>
                  </a:cubicBezTo>
                  <a:cubicBezTo>
                    <a:pt x="5486" y="17280"/>
                    <a:pt x="8636" y="21600"/>
                    <a:pt x="11111" y="20790"/>
                  </a:cubicBezTo>
                  <a:cubicBezTo>
                    <a:pt x="13586" y="19980"/>
                    <a:pt x="15386" y="14040"/>
                    <a:pt x="16961" y="9720"/>
                  </a:cubicBezTo>
                  <a:cubicBezTo>
                    <a:pt x="18536" y="5400"/>
                    <a:pt x="19886" y="2700"/>
                    <a:pt x="21236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3944384" y="-295406"/>
              <a:ext cx="83473" cy="11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0635" fill="norm" stroke="1" extrusionOk="0">
                  <a:moveTo>
                    <a:pt x="0" y="15235"/>
                  </a:moveTo>
                  <a:cubicBezTo>
                    <a:pt x="4320" y="14035"/>
                    <a:pt x="8640" y="12835"/>
                    <a:pt x="12960" y="9835"/>
                  </a:cubicBezTo>
                  <a:cubicBezTo>
                    <a:pt x="17280" y="6835"/>
                    <a:pt x="21600" y="2035"/>
                    <a:pt x="20736" y="535"/>
                  </a:cubicBezTo>
                  <a:cubicBezTo>
                    <a:pt x="19872" y="-965"/>
                    <a:pt x="13824" y="835"/>
                    <a:pt x="9504" y="4135"/>
                  </a:cubicBezTo>
                  <a:cubicBezTo>
                    <a:pt x="5184" y="7435"/>
                    <a:pt x="2592" y="12235"/>
                    <a:pt x="3888" y="15235"/>
                  </a:cubicBezTo>
                  <a:cubicBezTo>
                    <a:pt x="5184" y="18235"/>
                    <a:pt x="10368" y="19435"/>
                    <a:pt x="15552" y="2063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4141572" y="-332106"/>
              <a:ext cx="149293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19145" y="0"/>
                  </a:moveTo>
                  <a:cubicBezTo>
                    <a:pt x="16691" y="424"/>
                    <a:pt x="14236" y="847"/>
                    <a:pt x="11782" y="1271"/>
                  </a:cubicBezTo>
                  <a:cubicBezTo>
                    <a:pt x="9327" y="1694"/>
                    <a:pt x="6873" y="2118"/>
                    <a:pt x="6627" y="3388"/>
                  </a:cubicBezTo>
                  <a:cubicBezTo>
                    <a:pt x="6382" y="4659"/>
                    <a:pt x="8345" y="6776"/>
                    <a:pt x="10555" y="8259"/>
                  </a:cubicBezTo>
                  <a:cubicBezTo>
                    <a:pt x="12764" y="9741"/>
                    <a:pt x="15218" y="10588"/>
                    <a:pt x="17427" y="11647"/>
                  </a:cubicBezTo>
                  <a:cubicBezTo>
                    <a:pt x="19636" y="12706"/>
                    <a:pt x="21600" y="13976"/>
                    <a:pt x="21109" y="15035"/>
                  </a:cubicBezTo>
                  <a:cubicBezTo>
                    <a:pt x="20618" y="16094"/>
                    <a:pt x="17673" y="16941"/>
                    <a:pt x="13745" y="18000"/>
                  </a:cubicBezTo>
                  <a:cubicBezTo>
                    <a:pt x="9818" y="19059"/>
                    <a:pt x="4909" y="20329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4971836" y="-612320"/>
              <a:ext cx="31135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5096374" y="-550050"/>
              <a:ext cx="31137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4905966" y="-237245"/>
              <a:ext cx="346085" cy="17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241" fill="norm" stroke="1" extrusionOk="0">
                  <a:moveTo>
                    <a:pt x="2789" y="19032"/>
                  </a:moveTo>
                  <a:cubicBezTo>
                    <a:pt x="1720" y="19832"/>
                    <a:pt x="650" y="20632"/>
                    <a:pt x="223" y="20032"/>
                  </a:cubicBezTo>
                  <a:cubicBezTo>
                    <a:pt x="-205" y="19432"/>
                    <a:pt x="9" y="17432"/>
                    <a:pt x="650" y="14232"/>
                  </a:cubicBezTo>
                  <a:cubicBezTo>
                    <a:pt x="1292" y="11032"/>
                    <a:pt x="2361" y="6632"/>
                    <a:pt x="4072" y="3632"/>
                  </a:cubicBezTo>
                  <a:cubicBezTo>
                    <a:pt x="5783" y="632"/>
                    <a:pt x="8136" y="-968"/>
                    <a:pt x="11130" y="632"/>
                  </a:cubicBezTo>
                  <a:cubicBezTo>
                    <a:pt x="14124" y="2232"/>
                    <a:pt x="17759" y="7032"/>
                    <a:pt x="21395" y="1183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281" name="Drawing"/>
          <p:cNvGrpSpPr/>
          <p:nvPr/>
        </p:nvGrpSpPr>
        <p:grpSpPr>
          <a:xfrm>
            <a:off x="4884592" y="12480965"/>
            <a:ext cx="429027" cy="340177"/>
            <a:chOff x="-84598" y="173739"/>
            <a:chExt cx="429025" cy="340175"/>
          </a:xfrm>
        </p:grpSpPr>
        <p:sp>
          <p:nvSpPr>
            <p:cNvPr id="1277" name="Line"/>
            <p:cNvSpPr/>
            <p:nvPr/>
          </p:nvSpPr>
          <p:spPr>
            <a:xfrm>
              <a:off x="-84599" y="380237"/>
              <a:ext cx="34734" cy="13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8446" y="0"/>
                  </a:moveTo>
                  <a:cubicBezTo>
                    <a:pt x="5446" y="0"/>
                    <a:pt x="2446" y="0"/>
                    <a:pt x="946" y="720"/>
                  </a:cubicBezTo>
                  <a:cubicBezTo>
                    <a:pt x="-554" y="1440"/>
                    <a:pt x="-554" y="2880"/>
                    <a:pt x="3046" y="6480"/>
                  </a:cubicBezTo>
                  <a:cubicBezTo>
                    <a:pt x="6646" y="10080"/>
                    <a:pt x="13846" y="15840"/>
                    <a:pt x="21046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-2904" y="374660"/>
              <a:ext cx="96892" cy="134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0953" fill="norm" stroke="1" extrusionOk="0">
                  <a:moveTo>
                    <a:pt x="2662" y="2258"/>
                  </a:moveTo>
                  <a:cubicBezTo>
                    <a:pt x="2027" y="1640"/>
                    <a:pt x="1392" y="1023"/>
                    <a:pt x="1710" y="560"/>
                  </a:cubicBezTo>
                  <a:cubicBezTo>
                    <a:pt x="2027" y="98"/>
                    <a:pt x="3298" y="-211"/>
                    <a:pt x="5627" y="175"/>
                  </a:cubicBezTo>
                  <a:cubicBezTo>
                    <a:pt x="7957" y="560"/>
                    <a:pt x="11345" y="1640"/>
                    <a:pt x="14415" y="4186"/>
                  </a:cubicBezTo>
                  <a:cubicBezTo>
                    <a:pt x="17486" y="6732"/>
                    <a:pt x="20239" y="10743"/>
                    <a:pt x="20662" y="13906"/>
                  </a:cubicBezTo>
                  <a:cubicBezTo>
                    <a:pt x="21086" y="17069"/>
                    <a:pt x="19180" y="19383"/>
                    <a:pt x="15898" y="20386"/>
                  </a:cubicBezTo>
                  <a:cubicBezTo>
                    <a:pt x="12615" y="21389"/>
                    <a:pt x="7957" y="21080"/>
                    <a:pt x="4674" y="19306"/>
                  </a:cubicBezTo>
                  <a:cubicBezTo>
                    <a:pt x="1392" y="17532"/>
                    <a:pt x="-514" y="14292"/>
                    <a:pt x="121" y="10898"/>
                  </a:cubicBezTo>
                  <a:cubicBezTo>
                    <a:pt x="757" y="7503"/>
                    <a:pt x="3933" y="3955"/>
                    <a:pt x="7110" y="40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107576" y="231707"/>
              <a:ext cx="38619" cy="2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457"/>
                    <a:pt x="0" y="11315"/>
                    <a:pt x="3600" y="7715"/>
                  </a:cubicBezTo>
                  <a:cubicBezTo>
                    <a:pt x="7200" y="4115"/>
                    <a:pt x="14400" y="205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246619" y="173739"/>
              <a:ext cx="97809" cy="11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0" h="21515" fill="norm" stroke="1" extrusionOk="0">
                  <a:moveTo>
                    <a:pt x="12462" y="6991"/>
                  </a:moveTo>
                  <a:cubicBezTo>
                    <a:pt x="12462" y="5129"/>
                    <a:pt x="12462" y="3267"/>
                    <a:pt x="12154" y="1963"/>
                  </a:cubicBezTo>
                  <a:cubicBezTo>
                    <a:pt x="11845" y="660"/>
                    <a:pt x="11228" y="-85"/>
                    <a:pt x="9685" y="8"/>
                  </a:cubicBezTo>
                  <a:cubicBezTo>
                    <a:pt x="8142" y="101"/>
                    <a:pt x="5674" y="1032"/>
                    <a:pt x="4131" y="2522"/>
                  </a:cubicBezTo>
                  <a:cubicBezTo>
                    <a:pt x="2588" y="4012"/>
                    <a:pt x="1971" y="6060"/>
                    <a:pt x="4131" y="8480"/>
                  </a:cubicBezTo>
                  <a:cubicBezTo>
                    <a:pt x="6291" y="10901"/>
                    <a:pt x="11228" y="13694"/>
                    <a:pt x="14211" y="15370"/>
                  </a:cubicBezTo>
                  <a:cubicBezTo>
                    <a:pt x="17194" y="17046"/>
                    <a:pt x="18222" y="17605"/>
                    <a:pt x="19045" y="18256"/>
                  </a:cubicBezTo>
                  <a:cubicBezTo>
                    <a:pt x="19868" y="18908"/>
                    <a:pt x="20485" y="19653"/>
                    <a:pt x="20279" y="20305"/>
                  </a:cubicBezTo>
                  <a:cubicBezTo>
                    <a:pt x="20074" y="20956"/>
                    <a:pt x="19045" y="21515"/>
                    <a:pt x="15754" y="21515"/>
                  </a:cubicBezTo>
                  <a:cubicBezTo>
                    <a:pt x="12462" y="21515"/>
                    <a:pt x="6908" y="20956"/>
                    <a:pt x="3514" y="19653"/>
                  </a:cubicBezTo>
                  <a:cubicBezTo>
                    <a:pt x="119" y="18349"/>
                    <a:pt x="-1115" y="16301"/>
                    <a:pt x="1148" y="13322"/>
                  </a:cubicBezTo>
                  <a:cubicBezTo>
                    <a:pt x="3411" y="10342"/>
                    <a:pt x="9171" y="6432"/>
                    <a:pt x="14931" y="252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291" name="Drawing"/>
          <p:cNvGrpSpPr/>
          <p:nvPr/>
        </p:nvGrpSpPr>
        <p:grpSpPr>
          <a:xfrm>
            <a:off x="7285755" y="12268608"/>
            <a:ext cx="2591515" cy="413997"/>
            <a:chOff x="-6450" y="-300031"/>
            <a:chExt cx="2591513" cy="413995"/>
          </a:xfrm>
        </p:grpSpPr>
        <p:sp>
          <p:nvSpPr>
            <p:cNvPr id="1282" name="Line"/>
            <p:cNvSpPr/>
            <p:nvPr/>
          </p:nvSpPr>
          <p:spPr>
            <a:xfrm>
              <a:off x="-6451" y="0"/>
              <a:ext cx="18969" cy="10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600" fill="norm" stroke="1" extrusionOk="0">
                  <a:moveTo>
                    <a:pt x="7728" y="0"/>
                  </a:moveTo>
                  <a:cubicBezTo>
                    <a:pt x="3408" y="600"/>
                    <a:pt x="-912" y="1200"/>
                    <a:pt x="168" y="4200"/>
                  </a:cubicBezTo>
                  <a:cubicBezTo>
                    <a:pt x="1248" y="7200"/>
                    <a:pt x="7728" y="12600"/>
                    <a:pt x="12048" y="15900"/>
                  </a:cubicBezTo>
                  <a:cubicBezTo>
                    <a:pt x="16368" y="19200"/>
                    <a:pt x="18528" y="20400"/>
                    <a:pt x="20688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78170" y="13821"/>
              <a:ext cx="72493" cy="10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0805" fill="norm" stroke="1" extrusionOk="0">
                  <a:moveTo>
                    <a:pt x="3281" y="2066"/>
                  </a:moveTo>
                  <a:cubicBezTo>
                    <a:pt x="4122" y="1243"/>
                    <a:pt x="4964" y="420"/>
                    <a:pt x="6226" y="112"/>
                  </a:cubicBezTo>
                  <a:cubicBezTo>
                    <a:pt x="7489" y="-197"/>
                    <a:pt x="9172" y="9"/>
                    <a:pt x="12398" y="2374"/>
                  </a:cubicBezTo>
                  <a:cubicBezTo>
                    <a:pt x="15624" y="4740"/>
                    <a:pt x="20393" y="9266"/>
                    <a:pt x="20533" y="12969"/>
                  </a:cubicBezTo>
                  <a:cubicBezTo>
                    <a:pt x="20673" y="16672"/>
                    <a:pt x="16185" y="19552"/>
                    <a:pt x="11416" y="20477"/>
                  </a:cubicBezTo>
                  <a:cubicBezTo>
                    <a:pt x="6647" y="21403"/>
                    <a:pt x="1598" y="20374"/>
                    <a:pt x="335" y="17289"/>
                  </a:cubicBezTo>
                  <a:cubicBezTo>
                    <a:pt x="-927" y="14203"/>
                    <a:pt x="1598" y="9060"/>
                    <a:pt x="4122" y="391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120344" y="-124766"/>
              <a:ext cx="88234" cy="2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4105" y="21600"/>
                  </a:moveTo>
                  <a:cubicBezTo>
                    <a:pt x="2185" y="19200"/>
                    <a:pt x="265" y="16800"/>
                    <a:pt x="25" y="14800"/>
                  </a:cubicBezTo>
                  <a:cubicBezTo>
                    <a:pt x="-215" y="12800"/>
                    <a:pt x="1225" y="11200"/>
                    <a:pt x="5065" y="8800"/>
                  </a:cubicBezTo>
                  <a:cubicBezTo>
                    <a:pt x="8905" y="6400"/>
                    <a:pt x="15145" y="3200"/>
                    <a:pt x="21385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311123" y="-204972"/>
              <a:ext cx="110852" cy="12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248" fill="norm" stroke="1" extrusionOk="0">
                  <a:moveTo>
                    <a:pt x="8573" y="0"/>
                  </a:moveTo>
                  <a:cubicBezTo>
                    <a:pt x="7096" y="0"/>
                    <a:pt x="5619" y="0"/>
                    <a:pt x="4235" y="974"/>
                  </a:cubicBezTo>
                  <a:cubicBezTo>
                    <a:pt x="2850" y="1949"/>
                    <a:pt x="1558" y="3898"/>
                    <a:pt x="727" y="6415"/>
                  </a:cubicBezTo>
                  <a:cubicBezTo>
                    <a:pt x="-104" y="8932"/>
                    <a:pt x="-473" y="12018"/>
                    <a:pt x="1004" y="14698"/>
                  </a:cubicBezTo>
                  <a:cubicBezTo>
                    <a:pt x="2481" y="17377"/>
                    <a:pt x="5804" y="19651"/>
                    <a:pt x="9219" y="20626"/>
                  </a:cubicBezTo>
                  <a:cubicBezTo>
                    <a:pt x="12635" y="21600"/>
                    <a:pt x="16142" y="21275"/>
                    <a:pt x="18265" y="20707"/>
                  </a:cubicBezTo>
                  <a:cubicBezTo>
                    <a:pt x="20389" y="20138"/>
                    <a:pt x="21127" y="19326"/>
                    <a:pt x="20389" y="18027"/>
                  </a:cubicBezTo>
                  <a:cubicBezTo>
                    <a:pt x="19650" y="16728"/>
                    <a:pt x="17435" y="14941"/>
                    <a:pt x="13835" y="14454"/>
                  </a:cubicBezTo>
                  <a:cubicBezTo>
                    <a:pt x="10235" y="13967"/>
                    <a:pt x="5250" y="14779"/>
                    <a:pt x="265" y="15591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2220297" y="-66497"/>
              <a:ext cx="20177" cy="14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72" fill="norm" stroke="1" extrusionOk="0">
                  <a:moveTo>
                    <a:pt x="14785" y="174"/>
                  </a:moveTo>
                  <a:cubicBezTo>
                    <a:pt x="9643" y="23"/>
                    <a:pt x="4500" y="-128"/>
                    <a:pt x="1928" y="174"/>
                  </a:cubicBezTo>
                  <a:cubicBezTo>
                    <a:pt x="-643" y="476"/>
                    <a:pt x="-643" y="1231"/>
                    <a:pt x="1928" y="3724"/>
                  </a:cubicBezTo>
                  <a:cubicBezTo>
                    <a:pt x="4500" y="6216"/>
                    <a:pt x="9643" y="10445"/>
                    <a:pt x="13243" y="13693"/>
                  </a:cubicBezTo>
                  <a:cubicBezTo>
                    <a:pt x="16843" y="16941"/>
                    <a:pt x="18900" y="19206"/>
                    <a:pt x="20957" y="2147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2305039" y="-53472"/>
              <a:ext cx="110010" cy="10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320" fill="norm" stroke="1" extrusionOk="0">
                  <a:moveTo>
                    <a:pt x="2967" y="3000"/>
                  </a:moveTo>
                  <a:cubicBezTo>
                    <a:pt x="7287" y="3400"/>
                    <a:pt x="11607" y="3800"/>
                    <a:pt x="14894" y="5400"/>
                  </a:cubicBezTo>
                  <a:cubicBezTo>
                    <a:pt x="18181" y="7000"/>
                    <a:pt x="20435" y="9800"/>
                    <a:pt x="20810" y="12500"/>
                  </a:cubicBezTo>
                  <a:cubicBezTo>
                    <a:pt x="21186" y="15200"/>
                    <a:pt x="19683" y="17800"/>
                    <a:pt x="16866" y="19400"/>
                  </a:cubicBezTo>
                  <a:cubicBezTo>
                    <a:pt x="14049" y="21000"/>
                    <a:pt x="9916" y="21600"/>
                    <a:pt x="6723" y="21200"/>
                  </a:cubicBezTo>
                  <a:cubicBezTo>
                    <a:pt x="3530" y="20800"/>
                    <a:pt x="1276" y="19400"/>
                    <a:pt x="431" y="15700"/>
                  </a:cubicBezTo>
                  <a:cubicBezTo>
                    <a:pt x="-414" y="12000"/>
                    <a:pt x="149" y="6000"/>
                    <a:pt x="713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2356326" y="-240620"/>
              <a:ext cx="20795" cy="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2469379" y="-300032"/>
              <a:ext cx="115685" cy="10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394" fill="norm" stroke="1" extrusionOk="0">
                  <a:moveTo>
                    <a:pt x="1076" y="0"/>
                  </a:moveTo>
                  <a:cubicBezTo>
                    <a:pt x="706" y="1964"/>
                    <a:pt x="337" y="3927"/>
                    <a:pt x="153" y="7069"/>
                  </a:cubicBezTo>
                  <a:cubicBezTo>
                    <a:pt x="-32" y="10211"/>
                    <a:pt x="-32" y="14531"/>
                    <a:pt x="60" y="17182"/>
                  </a:cubicBezTo>
                  <a:cubicBezTo>
                    <a:pt x="153" y="19833"/>
                    <a:pt x="337" y="20815"/>
                    <a:pt x="891" y="21207"/>
                  </a:cubicBezTo>
                  <a:cubicBezTo>
                    <a:pt x="1445" y="21600"/>
                    <a:pt x="2368" y="21404"/>
                    <a:pt x="4768" y="20324"/>
                  </a:cubicBezTo>
                  <a:cubicBezTo>
                    <a:pt x="7168" y="19244"/>
                    <a:pt x="11045" y="17280"/>
                    <a:pt x="14091" y="16200"/>
                  </a:cubicBezTo>
                  <a:cubicBezTo>
                    <a:pt x="17137" y="15120"/>
                    <a:pt x="19353" y="14924"/>
                    <a:pt x="21568" y="1472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2500747" y="-271259"/>
              <a:ext cx="63522" cy="18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77" fill="norm" stroke="1" extrusionOk="0">
                  <a:moveTo>
                    <a:pt x="9355" y="811"/>
                  </a:moveTo>
                  <a:cubicBezTo>
                    <a:pt x="7693" y="578"/>
                    <a:pt x="6032" y="344"/>
                    <a:pt x="4204" y="169"/>
                  </a:cubicBezTo>
                  <a:cubicBezTo>
                    <a:pt x="2377" y="-6"/>
                    <a:pt x="383" y="-123"/>
                    <a:pt x="50" y="227"/>
                  </a:cubicBezTo>
                  <a:cubicBezTo>
                    <a:pt x="-282" y="578"/>
                    <a:pt x="1047" y="1395"/>
                    <a:pt x="3872" y="3730"/>
                  </a:cubicBezTo>
                  <a:cubicBezTo>
                    <a:pt x="6696" y="6065"/>
                    <a:pt x="11016" y="9918"/>
                    <a:pt x="14173" y="13129"/>
                  </a:cubicBezTo>
                  <a:cubicBezTo>
                    <a:pt x="17330" y="16340"/>
                    <a:pt x="19324" y="18908"/>
                    <a:pt x="21318" y="2147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299" name="Drawing"/>
          <p:cNvGrpSpPr/>
          <p:nvPr/>
        </p:nvGrpSpPr>
        <p:grpSpPr>
          <a:xfrm>
            <a:off x="11820488" y="12215934"/>
            <a:ext cx="2485112" cy="447766"/>
            <a:chOff x="-7835" y="-314087"/>
            <a:chExt cx="2485110" cy="447764"/>
          </a:xfrm>
        </p:grpSpPr>
        <p:sp>
          <p:nvSpPr>
            <p:cNvPr id="1292" name="Line"/>
            <p:cNvSpPr/>
            <p:nvPr/>
          </p:nvSpPr>
          <p:spPr>
            <a:xfrm>
              <a:off x="-7836" y="-10438"/>
              <a:ext cx="29266" cy="14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532" fill="norm" stroke="1" extrusionOk="0">
                  <a:moveTo>
                    <a:pt x="6159" y="1559"/>
                  </a:moveTo>
                  <a:cubicBezTo>
                    <a:pt x="3279" y="820"/>
                    <a:pt x="399" y="80"/>
                    <a:pt x="39" y="6"/>
                  </a:cubicBezTo>
                  <a:cubicBezTo>
                    <a:pt x="-321" y="-68"/>
                    <a:pt x="1839" y="524"/>
                    <a:pt x="5079" y="2817"/>
                  </a:cubicBezTo>
                  <a:cubicBezTo>
                    <a:pt x="8319" y="5110"/>
                    <a:pt x="12639" y="9105"/>
                    <a:pt x="15519" y="12507"/>
                  </a:cubicBezTo>
                  <a:cubicBezTo>
                    <a:pt x="18399" y="15910"/>
                    <a:pt x="19839" y="18721"/>
                    <a:pt x="21279" y="2153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70569" y="29026"/>
              <a:ext cx="97754" cy="9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061" fill="norm" stroke="1" extrusionOk="0">
                  <a:moveTo>
                    <a:pt x="3468" y="151"/>
                  </a:moveTo>
                  <a:cubicBezTo>
                    <a:pt x="5797" y="-70"/>
                    <a:pt x="8127" y="-290"/>
                    <a:pt x="10880" y="1363"/>
                  </a:cubicBezTo>
                  <a:cubicBezTo>
                    <a:pt x="13633" y="3016"/>
                    <a:pt x="16809" y="6543"/>
                    <a:pt x="18715" y="9628"/>
                  </a:cubicBezTo>
                  <a:cubicBezTo>
                    <a:pt x="20621" y="12714"/>
                    <a:pt x="21256" y="15359"/>
                    <a:pt x="20727" y="17343"/>
                  </a:cubicBezTo>
                  <a:cubicBezTo>
                    <a:pt x="20197" y="19326"/>
                    <a:pt x="18503" y="20649"/>
                    <a:pt x="15221" y="20979"/>
                  </a:cubicBezTo>
                  <a:cubicBezTo>
                    <a:pt x="11938" y="21310"/>
                    <a:pt x="7068" y="20649"/>
                    <a:pt x="3997" y="18775"/>
                  </a:cubicBezTo>
                  <a:cubicBezTo>
                    <a:pt x="927" y="16902"/>
                    <a:pt x="-344" y="13816"/>
                    <a:pt x="80" y="10841"/>
                  </a:cubicBezTo>
                  <a:cubicBezTo>
                    <a:pt x="503" y="7865"/>
                    <a:pt x="2621" y="5000"/>
                    <a:pt x="4738" y="213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107576" y="-228738"/>
              <a:ext cx="59414" cy="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270202" y="-296562"/>
              <a:ext cx="143348" cy="9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12" fill="norm" stroke="1" extrusionOk="0">
                  <a:moveTo>
                    <a:pt x="1888" y="7548"/>
                  </a:moveTo>
                  <a:cubicBezTo>
                    <a:pt x="1296" y="6619"/>
                    <a:pt x="705" y="5689"/>
                    <a:pt x="335" y="4644"/>
                  </a:cubicBezTo>
                  <a:cubicBezTo>
                    <a:pt x="-35" y="3599"/>
                    <a:pt x="-183" y="2438"/>
                    <a:pt x="335" y="1625"/>
                  </a:cubicBezTo>
                  <a:cubicBezTo>
                    <a:pt x="853" y="812"/>
                    <a:pt x="2036" y="348"/>
                    <a:pt x="3516" y="115"/>
                  </a:cubicBezTo>
                  <a:cubicBezTo>
                    <a:pt x="4995" y="-117"/>
                    <a:pt x="6770" y="-117"/>
                    <a:pt x="7954" y="1277"/>
                  </a:cubicBezTo>
                  <a:cubicBezTo>
                    <a:pt x="9138" y="2670"/>
                    <a:pt x="9729" y="5457"/>
                    <a:pt x="8620" y="8709"/>
                  </a:cubicBezTo>
                  <a:cubicBezTo>
                    <a:pt x="7510" y="11960"/>
                    <a:pt x="4699" y="15677"/>
                    <a:pt x="2924" y="17883"/>
                  </a:cubicBezTo>
                  <a:cubicBezTo>
                    <a:pt x="1148" y="20089"/>
                    <a:pt x="409" y="20786"/>
                    <a:pt x="557" y="21135"/>
                  </a:cubicBezTo>
                  <a:cubicBezTo>
                    <a:pt x="705" y="21483"/>
                    <a:pt x="1740" y="21483"/>
                    <a:pt x="5365" y="21251"/>
                  </a:cubicBezTo>
                  <a:cubicBezTo>
                    <a:pt x="8990" y="21018"/>
                    <a:pt x="15203" y="20554"/>
                    <a:pt x="21417" y="2008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2234553" y="-81734"/>
              <a:ext cx="41569" cy="15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537" fill="norm" stroke="1" extrusionOk="0">
                  <a:moveTo>
                    <a:pt x="6016" y="1031"/>
                  </a:moveTo>
                  <a:cubicBezTo>
                    <a:pt x="3505" y="484"/>
                    <a:pt x="993" y="-63"/>
                    <a:pt x="240" y="5"/>
                  </a:cubicBezTo>
                  <a:cubicBezTo>
                    <a:pt x="-514" y="74"/>
                    <a:pt x="491" y="757"/>
                    <a:pt x="3504" y="3491"/>
                  </a:cubicBezTo>
                  <a:cubicBezTo>
                    <a:pt x="6518" y="6226"/>
                    <a:pt x="11542" y="11010"/>
                    <a:pt x="14807" y="14360"/>
                  </a:cubicBezTo>
                  <a:cubicBezTo>
                    <a:pt x="18072" y="17709"/>
                    <a:pt x="19579" y="19623"/>
                    <a:pt x="21086" y="21537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2349326" y="-79108"/>
              <a:ext cx="99607" cy="11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084" fill="norm" stroke="1" extrusionOk="0">
                  <a:moveTo>
                    <a:pt x="227" y="4053"/>
                  </a:moveTo>
                  <a:cubicBezTo>
                    <a:pt x="15" y="2991"/>
                    <a:pt x="-197" y="1929"/>
                    <a:pt x="332" y="1132"/>
                  </a:cubicBezTo>
                  <a:cubicBezTo>
                    <a:pt x="862" y="335"/>
                    <a:pt x="2132" y="-196"/>
                    <a:pt x="5097" y="70"/>
                  </a:cubicBezTo>
                  <a:cubicBezTo>
                    <a:pt x="8062" y="335"/>
                    <a:pt x="12721" y="1397"/>
                    <a:pt x="16003" y="3788"/>
                  </a:cubicBezTo>
                  <a:cubicBezTo>
                    <a:pt x="19285" y="6178"/>
                    <a:pt x="21191" y="9896"/>
                    <a:pt x="21297" y="12994"/>
                  </a:cubicBezTo>
                  <a:cubicBezTo>
                    <a:pt x="21403" y="16093"/>
                    <a:pt x="19709" y="18571"/>
                    <a:pt x="17380" y="19899"/>
                  </a:cubicBezTo>
                  <a:cubicBezTo>
                    <a:pt x="15050" y="21227"/>
                    <a:pt x="12085" y="21404"/>
                    <a:pt x="9438" y="20607"/>
                  </a:cubicBezTo>
                  <a:cubicBezTo>
                    <a:pt x="6791" y="19811"/>
                    <a:pt x="4462" y="18040"/>
                    <a:pt x="3297" y="14765"/>
                  </a:cubicBezTo>
                  <a:cubicBezTo>
                    <a:pt x="2132" y="11489"/>
                    <a:pt x="2132" y="6709"/>
                    <a:pt x="2132" y="192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2415613" y="-314088"/>
              <a:ext cx="61663" cy="52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1158" fill="norm" stroke="1" extrusionOk="0">
                  <a:moveTo>
                    <a:pt x="3033" y="4478"/>
                  </a:moveTo>
                  <a:cubicBezTo>
                    <a:pt x="4030" y="2478"/>
                    <a:pt x="5027" y="478"/>
                    <a:pt x="7519" y="78"/>
                  </a:cubicBezTo>
                  <a:cubicBezTo>
                    <a:pt x="10011" y="-322"/>
                    <a:pt x="13999" y="878"/>
                    <a:pt x="16824" y="2278"/>
                  </a:cubicBezTo>
                  <a:cubicBezTo>
                    <a:pt x="19648" y="3678"/>
                    <a:pt x="21310" y="5278"/>
                    <a:pt x="20479" y="8478"/>
                  </a:cubicBezTo>
                  <a:cubicBezTo>
                    <a:pt x="19648" y="11678"/>
                    <a:pt x="16325" y="16478"/>
                    <a:pt x="13002" y="18878"/>
                  </a:cubicBezTo>
                  <a:cubicBezTo>
                    <a:pt x="9679" y="21278"/>
                    <a:pt x="6356" y="21278"/>
                    <a:pt x="3864" y="21078"/>
                  </a:cubicBezTo>
                  <a:cubicBezTo>
                    <a:pt x="1371" y="20878"/>
                    <a:pt x="-290" y="20478"/>
                    <a:pt x="42" y="17478"/>
                  </a:cubicBezTo>
                  <a:cubicBezTo>
                    <a:pt x="375" y="14478"/>
                    <a:pt x="2701" y="8878"/>
                    <a:pt x="5027" y="327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305" name="Drawing"/>
          <p:cNvGrpSpPr/>
          <p:nvPr/>
        </p:nvGrpSpPr>
        <p:grpSpPr>
          <a:xfrm>
            <a:off x="2786429" y="12410053"/>
            <a:ext cx="411164" cy="387323"/>
            <a:chOff x="635" y="-217997"/>
            <a:chExt cx="411163" cy="387322"/>
          </a:xfrm>
        </p:grpSpPr>
        <p:sp>
          <p:nvSpPr>
            <p:cNvPr id="1300" name="Line"/>
            <p:cNvSpPr/>
            <p:nvPr/>
          </p:nvSpPr>
          <p:spPr>
            <a:xfrm>
              <a:off x="635" y="-1"/>
              <a:ext cx="23765" cy="16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3537"/>
                    <a:pt x="5400" y="7074"/>
                    <a:pt x="9000" y="10674"/>
                  </a:cubicBezTo>
                  <a:cubicBezTo>
                    <a:pt x="12600" y="14274"/>
                    <a:pt x="17100" y="1793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82180" y="5941"/>
              <a:ext cx="108871" cy="10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099" fill="norm" stroke="1" extrusionOk="0">
                  <a:moveTo>
                    <a:pt x="881" y="4588"/>
                  </a:moveTo>
                  <a:cubicBezTo>
                    <a:pt x="312" y="3441"/>
                    <a:pt x="-256" y="2294"/>
                    <a:pt x="123" y="1529"/>
                  </a:cubicBezTo>
                  <a:cubicBezTo>
                    <a:pt x="502" y="765"/>
                    <a:pt x="1828" y="382"/>
                    <a:pt x="4386" y="860"/>
                  </a:cubicBezTo>
                  <a:cubicBezTo>
                    <a:pt x="6944" y="1338"/>
                    <a:pt x="10733" y="2676"/>
                    <a:pt x="13860" y="4874"/>
                  </a:cubicBezTo>
                  <a:cubicBezTo>
                    <a:pt x="16986" y="7073"/>
                    <a:pt x="19449" y="10131"/>
                    <a:pt x="20397" y="12807"/>
                  </a:cubicBezTo>
                  <a:cubicBezTo>
                    <a:pt x="21344" y="15483"/>
                    <a:pt x="20776" y="17777"/>
                    <a:pt x="18407" y="19306"/>
                  </a:cubicBezTo>
                  <a:cubicBezTo>
                    <a:pt x="16039" y="20835"/>
                    <a:pt x="11870" y="21600"/>
                    <a:pt x="8365" y="20740"/>
                  </a:cubicBezTo>
                  <a:cubicBezTo>
                    <a:pt x="4860" y="19880"/>
                    <a:pt x="2018" y="17395"/>
                    <a:pt x="1355" y="13667"/>
                  </a:cubicBezTo>
                  <a:cubicBezTo>
                    <a:pt x="691" y="9940"/>
                    <a:pt x="2207" y="4970"/>
                    <a:pt x="3723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95694" y="-193090"/>
              <a:ext cx="71296" cy="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251148" y="-217998"/>
              <a:ext cx="31695" cy="99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419" fill="norm" stroke="1" extrusionOk="0">
                  <a:moveTo>
                    <a:pt x="11132" y="247"/>
                  </a:moveTo>
                  <a:cubicBezTo>
                    <a:pt x="7204" y="33"/>
                    <a:pt x="3277" y="-181"/>
                    <a:pt x="1314" y="247"/>
                  </a:cubicBezTo>
                  <a:cubicBezTo>
                    <a:pt x="-650" y="674"/>
                    <a:pt x="-650" y="1744"/>
                    <a:pt x="2950" y="5379"/>
                  </a:cubicBezTo>
                  <a:cubicBezTo>
                    <a:pt x="6550" y="9015"/>
                    <a:pt x="13750" y="15217"/>
                    <a:pt x="20950" y="2141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340538" y="-208503"/>
              <a:ext cx="71261" cy="74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7" h="20485" fill="norm" stroke="1" extrusionOk="0">
                  <a:moveTo>
                    <a:pt x="487" y="4256"/>
                  </a:moveTo>
                  <a:cubicBezTo>
                    <a:pt x="206" y="2889"/>
                    <a:pt x="-74" y="1522"/>
                    <a:pt x="627" y="702"/>
                  </a:cubicBezTo>
                  <a:cubicBezTo>
                    <a:pt x="1328" y="-119"/>
                    <a:pt x="3011" y="-392"/>
                    <a:pt x="6237" y="838"/>
                  </a:cubicBezTo>
                  <a:cubicBezTo>
                    <a:pt x="9463" y="2069"/>
                    <a:pt x="14232" y="4803"/>
                    <a:pt x="17177" y="8084"/>
                  </a:cubicBezTo>
                  <a:cubicBezTo>
                    <a:pt x="20123" y="11365"/>
                    <a:pt x="21245" y="15193"/>
                    <a:pt x="19001" y="17654"/>
                  </a:cubicBezTo>
                  <a:cubicBezTo>
                    <a:pt x="16757" y="20114"/>
                    <a:pt x="11146" y="21208"/>
                    <a:pt x="7079" y="19978"/>
                  </a:cubicBezTo>
                  <a:cubicBezTo>
                    <a:pt x="3011" y="18747"/>
                    <a:pt x="487" y="15193"/>
                    <a:pt x="66" y="11502"/>
                  </a:cubicBezTo>
                  <a:cubicBezTo>
                    <a:pt x="-355" y="7811"/>
                    <a:pt x="1328" y="3983"/>
                    <a:pt x="3011" y="155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315" name="Drawing"/>
          <p:cNvGrpSpPr/>
          <p:nvPr/>
        </p:nvGrpSpPr>
        <p:grpSpPr>
          <a:xfrm>
            <a:off x="9362670" y="9692907"/>
            <a:ext cx="4450835" cy="562297"/>
            <a:chOff x="634" y="-303461"/>
            <a:chExt cx="4450833" cy="562295"/>
          </a:xfrm>
        </p:grpSpPr>
        <p:sp>
          <p:nvSpPr>
            <p:cNvPr id="1306" name="Line"/>
            <p:cNvSpPr/>
            <p:nvPr/>
          </p:nvSpPr>
          <p:spPr>
            <a:xfrm>
              <a:off x="634" y="-1"/>
              <a:ext cx="1" cy="15173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116281" y="22568"/>
              <a:ext cx="1758674" cy="8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071" fill="norm" stroke="1" extrusionOk="0">
                  <a:moveTo>
                    <a:pt x="333" y="18929"/>
                  </a:moveTo>
                  <a:cubicBezTo>
                    <a:pt x="150" y="19674"/>
                    <a:pt x="-32" y="20419"/>
                    <a:pt x="4" y="20792"/>
                  </a:cubicBezTo>
                  <a:cubicBezTo>
                    <a:pt x="41" y="21164"/>
                    <a:pt x="296" y="21164"/>
                    <a:pt x="1026" y="20792"/>
                  </a:cubicBezTo>
                  <a:cubicBezTo>
                    <a:pt x="1756" y="20419"/>
                    <a:pt x="2960" y="19674"/>
                    <a:pt x="4346" y="18185"/>
                  </a:cubicBezTo>
                  <a:cubicBezTo>
                    <a:pt x="5733" y="16695"/>
                    <a:pt x="7302" y="14460"/>
                    <a:pt x="8743" y="12226"/>
                  </a:cubicBezTo>
                  <a:cubicBezTo>
                    <a:pt x="10184" y="9992"/>
                    <a:pt x="11498" y="7757"/>
                    <a:pt x="13048" y="5523"/>
                  </a:cubicBezTo>
                  <a:cubicBezTo>
                    <a:pt x="14599" y="3288"/>
                    <a:pt x="16387" y="1054"/>
                    <a:pt x="17846" y="309"/>
                  </a:cubicBezTo>
                  <a:cubicBezTo>
                    <a:pt x="19306" y="-436"/>
                    <a:pt x="20437" y="309"/>
                    <a:pt x="21568" y="105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2214116" y="-17851"/>
              <a:ext cx="35702" cy="27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181"/>
                    <a:pt x="3600" y="8361"/>
                    <a:pt x="7200" y="11961"/>
                  </a:cubicBezTo>
                  <a:cubicBezTo>
                    <a:pt x="10800" y="15561"/>
                    <a:pt x="16200" y="1858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2323979" y="71402"/>
              <a:ext cx="242917" cy="153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423" fill="norm" stroke="1" extrusionOk="0">
                  <a:moveTo>
                    <a:pt x="4983" y="0"/>
                  </a:moveTo>
                  <a:cubicBezTo>
                    <a:pt x="7714" y="0"/>
                    <a:pt x="10445" y="0"/>
                    <a:pt x="13301" y="1869"/>
                  </a:cubicBezTo>
                  <a:cubicBezTo>
                    <a:pt x="16156" y="3738"/>
                    <a:pt x="19135" y="7477"/>
                    <a:pt x="20004" y="10800"/>
                  </a:cubicBezTo>
                  <a:cubicBezTo>
                    <a:pt x="20873" y="14123"/>
                    <a:pt x="19632" y="17031"/>
                    <a:pt x="16156" y="18900"/>
                  </a:cubicBezTo>
                  <a:cubicBezTo>
                    <a:pt x="12680" y="20769"/>
                    <a:pt x="6970" y="21600"/>
                    <a:pt x="3618" y="21392"/>
                  </a:cubicBezTo>
                  <a:cubicBezTo>
                    <a:pt x="266" y="21185"/>
                    <a:pt x="-727" y="19938"/>
                    <a:pt x="514" y="16408"/>
                  </a:cubicBezTo>
                  <a:cubicBezTo>
                    <a:pt x="1756" y="12877"/>
                    <a:pt x="5232" y="7062"/>
                    <a:pt x="8707" y="1246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2514602" y="-303462"/>
              <a:ext cx="74379" cy="17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fill="norm" stroke="1" extrusionOk="0">
                  <a:moveTo>
                    <a:pt x="3456" y="0"/>
                  </a:moveTo>
                  <a:cubicBezTo>
                    <a:pt x="1728" y="3541"/>
                    <a:pt x="0" y="7082"/>
                    <a:pt x="0" y="9915"/>
                  </a:cubicBezTo>
                  <a:cubicBezTo>
                    <a:pt x="0" y="12748"/>
                    <a:pt x="1728" y="14872"/>
                    <a:pt x="3456" y="16820"/>
                  </a:cubicBezTo>
                  <a:cubicBezTo>
                    <a:pt x="5184" y="18767"/>
                    <a:pt x="6912" y="20538"/>
                    <a:pt x="9936" y="21069"/>
                  </a:cubicBezTo>
                  <a:cubicBezTo>
                    <a:pt x="12960" y="21600"/>
                    <a:pt x="17280" y="20892"/>
                    <a:pt x="21600" y="20184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2535428" y="-178507"/>
              <a:ext cx="267761" cy="4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2634931" y="-214208"/>
              <a:ext cx="25453" cy="14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2250"/>
                    <a:pt x="-1068" y="4500"/>
                    <a:pt x="132" y="8100"/>
                  </a:cubicBezTo>
                  <a:cubicBezTo>
                    <a:pt x="1332" y="11700"/>
                    <a:pt x="10932" y="16650"/>
                    <a:pt x="2053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2874591" y="44626"/>
              <a:ext cx="1561933" cy="133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87" y="19680"/>
                    <a:pt x="3374" y="17760"/>
                    <a:pt x="5122" y="15840"/>
                  </a:cubicBezTo>
                  <a:cubicBezTo>
                    <a:pt x="6871" y="13920"/>
                    <a:pt x="8681" y="12000"/>
                    <a:pt x="10327" y="10320"/>
                  </a:cubicBezTo>
                  <a:cubicBezTo>
                    <a:pt x="11973" y="8640"/>
                    <a:pt x="13454" y="7200"/>
                    <a:pt x="15305" y="5520"/>
                  </a:cubicBezTo>
                  <a:cubicBezTo>
                    <a:pt x="17157" y="3840"/>
                    <a:pt x="19378" y="192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4399577" y="-43589"/>
              <a:ext cx="51892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6" grpId="7"/>
      <p:bldP build="whole" bldLvl="1" animBg="1" rev="0" advAuto="0" spid="1299" grpId="4"/>
      <p:bldP build="whole" bldLvl="1" animBg="1" rev="0" advAuto="0" spid="1315" grpId="6"/>
      <p:bldP build="whole" bldLvl="1" animBg="1" rev="0" advAuto="0" spid="1255" grpId="1"/>
      <p:bldP build="whole" bldLvl="1" animBg="1" rev="0" advAuto="0" spid="1305" grpId="5"/>
      <p:bldP build="whole" bldLvl="1" animBg="1" rev="0" advAuto="0" spid="1291" grpId="3"/>
      <p:bldP build="whole" bldLvl="1" animBg="1" rev="0" advAuto="0" spid="1281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caling Laws, DeepMind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DeepMind 2022</a:t>
            </a:r>
          </a:p>
        </p:txBody>
      </p:sp>
      <p:sp>
        <p:nvSpPr>
          <p:cNvPr id="131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19" name="[2203.15556] Chinchilla.heic" descr="[2203.15556] Chinchilla.heic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541"/>
          <a:stretch>
            <a:fillRect/>
          </a:stretch>
        </p:blipFill>
        <p:spPr>
          <a:xfrm>
            <a:off x="2171700" y="4834363"/>
            <a:ext cx="20040600" cy="5808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caling Laws, DeepMind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DeepMind 2022</a:t>
            </a:r>
          </a:p>
        </p:txBody>
      </p:sp>
      <p:sp>
        <p:nvSpPr>
          <p:cNvPr id="1322" name="Chinchilla Optim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Chinchilla Optimal</a:t>
            </a:r>
          </a:p>
        </p:txBody>
      </p:sp>
      <p:pic>
        <p:nvPicPr>
          <p:cNvPr id="1323" name="Go smol or go home  Harm de Vries.heic" descr="Go smol or go home  Harm de Vries.hei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496" y="5632212"/>
            <a:ext cx="14475632" cy="3524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1" name="Drawing"/>
          <p:cNvGrpSpPr/>
          <p:nvPr/>
        </p:nvGrpSpPr>
        <p:grpSpPr>
          <a:xfrm>
            <a:off x="6590213" y="4049164"/>
            <a:ext cx="12204871" cy="6619719"/>
            <a:chOff x="-912654" y="-3776066"/>
            <a:chExt cx="12204870" cy="6619717"/>
          </a:xfrm>
        </p:grpSpPr>
        <p:sp>
          <p:nvSpPr>
            <p:cNvPr id="1324" name="Line"/>
            <p:cNvSpPr/>
            <p:nvPr/>
          </p:nvSpPr>
          <p:spPr>
            <a:xfrm>
              <a:off x="-269201" y="0"/>
              <a:ext cx="783881" cy="2106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7389" y="0"/>
                  </a:moveTo>
                  <a:cubicBezTo>
                    <a:pt x="8432" y="106"/>
                    <a:pt x="9474" y="213"/>
                    <a:pt x="10942" y="763"/>
                  </a:cubicBezTo>
                  <a:cubicBezTo>
                    <a:pt x="12411" y="1312"/>
                    <a:pt x="14305" y="2305"/>
                    <a:pt x="15868" y="3352"/>
                  </a:cubicBezTo>
                  <a:cubicBezTo>
                    <a:pt x="17432" y="4398"/>
                    <a:pt x="18663" y="5498"/>
                    <a:pt x="19611" y="6650"/>
                  </a:cubicBezTo>
                  <a:cubicBezTo>
                    <a:pt x="20558" y="7803"/>
                    <a:pt x="21221" y="9009"/>
                    <a:pt x="21411" y="10215"/>
                  </a:cubicBezTo>
                  <a:cubicBezTo>
                    <a:pt x="21600" y="11421"/>
                    <a:pt x="21316" y="12627"/>
                    <a:pt x="20463" y="13779"/>
                  </a:cubicBezTo>
                  <a:cubicBezTo>
                    <a:pt x="19611" y="14932"/>
                    <a:pt x="18189" y="16032"/>
                    <a:pt x="16200" y="17060"/>
                  </a:cubicBezTo>
                  <a:cubicBezTo>
                    <a:pt x="14211" y="18089"/>
                    <a:pt x="11653" y="19046"/>
                    <a:pt x="8858" y="19791"/>
                  </a:cubicBezTo>
                  <a:cubicBezTo>
                    <a:pt x="6063" y="20536"/>
                    <a:pt x="3032" y="21068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-324493" y="1868092"/>
              <a:ext cx="231724" cy="26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496" fill="norm" stroke="1" extrusionOk="0">
                  <a:moveTo>
                    <a:pt x="18418" y="0"/>
                  </a:moveTo>
                  <a:cubicBezTo>
                    <a:pt x="13336" y="4431"/>
                    <a:pt x="8253" y="8862"/>
                    <a:pt x="5236" y="11769"/>
                  </a:cubicBezTo>
                  <a:cubicBezTo>
                    <a:pt x="2218" y="14677"/>
                    <a:pt x="1265" y="16062"/>
                    <a:pt x="630" y="17446"/>
                  </a:cubicBezTo>
                  <a:cubicBezTo>
                    <a:pt x="-5" y="18831"/>
                    <a:pt x="-323" y="20215"/>
                    <a:pt x="471" y="20908"/>
                  </a:cubicBezTo>
                  <a:cubicBezTo>
                    <a:pt x="1265" y="21600"/>
                    <a:pt x="3171" y="21600"/>
                    <a:pt x="6824" y="21323"/>
                  </a:cubicBezTo>
                  <a:cubicBezTo>
                    <a:pt x="10477" y="21046"/>
                    <a:pt x="15877" y="20492"/>
                    <a:pt x="21277" y="1993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-850385" y="2542681"/>
              <a:ext cx="51892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-912655" y="2397384"/>
              <a:ext cx="311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-725846" y="2573815"/>
              <a:ext cx="249080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513"/>
                  </a:moveTo>
                  <a:cubicBezTo>
                    <a:pt x="300" y="10956"/>
                    <a:pt x="600" y="14400"/>
                    <a:pt x="1350" y="17061"/>
                  </a:cubicBezTo>
                  <a:cubicBezTo>
                    <a:pt x="2100" y="19722"/>
                    <a:pt x="3300" y="21600"/>
                    <a:pt x="3600" y="21600"/>
                  </a:cubicBezTo>
                  <a:cubicBezTo>
                    <a:pt x="3900" y="21600"/>
                    <a:pt x="3300" y="19722"/>
                    <a:pt x="3450" y="17217"/>
                  </a:cubicBezTo>
                  <a:cubicBezTo>
                    <a:pt x="3600" y="14713"/>
                    <a:pt x="4500" y="11583"/>
                    <a:pt x="7650" y="8609"/>
                  </a:cubicBezTo>
                  <a:cubicBezTo>
                    <a:pt x="10800" y="5635"/>
                    <a:pt x="16200" y="281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-487145" y="2584194"/>
              <a:ext cx="238701" cy="219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3037"/>
                  </a:moveTo>
                  <a:cubicBezTo>
                    <a:pt x="939" y="6075"/>
                    <a:pt x="1878" y="9112"/>
                    <a:pt x="2974" y="11644"/>
                  </a:cubicBezTo>
                  <a:cubicBezTo>
                    <a:pt x="4070" y="14175"/>
                    <a:pt x="5322" y="16200"/>
                    <a:pt x="6104" y="18056"/>
                  </a:cubicBezTo>
                  <a:cubicBezTo>
                    <a:pt x="6887" y="19912"/>
                    <a:pt x="7200" y="21600"/>
                    <a:pt x="7043" y="21431"/>
                  </a:cubicBezTo>
                  <a:cubicBezTo>
                    <a:pt x="6887" y="21263"/>
                    <a:pt x="6261" y="19238"/>
                    <a:pt x="6887" y="16200"/>
                  </a:cubicBezTo>
                  <a:cubicBezTo>
                    <a:pt x="7513" y="13163"/>
                    <a:pt x="9391" y="9113"/>
                    <a:pt x="12052" y="6244"/>
                  </a:cubicBezTo>
                  <a:cubicBezTo>
                    <a:pt x="14713" y="3375"/>
                    <a:pt x="18157" y="1688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-181132" y="2616871"/>
              <a:ext cx="171389" cy="18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22" fill="norm" stroke="1" extrusionOk="0">
                  <a:moveTo>
                    <a:pt x="4554" y="14222"/>
                  </a:moveTo>
                  <a:cubicBezTo>
                    <a:pt x="2394" y="14222"/>
                    <a:pt x="234" y="14222"/>
                    <a:pt x="18" y="13222"/>
                  </a:cubicBezTo>
                  <a:cubicBezTo>
                    <a:pt x="-198" y="12222"/>
                    <a:pt x="1530" y="10222"/>
                    <a:pt x="3906" y="8422"/>
                  </a:cubicBezTo>
                  <a:cubicBezTo>
                    <a:pt x="6282" y="6622"/>
                    <a:pt x="9306" y="5022"/>
                    <a:pt x="11898" y="3422"/>
                  </a:cubicBezTo>
                  <a:cubicBezTo>
                    <a:pt x="14490" y="1822"/>
                    <a:pt x="16650" y="222"/>
                    <a:pt x="16650" y="22"/>
                  </a:cubicBezTo>
                  <a:cubicBezTo>
                    <a:pt x="16650" y="-178"/>
                    <a:pt x="14490" y="1022"/>
                    <a:pt x="11898" y="3022"/>
                  </a:cubicBezTo>
                  <a:cubicBezTo>
                    <a:pt x="9306" y="5022"/>
                    <a:pt x="6282" y="7822"/>
                    <a:pt x="4770" y="10422"/>
                  </a:cubicBezTo>
                  <a:cubicBezTo>
                    <a:pt x="3258" y="13022"/>
                    <a:pt x="3258" y="15422"/>
                    <a:pt x="6282" y="17222"/>
                  </a:cubicBezTo>
                  <a:cubicBezTo>
                    <a:pt x="9306" y="19022"/>
                    <a:pt x="15354" y="20222"/>
                    <a:pt x="21402" y="214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93359" y="2636085"/>
              <a:ext cx="145977" cy="15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5" h="21402" fill="norm" stroke="1" extrusionOk="0">
                  <a:moveTo>
                    <a:pt x="20715" y="0"/>
                  </a:moveTo>
                  <a:cubicBezTo>
                    <a:pt x="13842" y="3287"/>
                    <a:pt x="6970" y="6574"/>
                    <a:pt x="3288" y="9626"/>
                  </a:cubicBezTo>
                  <a:cubicBezTo>
                    <a:pt x="-394" y="12678"/>
                    <a:pt x="-885" y="15496"/>
                    <a:pt x="1324" y="17609"/>
                  </a:cubicBezTo>
                  <a:cubicBezTo>
                    <a:pt x="3533" y="19722"/>
                    <a:pt x="8442" y="21130"/>
                    <a:pt x="12124" y="21365"/>
                  </a:cubicBezTo>
                  <a:cubicBezTo>
                    <a:pt x="15806" y="21600"/>
                    <a:pt x="18260" y="20661"/>
                    <a:pt x="20715" y="1972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148421" y="2075657"/>
              <a:ext cx="142806" cy="70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fill="norm" stroke="1" extrusionOk="0">
                  <a:moveTo>
                    <a:pt x="5801" y="0"/>
                  </a:moveTo>
                  <a:cubicBezTo>
                    <a:pt x="3744" y="318"/>
                    <a:pt x="1687" y="635"/>
                    <a:pt x="659" y="1482"/>
                  </a:cubicBezTo>
                  <a:cubicBezTo>
                    <a:pt x="-370" y="2329"/>
                    <a:pt x="-370" y="3706"/>
                    <a:pt x="1944" y="6406"/>
                  </a:cubicBezTo>
                  <a:cubicBezTo>
                    <a:pt x="4259" y="9106"/>
                    <a:pt x="8887" y="13129"/>
                    <a:pt x="12487" y="15882"/>
                  </a:cubicBezTo>
                  <a:cubicBezTo>
                    <a:pt x="16087" y="18635"/>
                    <a:pt x="18659" y="20118"/>
                    <a:pt x="2123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338333" y="2656841"/>
              <a:ext cx="233108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2345" y="0"/>
                  </a:moveTo>
                  <a:cubicBezTo>
                    <a:pt x="1392" y="2618"/>
                    <a:pt x="439" y="5236"/>
                    <a:pt x="122" y="8182"/>
                  </a:cubicBezTo>
                  <a:cubicBezTo>
                    <a:pt x="-196" y="11127"/>
                    <a:pt x="122" y="14400"/>
                    <a:pt x="916" y="17018"/>
                  </a:cubicBezTo>
                  <a:cubicBezTo>
                    <a:pt x="1710" y="19636"/>
                    <a:pt x="2980" y="21600"/>
                    <a:pt x="4251" y="21600"/>
                  </a:cubicBezTo>
                  <a:cubicBezTo>
                    <a:pt x="5522" y="21600"/>
                    <a:pt x="6792" y="19636"/>
                    <a:pt x="7745" y="17018"/>
                  </a:cubicBezTo>
                  <a:cubicBezTo>
                    <a:pt x="8698" y="14400"/>
                    <a:pt x="9333" y="11127"/>
                    <a:pt x="10445" y="7855"/>
                  </a:cubicBezTo>
                  <a:cubicBezTo>
                    <a:pt x="11557" y="4582"/>
                    <a:pt x="13145" y="1309"/>
                    <a:pt x="15051" y="1636"/>
                  </a:cubicBezTo>
                  <a:cubicBezTo>
                    <a:pt x="16957" y="1964"/>
                    <a:pt x="19180" y="5891"/>
                    <a:pt x="21404" y="981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595036" y="2611334"/>
              <a:ext cx="100945" cy="13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155" fill="norm" stroke="1" extrusionOk="0">
                  <a:moveTo>
                    <a:pt x="21009" y="609"/>
                  </a:moveTo>
                  <a:cubicBezTo>
                    <a:pt x="17409" y="82"/>
                    <a:pt x="13809" y="-445"/>
                    <a:pt x="10209" y="609"/>
                  </a:cubicBezTo>
                  <a:cubicBezTo>
                    <a:pt x="6609" y="1662"/>
                    <a:pt x="3009" y="4296"/>
                    <a:pt x="1209" y="7457"/>
                  </a:cubicBezTo>
                  <a:cubicBezTo>
                    <a:pt x="-591" y="10618"/>
                    <a:pt x="-591" y="14306"/>
                    <a:pt x="2649" y="16677"/>
                  </a:cubicBezTo>
                  <a:cubicBezTo>
                    <a:pt x="5889" y="19048"/>
                    <a:pt x="12369" y="20101"/>
                    <a:pt x="18849" y="2115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799763" y="2615328"/>
              <a:ext cx="10379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768628" y="2366250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921457" y="2117170"/>
              <a:ext cx="125488" cy="72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0" h="21600" fill="norm" stroke="1" extrusionOk="0">
                  <a:moveTo>
                    <a:pt x="3779" y="0"/>
                  </a:moveTo>
                  <a:cubicBezTo>
                    <a:pt x="1563" y="411"/>
                    <a:pt x="-652" y="823"/>
                    <a:pt x="179" y="2109"/>
                  </a:cubicBezTo>
                  <a:cubicBezTo>
                    <a:pt x="1010" y="3394"/>
                    <a:pt x="4886" y="5554"/>
                    <a:pt x="9317" y="8434"/>
                  </a:cubicBezTo>
                  <a:cubicBezTo>
                    <a:pt x="13748" y="11314"/>
                    <a:pt x="18733" y="14914"/>
                    <a:pt x="19840" y="17229"/>
                  </a:cubicBezTo>
                  <a:cubicBezTo>
                    <a:pt x="20948" y="19543"/>
                    <a:pt x="18179" y="20571"/>
                    <a:pt x="1541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1028085" y="2667220"/>
              <a:ext cx="202522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4393" y="0"/>
                  </a:moveTo>
                  <a:cubicBezTo>
                    <a:pt x="9153" y="1440"/>
                    <a:pt x="13912" y="2880"/>
                    <a:pt x="17024" y="4680"/>
                  </a:cubicBezTo>
                  <a:cubicBezTo>
                    <a:pt x="20136" y="6480"/>
                    <a:pt x="21600" y="8640"/>
                    <a:pt x="21417" y="11160"/>
                  </a:cubicBezTo>
                  <a:cubicBezTo>
                    <a:pt x="21234" y="13680"/>
                    <a:pt x="19403" y="16560"/>
                    <a:pt x="15559" y="18360"/>
                  </a:cubicBezTo>
                  <a:cubicBezTo>
                    <a:pt x="11715" y="20160"/>
                    <a:pt x="5858" y="208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1235651" y="2262467"/>
              <a:ext cx="51892" cy="58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3214"/>
                    <a:pt x="5760" y="6429"/>
                    <a:pt x="9360" y="10029"/>
                  </a:cubicBezTo>
                  <a:cubicBezTo>
                    <a:pt x="12960" y="13629"/>
                    <a:pt x="17280" y="1761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1380612" y="2596114"/>
              <a:ext cx="218281" cy="167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0951" fill="norm" stroke="1" extrusionOk="0">
                  <a:moveTo>
                    <a:pt x="2977" y="16655"/>
                  </a:moveTo>
                  <a:cubicBezTo>
                    <a:pt x="5923" y="14063"/>
                    <a:pt x="8868" y="11471"/>
                    <a:pt x="10832" y="9311"/>
                  </a:cubicBezTo>
                  <a:cubicBezTo>
                    <a:pt x="12795" y="7151"/>
                    <a:pt x="13777" y="5423"/>
                    <a:pt x="13777" y="3695"/>
                  </a:cubicBezTo>
                  <a:cubicBezTo>
                    <a:pt x="13777" y="1967"/>
                    <a:pt x="12795" y="239"/>
                    <a:pt x="10505" y="23"/>
                  </a:cubicBezTo>
                  <a:cubicBezTo>
                    <a:pt x="8214" y="-193"/>
                    <a:pt x="4614" y="1103"/>
                    <a:pt x="2323" y="3263"/>
                  </a:cubicBezTo>
                  <a:cubicBezTo>
                    <a:pt x="32" y="5423"/>
                    <a:pt x="-950" y="8447"/>
                    <a:pt x="1177" y="11687"/>
                  </a:cubicBezTo>
                  <a:cubicBezTo>
                    <a:pt x="3305" y="14927"/>
                    <a:pt x="8541" y="18383"/>
                    <a:pt x="12305" y="19895"/>
                  </a:cubicBezTo>
                  <a:cubicBezTo>
                    <a:pt x="16068" y="21407"/>
                    <a:pt x="18359" y="20975"/>
                    <a:pt x="20650" y="2054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1975320" y="2515005"/>
              <a:ext cx="194378" cy="235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fill="norm" stroke="1" extrusionOk="0">
                  <a:moveTo>
                    <a:pt x="4239" y="13023"/>
                  </a:moveTo>
                  <a:cubicBezTo>
                    <a:pt x="2345" y="13023"/>
                    <a:pt x="450" y="13023"/>
                    <a:pt x="71" y="12388"/>
                  </a:cubicBezTo>
                  <a:cubicBezTo>
                    <a:pt x="-308" y="11753"/>
                    <a:pt x="829" y="10482"/>
                    <a:pt x="3481" y="8735"/>
                  </a:cubicBezTo>
                  <a:cubicBezTo>
                    <a:pt x="6134" y="6988"/>
                    <a:pt x="10303" y="4765"/>
                    <a:pt x="13145" y="3018"/>
                  </a:cubicBezTo>
                  <a:cubicBezTo>
                    <a:pt x="15987" y="1271"/>
                    <a:pt x="17503" y="0"/>
                    <a:pt x="17124" y="0"/>
                  </a:cubicBezTo>
                  <a:cubicBezTo>
                    <a:pt x="16745" y="0"/>
                    <a:pt x="14471" y="1271"/>
                    <a:pt x="11439" y="3971"/>
                  </a:cubicBezTo>
                  <a:cubicBezTo>
                    <a:pt x="8408" y="6671"/>
                    <a:pt x="4618" y="10800"/>
                    <a:pt x="2534" y="13659"/>
                  </a:cubicBezTo>
                  <a:cubicBezTo>
                    <a:pt x="450" y="16518"/>
                    <a:pt x="71" y="18106"/>
                    <a:pt x="3482" y="19218"/>
                  </a:cubicBezTo>
                  <a:cubicBezTo>
                    <a:pt x="6892" y="20329"/>
                    <a:pt x="14092" y="20965"/>
                    <a:pt x="2129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2258874" y="2511546"/>
              <a:ext cx="170281" cy="21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4416" y="5311"/>
                  </a:moveTo>
                  <a:cubicBezTo>
                    <a:pt x="2688" y="6374"/>
                    <a:pt x="960" y="7436"/>
                    <a:pt x="312" y="8852"/>
                  </a:cubicBezTo>
                  <a:cubicBezTo>
                    <a:pt x="-336" y="10269"/>
                    <a:pt x="96" y="12039"/>
                    <a:pt x="960" y="13633"/>
                  </a:cubicBezTo>
                  <a:cubicBezTo>
                    <a:pt x="1824" y="15226"/>
                    <a:pt x="3120" y="16643"/>
                    <a:pt x="4200" y="18236"/>
                  </a:cubicBezTo>
                  <a:cubicBezTo>
                    <a:pt x="5280" y="19830"/>
                    <a:pt x="6144" y="21600"/>
                    <a:pt x="6360" y="21600"/>
                  </a:cubicBezTo>
                  <a:cubicBezTo>
                    <a:pt x="6576" y="21600"/>
                    <a:pt x="6144" y="19830"/>
                    <a:pt x="6576" y="16820"/>
                  </a:cubicBezTo>
                  <a:cubicBezTo>
                    <a:pt x="7008" y="13810"/>
                    <a:pt x="8304" y="9561"/>
                    <a:pt x="10896" y="6551"/>
                  </a:cubicBezTo>
                  <a:cubicBezTo>
                    <a:pt x="13488" y="3541"/>
                    <a:pt x="17376" y="1770"/>
                    <a:pt x="21264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2470668" y="2521924"/>
              <a:ext cx="228323" cy="19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6943"/>
                  </a:moveTo>
                  <a:cubicBezTo>
                    <a:pt x="327" y="8871"/>
                    <a:pt x="655" y="10800"/>
                    <a:pt x="1473" y="12343"/>
                  </a:cubicBezTo>
                  <a:cubicBezTo>
                    <a:pt x="2291" y="13886"/>
                    <a:pt x="3600" y="15043"/>
                    <a:pt x="4418" y="16779"/>
                  </a:cubicBezTo>
                  <a:cubicBezTo>
                    <a:pt x="5236" y="18514"/>
                    <a:pt x="5564" y="20829"/>
                    <a:pt x="5236" y="21214"/>
                  </a:cubicBezTo>
                  <a:cubicBezTo>
                    <a:pt x="4909" y="21600"/>
                    <a:pt x="3927" y="20057"/>
                    <a:pt x="4255" y="17357"/>
                  </a:cubicBezTo>
                  <a:cubicBezTo>
                    <a:pt x="4582" y="14657"/>
                    <a:pt x="6218" y="10800"/>
                    <a:pt x="9327" y="7714"/>
                  </a:cubicBezTo>
                  <a:cubicBezTo>
                    <a:pt x="12436" y="4629"/>
                    <a:pt x="17018" y="231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2753044" y="2556354"/>
              <a:ext cx="127109" cy="14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0889" fill="norm" stroke="1" extrusionOk="0">
                  <a:moveTo>
                    <a:pt x="8171" y="7224"/>
                  </a:moveTo>
                  <a:cubicBezTo>
                    <a:pt x="5329" y="7739"/>
                    <a:pt x="2487" y="8253"/>
                    <a:pt x="1066" y="9796"/>
                  </a:cubicBezTo>
                  <a:cubicBezTo>
                    <a:pt x="-355" y="11339"/>
                    <a:pt x="-355" y="13910"/>
                    <a:pt x="1066" y="15967"/>
                  </a:cubicBezTo>
                  <a:cubicBezTo>
                    <a:pt x="2487" y="18024"/>
                    <a:pt x="5329" y="19567"/>
                    <a:pt x="8171" y="20339"/>
                  </a:cubicBezTo>
                  <a:cubicBezTo>
                    <a:pt x="11013" y="21110"/>
                    <a:pt x="13856" y="21110"/>
                    <a:pt x="16129" y="20081"/>
                  </a:cubicBezTo>
                  <a:cubicBezTo>
                    <a:pt x="18403" y="19053"/>
                    <a:pt x="20108" y="16996"/>
                    <a:pt x="20677" y="13396"/>
                  </a:cubicBezTo>
                  <a:cubicBezTo>
                    <a:pt x="21245" y="9796"/>
                    <a:pt x="20677" y="4653"/>
                    <a:pt x="18687" y="2081"/>
                  </a:cubicBezTo>
                  <a:cubicBezTo>
                    <a:pt x="16698" y="-490"/>
                    <a:pt x="13287" y="-490"/>
                    <a:pt x="10729" y="1053"/>
                  </a:cubicBezTo>
                  <a:cubicBezTo>
                    <a:pt x="8171" y="2596"/>
                    <a:pt x="6466" y="5681"/>
                    <a:pt x="4761" y="876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2948069" y="2511546"/>
              <a:ext cx="415132" cy="17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8894"/>
                  </a:moveTo>
                  <a:cubicBezTo>
                    <a:pt x="360" y="11435"/>
                    <a:pt x="720" y="13977"/>
                    <a:pt x="1080" y="16518"/>
                  </a:cubicBezTo>
                  <a:cubicBezTo>
                    <a:pt x="1440" y="19059"/>
                    <a:pt x="1800" y="21600"/>
                    <a:pt x="2160" y="21176"/>
                  </a:cubicBezTo>
                  <a:cubicBezTo>
                    <a:pt x="2520" y="20753"/>
                    <a:pt x="2880" y="17365"/>
                    <a:pt x="3960" y="13765"/>
                  </a:cubicBezTo>
                  <a:cubicBezTo>
                    <a:pt x="5040" y="10165"/>
                    <a:pt x="6840" y="6353"/>
                    <a:pt x="9900" y="4024"/>
                  </a:cubicBezTo>
                  <a:cubicBezTo>
                    <a:pt x="12960" y="1694"/>
                    <a:pt x="17280" y="84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2702186" y="-3196514"/>
              <a:ext cx="847825" cy="130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4660" y="21600"/>
                  </a:moveTo>
                  <a:cubicBezTo>
                    <a:pt x="3607" y="20343"/>
                    <a:pt x="2553" y="19086"/>
                    <a:pt x="1631" y="17486"/>
                  </a:cubicBezTo>
                  <a:cubicBezTo>
                    <a:pt x="709" y="15886"/>
                    <a:pt x="-81" y="13943"/>
                    <a:pt x="7" y="12257"/>
                  </a:cubicBezTo>
                  <a:cubicBezTo>
                    <a:pt x="95" y="10571"/>
                    <a:pt x="1060" y="9143"/>
                    <a:pt x="2948" y="7743"/>
                  </a:cubicBezTo>
                  <a:cubicBezTo>
                    <a:pt x="4836" y="6343"/>
                    <a:pt x="7646" y="4971"/>
                    <a:pt x="10895" y="3686"/>
                  </a:cubicBezTo>
                  <a:cubicBezTo>
                    <a:pt x="14143" y="2400"/>
                    <a:pt x="17831" y="1200"/>
                    <a:pt x="2151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3488534" y="-3279540"/>
              <a:ext cx="125789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8" h="21600" fill="norm" stroke="1" extrusionOk="0">
                  <a:moveTo>
                    <a:pt x="4857" y="0"/>
                  </a:moveTo>
                  <a:cubicBezTo>
                    <a:pt x="2088" y="758"/>
                    <a:pt x="-681" y="1516"/>
                    <a:pt x="150" y="2274"/>
                  </a:cubicBezTo>
                  <a:cubicBezTo>
                    <a:pt x="981" y="3032"/>
                    <a:pt x="5411" y="3789"/>
                    <a:pt x="9288" y="4737"/>
                  </a:cubicBezTo>
                  <a:cubicBezTo>
                    <a:pt x="13165" y="5684"/>
                    <a:pt x="16488" y="6821"/>
                    <a:pt x="18427" y="8337"/>
                  </a:cubicBezTo>
                  <a:cubicBezTo>
                    <a:pt x="20365" y="9853"/>
                    <a:pt x="20919" y="11747"/>
                    <a:pt x="18704" y="14021"/>
                  </a:cubicBezTo>
                  <a:cubicBezTo>
                    <a:pt x="16488" y="16295"/>
                    <a:pt x="11504" y="18947"/>
                    <a:pt x="651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3747197" y="-3524790"/>
              <a:ext cx="498159" cy="53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21447"/>
                  </a:moveTo>
                  <a:cubicBezTo>
                    <a:pt x="450" y="16185"/>
                    <a:pt x="900" y="10924"/>
                    <a:pt x="1125" y="7947"/>
                  </a:cubicBezTo>
                  <a:cubicBezTo>
                    <a:pt x="1350" y="4970"/>
                    <a:pt x="1350" y="4278"/>
                    <a:pt x="1500" y="4278"/>
                  </a:cubicBezTo>
                  <a:cubicBezTo>
                    <a:pt x="1650" y="4278"/>
                    <a:pt x="1950" y="4970"/>
                    <a:pt x="3225" y="6909"/>
                  </a:cubicBezTo>
                  <a:cubicBezTo>
                    <a:pt x="4500" y="8847"/>
                    <a:pt x="6750" y="12032"/>
                    <a:pt x="8250" y="13901"/>
                  </a:cubicBezTo>
                  <a:cubicBezTo>
                    <a:pt x="9750" y="15770"/>
                    <a:pt x="10500" y="16324"/>
                    <a:pt x="10875" y="16185"/>
                  </a:cubicBezTo>
                  <a:cubicBezTo>
                    <a:pt x="11250" y="16047"/>
                    <a:pt x="11250" y="15216"/>
                    <a:pt x="11325" y="12862"/>
                  </a:cubicBezTo>
                  <a:cubicBezTo>
                    <a:pt x="11400" y="10509"/>
                    <a:pt x="11550" y="6632"/>
                    <a:pt x="11700" y="4347"/>
                  </a:cubicBezTo>
                  <a:cubicBezTo>
                    <a:pt x="11850" y="2062"/>
                    <a:pt x="12000" y="1370"/>
                    <a:pt x="12375" y="816"/>
                  </a:cubicBezTo>
                  <a:cubicBezTo>
                    <a:pt x="12750" y="262"/>
                    <a:pt x="13350" y="-153"/>
                    <a:pt x="13800" y="55"/>
                  </a:cubicBezTo>
                  <a:cubicBezTo>
                    <a:pt x="14250" y="262"/>
                    <a:pt x="14550" y="1093"/>
                    <a:pt x="15525" y="3932"/>
                  </a:cubicBezTo>
                  <a:cubicBezTo>
                    <a:pt x="16500" y="6770"/>
                    <a:pt x="18150" y="11616"/>
                    <a:pt x="19275" y="14801"/>
                  </a:cubicBezTo>
                  <a:cubicBezTo>
                    <a:pt x="20400" y="17985"/>
                    <a:pt x="21000" y="19509"/>
                    <a:pt x="21600" y="2103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4372683" y="-3155001"/>
              <a:ext cx="115542" cy="102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2" h="21257" fill="norm" stroke="1" extrusionOk="0">
                  <a:moveTo>
                    <a:pt x="6908" y="8640"/>
                  </a:moveTo>
                  <a:cubicBezTo>
                    <a:pt x="3822" y="9360"/>
                    <a:pt x="736" y="10080"/>
                    <a:pt x="119" y="12240"/>
                  </a:cubicBezTo>
                  <a:cubicBezTo>
                    <a:pt x="-498" y="14400"/>
                    <a:pt x="1353" y="18000"/>
                    <a:pt x="3822" y="19800"/>
                  </a:cubicBezTo>
                  <a:cubicBezTo>
                    <a:pt x="6291" y="21600"/>
                    <a:pt x="9376" y="21600"/>
                    <a:pt x="12153" y="20520"/>
                  </a:cubicBezTo>
                  <a:cubicBezTo>
                    <a:pt x="14931" y="19440"/>
                    <a:pt x="17399" y="17280"/>
                    <a:pt x="18942" y="14400"/>
                  </a:cubicBezTo>
                  <a:cubicBezTo>
                    <a:pt x="20485" y="11520"/>
                    <a:pt x="21102" y="7920"/>
                    <a:pt x="20176" y="5040"/>
                  </a:cubicBezTo>
                  <a:cubicBezTo>
                    <a:pt x="19251" y="2160"/>
                    <a:pt x="16782" y="0"/>
                    <a:pt x="14931" y="0"/>
                  </a:cubicBezTo>
                  <a:cubicBezTo>
                    <a:pt x="13079" y="0"/>
                    <a:pt x="11845" y="2160"/>
                    <a:pt x="10611" y="432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4538311" y="-3776067"/>
              <a:ext cx="205203" cy="776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55" fill="norm" stroke="1" extrusionOk="0">
                  <a:moveTo>
                    <a:pt x="10554" y="16947"/>
                  </a:moveTo>
                  <a:cubicBezTo>
                    <a:pt x="8754" y="16947"/>
                    <a:pt x="6954" y="16947"/>
                    <a:pt x="5154" y="17091"/>
                  </a:cubicBezTo>
                  <a:cubicBezTo>
                    <a:pt x="3354" y="17235"/>
                    <a:pt x="1554" y="17523"/>
                    <a:pt x="654" y="18003"/>
                  </a:cubicBezTo>
                  <a:cubicBezTo>
                    <a:pt x="-246" y="18483"/>
                    <a:pt x="-246" y="19155"/>
                    <a:pt x="834" y="19587"/>
                  </a:cubicBezTo>
                  <a:cubicBezTo>
                    <a:pt x="1914" y="20019"/>
                    <a:pt x="4074" y="20211"/>
                    <a:pt x="5874" y="20115"/>
                  </a:cubicBezTo>
                  <a:cubicBezTo>
                    <a:pt x="7674" y="20019"/>
                    <a:pt x="9114" y="19635"/>
                    <a:pt x="10374" y="18195"/>
                  </a:cubicBezTo>
                  <a:cubicBezTo>
                    <a:pt x="11634" y="16755"/>
                    <a:pt x="12714" y="14259"/>
                    <a:pt x="11994" y="11235"/>
                  </a:cubicBezTo>
                  <a:cubicBezTo>
                    <a:pt x="11274" y="8211"/>
                    <a:pt x="8754" y="4659"/>
                    <a:pt x="6954" y="2595"/>
                  </a:cubicBezTo>
                  <a:cubicBezTo>
                    <a:pt x="5154" y="531"/>
                    <a:pt x="4074" y="-45"/>
                    <a:pt x="3714" y="3"/>
                  </a:cubicBezTo>
                  <a:cubicBezTo>
                    <a:pt x="3354" y="51"/>
                    <a:pt x="3714" y="723"/>
                    <a:pt x="5154" y="2691"/>
                  </a:cubicBezTo>
                  <a:cubicBezTo>
                    <a:pt x="6594" y="4659"/>
                    <a:pt x="9114" y="7923"/>
                    <a:pt x="11994" y="11283"/>
                  </a:cubicBezTo>
                  <a:cubicBezTo>
                    <a:pt x="14874" y="14643"/>
                    <a:pt x="18114" y="18099"/>
                    <a:pt x="21354" y="2155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4808631" y="-3163282"/>
              <a:ext cx="194341" cy="11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0280" fill="norm" stroke="1" extrusionOk="0">
                  <a:moveTo>
                    <a:pt x="4162" y="12236"/>
                  </a:moveTo>
                  <a:cubicBezTo>
                    <a:pt x="2300" y="12836"/>
                    <a:pt x="438" y="13436"/>
                    <a:pt x="438" y="13136"/>
                  </a:cubicBezTo>
                  <a:cubicBezTo>
                    <a:pt x="438" y="12836"/>
                    <a:pt x="2300" y="11636"/>
                    <a:pt x="4535" y="9236"/>
                  </a:cubicBezTo>
                  <a:cubicBezTo>
                    <a:pt x="6769" y="6836"/>
                    <a:pt x="9376" y="3236"/>
                    <a:pt x="9376" y="1436"/>
                  </a:cubicBezTo>
                  <a:cubicBezTo>
                    <a:pt x="9376" y="-364"/>
                    <a:pt x="6769" y="-364"/>
                    <a:pt x="4907" y="836"/>
                  </a:cubicBezTo>
                  <a:cubicBezTo>
                    <a:pt x="3045" y="2036"/>
                    <a:pt x="1928" y="4436"/>
                    <a:pt x="997" y="7436"/>
                  </a:cubicBezTo>
                  <a:cubicBezTo>
                    <a:pt x="66" y="10436"/>
                    <a:pt x="-679" y="14036"/>
                    <a:pt x="997" y="16736"/>
                  </a:cubicBezTo>
                  <a:cubicBezTo>
                    <a:pt x="2673" y="19436"/>
                    <a:pt x="6769" y="21236"/>
                    <a:pt x="10493" y="19736"/>
                  </a:cubicBezTo>
                  <a:cubicBezTo>
                    <a:pt x="14218" y="18236"/>
                    <a:pt x="17569" y="13436"/>
                    <a:pt x="20921" y="863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4985408" y="-3611645"/>
              <a:ext cx="121347" cy="518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8446" y="0"/>
                  </a:moveTo>
                  <a:cubicBezTo>
                    <a:pt x="5446" y="144"/>
                    <a:pt x="2446" y="288"/>
                    <a:pt x="946" y="864"/>
                  </a:cubicBezTo>
                  <a:cubicBezTo>
                    <a:pt x="-554" y="1440"/>
                    <a:pt x="-554" y="2448"/>
                    <a:pt x="3046" y="5976"/>
                  </a:cubicBezTo>
                  <a:cubicBezTo>
                    <a:pt x="6646" y="9504"/>
                    <a:pt x="13846" y="15552"/>
                    <a:pt x="21046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5362003" y="-3338724"/>
              <a:ext cx="222153" cy="22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308" fill="norm" stroke="1" extrusionOk="0">
                  <a:moveTo>
                    <a:pt x="2361" y="16399"/>
                  </a:moveTo>
                  <a:cubicBezTo>
                    <a:pt x="6616" y="12472"/>
                    <a:pt x="10871" y="8544"/>
                    <a:pt x="13161" y="5763"/>
                  </a:cubicBezTo>
                  <a:cubicBezTo>
                    <a:pt x="15452" y="2981"/>
                    <a:pt x="15780" y="1344"/>
                    <a:pt x="14798" y="526"/>
                  </a:cubicBezTo>
                  <a:cubicBezTo>
                    <a:pt x="13816" y="-292"/>
                    <a:pt x="11525" y="-292"/>
                    <a:pt x="8743" y="1508"/>
                  </a:cubicBezTo>
                  <a:cubicBezTo>
                    <a:pt x="5961" y="3308"/>
                    <a:pt x="2689" y="6908"/>
                    <a:pt x="1052" y="10508"/>
                  </a:cubicBezTo>
                  <a:cubicBezTo>
                    <a:pt x="-584" y="14108"/>
                    <a:pt x="-584" y="17708"/>
                    <a:pt x="3016" y="19508"/>
                  </a:cubicBezTo>
                  <a:cubicBezTo>
                    <a:pt x="6616" y="21308"/>
                    <a:pt x="13816" y="21308"/>
                    <a:pt x="21016" y="2130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5677559" y="-3331431"/>
              <a:ext cx="155675" cy="15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861"/>
                  </a:moveTo>
                  <a:cubicBezTo>
                    <a:pt x="960" y="12209"/>
                    <a:pt x="1920" y="14557"/>
                    <a:pt x="2640" y="16904"/>
                  </a:cubicBezTo>
                  <a:cubicBezTo>
                    <a:pt x="3360" y="19252"/>
                    <a:pt x="3840" y="21600"/>
                    <a:pt x="3840" y="21600"/>
                  </a:cubicBezTo>
                  <a:cubicBezTo>
                    <a:pt x="3840" y="21600"/>
                    <a:pt x="3360" y="19252"/>
                    <a:pt x="4080" y="15965"/>
                  </a:cubicBezTo>
                  <a:cubicBezTo>
                    <a:pt x="4800" y="12678"/>
                    <a:pt x="6720" y="8452"/>
                    <a:pt x="9840" y="5635"/>
                  </a:cubicBezTo>
                  <a:cubicBezTo>
                    <a:pt x="12960" y="2817"/>
                    <a:pt x="17280" y="140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5853908" y="-3321053"/>
              <a:ext cx="186892" cy="16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209" fill="norm" stroke="1" extrusionOk="0">
                  <a:moveTo>
                    <a:pt x="1188" y="9072"/>
                  </a:moveTo>
                  <a:cubicBezTo>
                    <a:pt x="402" y="11232"/>
                    <a:pt x="-383" y="13392"/>
                    <a:pt x="206" y="15984"/>
                  </a:cubicBezTo>
                  <a:cubicBezTo>
                    <a:pt x="795" y="18576"/>
                    <a:pt x="2759" y="21600"/>
                    <a:pt x="3741" y="21168"/>
                  </a:cubicBezTo>
                  <a:cubicBezTo>
                    <a:pt x="4723" y="20736"/>
                    <a:pt x="4723" y="16848"/>
                    <a:pt x="6293" y="12960"/>
                  </a:cubicBezTo>
                  <a:cubicBezTo>
                    <a:pt x="7864" y="9072"/>
                    <a:pt x="11006" y="5184"/>
                    <a:pt x="13755" y="3024"/>
                  </a:cubicBezTo>
                  <a:cubicBezTo>
                    <a:pt x="16504" y="864"/>
                    <a:pt x="18861" y="432"/>
                    <a:pt x="2121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6057339" y="-3307707"/>
              <a:ext cx="165227" cy="17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0926" fill="norm" stroke="1" extrusionOk="0">
                  <a:moveTo>
                    <a:pt x="8302" y="5990"/>
                  </a:moveTo>
                  <a:cubicBezTo>
                    <a:pt x="6142" y="6837"/>
                    <a:pt x="3982" y="7684"/>
                    <a:pt x="2254" y="9166"/>
                  </a:cubicBezTo>
                  <a:cubicBezTo>
                    <a:pt x="526" y="10649"/>
                    <a:pt x="-770" y="12766"/>
                    <a:pt x="526" y="14884"/>
                  </a:cubicBezTo>
                  <a:cubicBezTo>
                    <a:pt x="1822" y="17002"/>
                    <a:pt x="5710" y="19119"/>
                    <a:pt x="8734" y="20178"/>
                  </a:cubicBezTo>
                  <a:cubicBezTo>
                    <a:pt x="11758" y="21237"/>
                    <a:pt x="13918" y="21237"/>
                    <a:pt x="16078" y="19755"/>
                  </a:cubicBezTo>
                  <a:cubicBezTo>
                    <a:pt x="18238" y="18272"/>
                    <a:pt x="20398" y="15308"/>
                    <a:pt x="20614" y="11708"/>
                  </a:cubicBezTo>
                  <a:cubicBezTo>
                    <a:pt x="20830" y="8108"/>
                    <a:pt x="19102" y="3872"/>
                    <a:pt x="16510" y="1755"/>
                  </a:cubicBezTo>
                  <a:cubicBezTo>
                    <a:pt x="13918" y="-363"/>
                    <a:pt x="10462" y="-363"/>
                    <a:pt x="8518" y="696"/>
                  </a:cubicBezTo>
                  <a:cubicBezTo>
                    <a:pt x="6574" y="1755"/>
                    <a:pt x="6142" y="3872"/>
                    <a:pt x="5710" y="599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6227609" y="-3414458"/>
              <a:ext cx="383998" cy="194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15916"/>
                  </a:moveTo>
                  <a:cubicBezTo>
                    <a:pt x="778" y="14779"/>
                    <a:pt x="1557" y="13642"/>
                    <a:pt x="2238" y="13832"/>
                  </a:cubicBezTo>
                  <a:cubicBezTo>
                    <a:pt x="2919" y="14021"/>
                    <a:pt x="3503" y="15537"/>
                    <a:pt x="4086" y="17432"/>
                  </a:cubicBezTo>
                  <a:cubicBezTo>
                    <a:pt x="4670" y="19326"/>
                    <a:pt x="5254" y="21600"/>
                    <a:pt x="5351" y="21221"/>
                  </a:cubicBezTo>
                  <a:cubicBezTo>
                    <a:pt x="5449" y="20842"/>
                    <a:pt x="5059" y="17811"/>
                    <a:pt x="4768" y="15158"/>
                  </a:cubicBezTo>
                  <a:cubicBezTo>
                    <a:pt x="4476" y="12505"/>
                    <a:pt x="4281" y="10232"/>
                    <a:pt x="5935" y="7958"/>
                  </a:cubicBezTo>
                  <a:cubicBezTo>
                    <a:pt x="7589" y="5684"/>
                    <a:pt x="11092" y="3411"/>
                    <a:pt x="14011" y="2084"/>
                  </a:cubicBezTo>
                  <a:cubicBezTo>
                    <a:pt x="16930" y="758"/>
                    <a:pt x="19265" y="37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6399147" y="651988"/>
              <a:ext cx="1229531" cy="681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286" fill="norm" stroke="1" extrusionOk="0">
                  <a:moveTo>
                    <a:pt x="813" y="2974"/>
                  </a:moveTo>
                  <a:cubicBezTo>
                    <a:pt x="631" y="2434"/>
                    <a:pt x="449" y="1894"/>
                    <a:pt x="328" y="1300"/>
                  </a:cubicBezTo>
                  <a:cubicBezTo>
                    <a:pt x="207" y="706"/>
                    <a:pt x="146" y="58"/>
                    <a:pt x="85" y="4"/>
                  </a:cubicBezTo>
                  <a:cubicBezTo>
                    <a:pt x="25" y="-50"/>
                    <a:pt x="-36" y="490"/>
                    <a:pt x="25" y="2920"/>
                  </a:cubicBezTo>
                  <a:cubicBezTo>
                    <a:pt x="85" y="5350"/>
                    <a:pt x="267" y="9670"/>
                    <a:pt x="1056" y="13018"/>
                  </a:cubicBezTo>
                  <a:cubicBezTo>
                    <a:pt x="1845" y="16366"/>
                    <a:pt x="3240" y="18742"/>
                    <a:pt x="4970" y="20038"/>
                  </a:cubicBezTo>
                  <a:cubicBezTo>
                    <a:pt x="6699" y="21334"/>
                    <a:pt x="8762" y="21550"/>
                    <a:pt x="11067" y="21010"/>
                  </a:cubicBezTo>
                  <a:cubicBezTo>
                    <a:pt x="13373" y="20470"/>
                    <a:pt x="15921" y="19174"/>
                    <a:pt x="17711" y="18094"/>
                  </a:cubicBezTo>
                  <a:cubicBezTo>
                    <a:pt x="19501" y="17014"/>
                    <a:pt x="20533" y="16150"/>
                    <a:pt x="21564" y="152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7493760" y="975559"/>
              <a:ext cx="252040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600" fill="norm" stroke="1" extrusionOk="0">
                  <a:moveTo>
                    <a:pt x="4378" y="0"/>
                  </a:moveTo>
                  <a:cubicBezTo>
                    <a:pt x="4670" y="1161"/>
                    <a:pt x="4962" y="2323"/>
                    <a:pt x="7735" y="3948"/>
                  </a:cubicBezTo>
                  <a:cubicBezTo>
                    <a:pt x="10508" y="5574"/>
                    <a:pt x="15762" y="7665"/>
                    <a:pt x="18535" y="9290"/>
                  </a:cubicBezTo>
                  <a:cubicBezTo>
                    <a:pt x="21308" y="10916"/>
                    <a:pt x="21600" y="12077"/>
                    <a:pt x="21016" y="13006"/>
                  </a:cubicBezTo>
                  <a:cubicBezTo>
                    <a:pt x="20432" y="13935"/>
                    <a:pt x="18973" y="14632"/>
                    <a:pt x="15324" y="16026"/>
                  </a:cubicBezTo>
                  <a:cubicBezTo>
                    <a:pt x="11676" y="17419"/>
                    <a:pt x="5838" y="1951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8251376" y="1006693"/>
              <a:ext cx="93404" cy="46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4960"/>
                    <a:pt x="6400" y="9920"/>
                    <a:pt x="10000" y="13520"/>
                  </a:cubicBezTo>
                  <a:cubicBezTo>
                    <a:pt x="13600" y="17120"/>
                    <a:pt x="17600" y="193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8189105" y="1017072"/>
              <a:ext cx="493240" cy="446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0" y="0"/>
                  </a:moveTo>
                  <a:cubicBezTo>
                    <a:pt x="4050" y="837"/>
                    <a:pt x="8100" y="1674"/>
                    <a:pt x="11550" y="2847"/>
                  </a:cubicBezTo>
                  <a:cubicBezTo>
                    <a:pt x="15000" y="4019"/>
                    <a:pt x="17850" y="5526"/>
                    <a:pt x="19500" y="6614"/>
                  </a:cubicBezTo>
                  <a:cubicBezTo>
                    <a:pt x="21150" y="7702"/>
                    <a:pt x="21600" y="8372"/>
                    <a:pt x="21300" y="9544"/>
                  </a:cubicBezTo>
                  <a:cubicBezTo>
                    <a:pt x="21000" y="10716"/>
                    <a:pt x="19950" y="12391"/>
                    <a:pt x="17925" y="14065"/>
                  </a:cubicBezTo>
                  <a:cubicBezTo>
                    <a:pt x="15900" y="15740"/>
                    <a:pt x="12900" y="17414"/>
                    <a:pt x="11025" y="18586"/>
                  </a:cubicBezTo>
                  <a:cubicBezTo>
                    <a:pt x="9150" y="19758"/>
                    <a:pt x="8400" y="20428"/>
                    <a:pt x="8550" y="20847"/>
                  </a:cubicBezTo>
                  <a:cubicBezTo>
                    <a:pt x="8700" y="21265"/>
                    <a:pt x="9750" y="21433"/>
                    <a:pt x="108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8735555" y="1349177"/>
              <a:ext cx="221544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600" fill="norm" stroke="1" extrusionOk="0">
                  <a:moveTo>
                    <a:pt x="10315" y="0"/>
                  </a:moveTo>
                  <a:cubicBezTo>
                    <a:pt x="8653" y="0"/>
                    <a:pt x="6992" y="0"/>
                    <a:pt x="5330" y="800"/>
                  </a:cubicBezTo>
                  <a:cubicBezTo>
                    <a:pt x="3669" y="1600"/>
                    <a:pt x="2007" y="3200"/>
                    <a:pt x="1010" y="6800"/>
                  </a:cubicBezTo>
                  <a:cubicBezTo>
                    <a:pt x="13" y="10400"/>
                    <a:pt x="-319" y="16000"/>
                    <a:pt x="346" y="18800"/>
                  </a:cubicBezTo>
                  <a:cubicBezTo>
                    <a:pt x="1010" y="21600"/>
                    <a:pt x="2672" y="21600"/>
                    <a:pt x="4167" y="20400"/>
                  </a:cubicBezTo>
                  <a:cubicBezTo>
                    <a:pt x="5663" y="19200"/>
                    <a:pt x="6992" y="16800"/>
                    <a:pt x="9816" y="16800"/>
                  </a:cubicBezTo>
                  <a:cubicBezTo>
                    <a:pt x="12641" y="16800"/>
                    <a:pt x="16961" y="19200"/>
                    <a:pt x="2128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9107437" y="1048207"/>
              <a:ext cx="36472" cy="41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14811" y="0"/>
                  </a:moveTo>
                  <a:cubicBezTo>
                    <a:pt x="6956" y="3060"/>
                    <a:pt x="-898" y="6120"/>
                    <a:pt x="84" y="9720"/>
                  </a:cubicBezTo>
                  <a:cubicBezTo>
                    <a:pt x="1066" y="13320"/>
                    <a:pt x="10884" y="17460"/>
                    <a:pt x="2070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8998612" y="1255773"/>
              <a:ext cx="373620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9298692" y="1276530"/>
              <a:ext cx="291483" cy="11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090" fill="norm" stroke="1" extrusionOk="0">
                  <a:moveTo>
                    <a:pt x="9976" y="0"/>
                  </a:moveTo>
                  <a:cubicBezTo>
                    <a:pt x="7435" y="1964"/>
                    <a:pt x="4893" y="3927"/>
                    <a:pt x="3115" y="5891"/>
                  </a:cubicBezTo>
                  <a:cubicBezTo>
                    <a:pt x="1336" y="7855"/>
                    <a:pt x="319" y="9818"/>
                    <a:pt x="65" y="12436"/>
                  </a:cubicBezTo>
                  <a:cubicBezTo>
                    <a:pt x="-189" y="15055"/>
                    <a:pt x="319" y="18327"/>
                    <a:pt x="1209" y="19964"/>
                  </a:cubicBezTo>
                  <a:cubicBezTo>
                    <a:pt x="2098" y="21600"/>
                    <a:pt x="3369" y="21600"/>
                    <a:pt x="5020" y="18982"/>
                  </a:cubicBezTo>
                  <a:cubicBezTo>
                    <a:pt x="6672" y="16364"/>
                    <a:pt x="8705" y="11127"/>
                    <a:pt x="10230" y="7200"/>
                  </a:cubicBezTo>
                  <a:cubicBezTo>
                    <a:pt x="11755" y="3273"/>
                    <a:pt x="12771" y="655"/>
                    <a:pt x="13915" y="1636"/>
                  </a:cubicBezTo>
                  <a:cubicBezTo>
                    <a:pt x="15058" y="2618"/>
                    <a:pt x="16329" y="7200"/>
                    <a:pt x="17599" y="10473"/>
                  </a:cubicBezTo>
                  <a:cubicBezTo>
                    <a:pt x="18870" y="13745"/>
                    <a:pt x="20140" y="15709"/>
                    <a:pt x="21411" y="1767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9974368" y="1196099"/>
              <a:ext cx="321532" cy="19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0996" fill="norm" stroke="1" extrusionOk="0">
                  <a:moveTo>
                    <a:pt x="5387" y="8659"/>
                  </a:moveTo>
                  <a:cubicBezTo>
                    <a:pt x="3812" y="8659"/>
                    <a:pt x="2237" y="8659"/>
                    <a:pt x="2012" y="8845"/>
                  </a:cubicBezTo>
                  <a:cubicBezTo>
                    <a:pt x="1787" y="9031"/>
                    <a:pt x="2912" y="9404"/>
                    <a:pt x="5050" y="8659"/>
                  </a:cubicBezTo>
                  <a:cubicBezTo>
                    <a:pt x="7187" y="7914"/>
                    <a:pt x="10337" y="6052"/>
                    <a:pt x="12249" y="4376"/>
                  </a:cubicBezTo>
                  <a:cubicBezTo>
                    <a:pt x="14162" y="2700"/>
                    <a:pt x="14837" y="1211"/>
                    <a:pt x="14612" y="466"/>
                  </a:cubicBezTo>
                  <a:cubicBezTo>
                    <a:pt x="14387" y="-279"/>
                    <a:pt x="13262" y="-279"/>
                    <a:pt x="10787" y="1583"/>
                  </a:cubicBezTo>
                  <a:cubicBezTo>
                    <a:pt x="8312" y="3445"/>
                    <a:pt x="4487" y="7169"/>
                    <a:pt x="2237" y="9776"/>
                  </a:cubicBezTo>
                  <a:cubicBezTo>
                    <a:pt x="-13" y="12383"/>
                    <a:pt x="-688" y="13873"/>
                    <a:pt x="774" y="15921"/>
                  </a:cubicBezTo>
                  <a:cubicBezTo>
                    <a:pt x="2237" y="17969"/>
                    <a:pt x="5837" y="20576"/>
                    <a:pt x="9550" y="20949"/>
                  </a:cubicBezTo>
                  <a:cubicBezTo>
                    <a:pt x="13262" y="21321"/>
                    <a:pt x="17087" y="19459"/>
                    <a:pt x="20912" y="1759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10363654" y="1193503"/>
              <a:ext cx="181323" cy="17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02" fill="norm" stroke="1" extrusionOk="0">
                  <a:moveTo>
                    <a:pt x="576" y="7477"/>
                  </a:moveTo>
                  <a:cubicBezTo>
                    <a:pt x="169" y="9554"/>
                    <a:pt x="-239" y="11631"/>
                    <a:pt x="169" y="14538"/>
                  </a:cubicBezTo>
                  <a:cubicBezTo>
                    <a:pt x="576" y="17446"/>
                    <a:pt x="1799" y="21185"/>
                    <a:pt x="2410" y="21392"/>
                  </a:cubicBezTo>
                  <a:cubicBezTo>
                    <a:pt x="3021" y="21600"/>
                    <a:pt x="3021" y="18277"/>
                    <a:pt x="4244" y="14746"/>
                  </a:cubicBezTo>
                  <a:cubicBezTo>
                    <a:pt x="5467" y="11215"/>
                    <a:pt x="7912" y="7477"/>
                    <a:pt x="10969" y="4985"/>
                  </a:cubicBezTo>
                  <a:cubicBezTo>
                    <a:pt x="14025" y="2492"/>
                    <a:pt x="17693" y="1246"/>
                    <a:pt x="21361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10544977" y="1214260"/>
              <a:ext cx="280215" cy="17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6231"/>
                  </a:moveTo>
                  <a:cubicBezTo>
                    <a:pt x="1333" y="9969"/>
                    <a:pt x="2667" y="13708"/>
                    <a:pt x="3733" y="16615"/>
                  </a:cubicBezTo>
                  <a:cubicBezTo>
                    <a:pt x="4800" y="19523"/>
                    <a:pt x="5600" y="21600"/>
                    <a:pt x="5733" y="21392"/>
                  </a:cubicBezTo>
                  <a:cubicBezTo>
                    <a:pt x="5867" y="21185"/>
                    <a:pt x="5333" y="18692"/>
                    <a:pt x="5200" y="15785"/>
                  </a:cubicBezTo>
                  <a:cubicBezTo>
                    <a:pt x="5067" y="12877"/>
                    <a:pt x="5333" y="9554"/>
                    <a:pt x="8133" y="6854"/>
                  </a:cubicBezTo>
                  <a:cubicBezTo>
                    <a:pt x="10933" y="4154"/>
                    <a:pt x="16267" y="207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10782180" y="1214260"/>
              <a:ext cx="179923" cy="17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237" fill="norm" stroke="1" extrusionOk="0">
                  <a:moveTo>
                    <a:pt x="9773" y="3812"/>
                  </a:moveTo>
                  <a:cubicBezTo>
                    <a:pt x="6173" y="5506"/>
                    <a:pt x="2573" y="7200"/>
                    <a:pt x="973" y="9106"/>
                  </a:cubicBezTo>
                  <a:cubicBezTo>
                    <a:pt x="-627" y="11012"/>
                    <a:pt x="-227" y="13129"/>
                    <a:pt x="1973" y="15247"/>
                  </a:cubicBezTo>
                  <a:cubicBezTo>
                    <a:pt x="4173" y="17365"/>
                    <a:pt x="8173" y="19482"/>
                    <a:pt x="11173" y="20541"/>
                  </a:cubicBezTo>
                  <a:cubicBezTo>
                    <a:pt x="14173" y="21600"/>
                    <a:pt x="16173" y="21600"/>
                    <a:pt x="17773" y="19482"/>
                  </a:cubicBezTo>
                  <a:cubicBezTo>
                    <a:pt x="19373" y="17365"/>
                    <a:pt x="20573" y="13129"/>
                    <a:pt x="20773" y="9953"/>
                  </a:cubicBezTo>
                  <a:cubicBezTo>
                    <a:pt x="20973" y="6776"/>
                    <a:pt x="20173" y="4659"/>
                    <a:pt x="18773" y="3176"/>
                  </a:cubicBezTo>
                  <a:cubicBezTo>
                    <a:pt x="17373" y="1694"/>
                    <a:pt x="15373" y="847"/>
                    <a:pt x="13373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11001622" y="1141611"/>
              <a:ext cx="290594" cy="17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7" fill="norm" stroke="1" extrusionOk="0">
                  <a:moveTo>
                    <a:pt x="0" y="13708"/>
                  </a:moveTo>
                  <a:cubicBezTo>
                    <a:pt x="1029" y="17031"/>
                    <a:pt x="2057" y="20354"/>
                    <a:pt x="2571" y="20977"/>
                  </a:cubicBezTo>
                  <a:cubicBezTo>
                    <a:pt x="3086" y="21600"/>
                    <a:pt x="3086" y="19523"/>
                    <a:pt x="3729" y="16408"/>
                  </a:cubicBezTo>
                  <a:cubicBezTo>
                    <a:pt x="4371" y="13292"/>
                    <a:pt x="5657" y="9138"/>
                    <a:pt x="8743" y="6231"/>
                  </a:cubicBezTo>
                  <a:cubicBezTo>
                    <a:pt x="11829" y="3323"/>
                    <a:pt x="16714" y="1662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caling Laws, DeepMind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DeepMind 2022</a:t>
            </a:r>
          </a:p>
        </p:txBody>
      </p:sp>
      <p:sp>
        <p:nvSpPr>
          <p:cNvPr id="1374" name="Updated Recommend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Updated Recommendations</a:t>
            </a:r>
          </a:p>
        </p:txBody>
      </p:sp>
      <p:sp>
        <p:nvSpPr>
          <p:cNvPr id="1375" name="Scale model size and data size by equal proportion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 model size and data size by equal proportions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caling Laws, DeepMind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DeepMind 2022</a:t>
            </a:r>
          </a:p>
        </p:txBody>
      </p:sp>
      <p:sp>
        <p:nvSpPr>
          <p:cNvPr id="1378" name="A New Task: Compute Overhea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 New Task: Compute Overhead</a:t>
            </a:r>
          </a:p>
        </p:txBody>
      </p:sp>
      <p:sp>
        <p:nvSpPr>
          <p:cNvPr id="1379" name="If we reduce the optimal model size by half, by how much do we need to increase the number of training tokens to achieve the same model los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we reduce the optimal model size by half, by how much do we need to increase the number of training tokens to achieve the same model loss?</a:t>
            </a:r>
          </a:p>
          <a:p>
            <a:pPr/>
          </a:p>
          <a:p>
            <a:pPr/>
            <a:r>
              <a:t>Is there a compute overhead?</a:t>
            </a:r>
          </a:p>
        </p:txBody>
      </p:sp>
      <p:grpSp>
        <p:nvGrpSpPr>
          <p:cNvPr id="1384" name="Drawing"/>
          <p:cNvGrpSpPr/>
          <p:nvPr/>
        </p:nvGrpSpPr>
        <p:grpSpPr>
          <a:xfrm>
            <a:off x="12124578" y="3040839"/>
            <a:ext cx="2144977" cy="1452961"/>
            <a:chOff x="-58898" y="-1452960"/>
            <a:chExt cx="2144976" cy="1452960"/>
          </a:xfrm>
        </p:grpSpPr>
        <p:sp>
          <p:nvSpPr>
            <p:cNvPr id="1380" name="Line"/>
            <p:cNvSpPr/>
            <p:nvPr/>
          </p:nvSpPr>
          <p:spPr>
            <a:xfrm>
              <a:off x="-58899" y="-529731"/>
              <a:ext cx="2144977" cy="52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77" fill="norm" stroke="1" extrusionOk="0">
                  <a:moveTo>
                    <a:pt x="597" y="21477"/>
                  </a:moveTo>
                  <a:cubicBezTo>
                    <a:pt x="423" y="21337"/>
                    <a:pt x="250" y="21196"/>
                    <a:pt x="129" y="20425"/>
                  </a:cubicBezTo>
                  <a:cubicBezTo>
                    <a:pt x="7" y="19654"/>
                    <a:pt x="-62" y="18251"/>
                    <a:pt x="77" y="16217"/>
                  </a:cubicBezTo>
                  <a:cubicBezTo>
                    <a:pt x="215" y="14183"/>
                    <a:pt x="562" y="11519"/>
                    <a:pt x="857" y="9695"/>
                  </a:cubicBezTo>
                  <a:cubicBezTo>
                    <a:pt x="1151" y="7872"/>
                    <a:pt x="1394" y="6890"/>
                    <a:pt x="1689" y="6329"/>
                  </a:cubicBezTo>
                  <a:cubicBezTo>
                    <a:pt x="1984" y="5768"/>
                    <a:pt x="2330" y="5628"/>
                    <a:pt x="2833" y="5768"/>
                  </a:cubicBezTo>
                  <a:cubicBezTo>
                    <a:pt x="3336" y="5908"/>
                    <a:pt x="3995" y="6329"/>
                    <a:pt x="4792" y="6259"/>
                  </a:cubicBezTo>
                  <a:cubicBezTo>
                    <a:pt x="5589" y="6189"/>
                    <a:pt x="6525" y="5628"/>
                    <a:pt x="7444" y="5207"/>
                  </a:cubicBezTo>
                  <a:cubicBezTo>
                    <a:pt x="8363" y="4786"/>
                    <a:pt x="9264" y="4506"/>
                    <a:pt x="9889" y="4225"/>
                  </a:cubicBezTo>
                  <a:cubicBezTo>
                    <a:pt x="10513" y="3945"/>
                    <a:pt x="10859" y="3664"/>
                    <a:pt x="11102" y="3313"/>
                  </a:cubicBezTo>
                  <a:cubicBezTo>
                    <a:pt x="11345" y="2963"/>
                    <a:pt x="11483" y="2542"/>
                    <a:pt x="11570" y="1841"/>
                  </a:cubicBezTo>
                  <a:cubicBezTo>
                    <a:pt x="11657" y="1139"/>
                    <a:pt x="11691" y="158"/>
                    <a:pt x="11709" y="17"/>
                  </a:cubicBezTo>
                  <a:cubicBezTo>
                    <a:pt x="11726" y="-123"/>
                    <a:pt x="11726" y="578"/>
                    <a:pt x="11761" y="1771"/>
                  </a:cubicBezTo>
                  <a:cubicBezTo>
                    <a:pt x="11795" y="2963"/>
                    <a:pt x="11865" y="4646"/>
                    <a:pt x="12038" y="5978"/>
                  </a:cubicBezTo>
                  <a:cubicBezTo>
                    <a:pt x="12212" y="7311"/>
                    <a:pt x="12489" y="8293"/>
                    <a:pt x="13009" y="8854"/>
                  </a:cubicBezTo>
                  <a:cubicBezTo>
                    <a:pt x="13529" y="9415"/>
                    <a:pt x="14292" y="9555"/>
                    <a:pt x="15141" y="9415"/>
                  </a:cubicBezTo>
                  <a:cubicBezTo>
                    <a:pt x="15991" y="9274"/>
                    <a:pt x="16927" y="8854"/>
                    <a:pt x="17794" y="8503"/>
                  </a:cubicBezTo>
                  <a:cubicBezTo>
                    <a:pt x="18660" y="8152"/>
                    <a:pt x="19458" y="7872"/>
                    <a:pt x="19978" y="7802"/>
                  </a:cubicBezTo>
                  <a:cubicBezTo>
                    <a:pt x="20498" y="7732"/>
                    <a:pt x="20741" y="7872"/>
                    <a:pt x="20966" y="8643"/>
                  </a:cubicBezTo>
                  <a:cubicBezTo>
                    <a:pt x="21191" y="9415"/>
                    <a:pt x="21399" y="10817"/>
                    <a:pt x="21469" y="12641"/>
                  </a:cubicBezTo>
                  <a:cubicBezTo>
                    <a:pt x="21538" y="14464"/>
                    <a:pt x="21469" y="16708"/>
                    <a:pt x="21399" y="1895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1683216" y="-1037830"/>
              <a:ext cx="290185" cy="377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3717" y="16646"/>
                  </a:moveTo>
                  <a:cubicBezTo>
                    <a:pt x="2446" y="16646"/>
                    <a:pt x="1176" y="16646"/>
                    <a:pt x="540" y="17141"/>
                  </a:cubicBezTo>
                  <a:cubicBezTo>
                    <a:pt x="-95" y="17637"/>
                    <a:pt x="-95" y="18628"/>
                    <a:pt x="159" y="19618"/>
                  </a:cubicBezTo>
                  <a:cubicBezTo>
                    <a:pt x="413" y="20609"/>
                    <a:pt x="921" y="21600"/>
                    <a:pt x="1303" y="21600"/>
                  </a:cubicBezTo>
                  <a:cubicBezTo>
                    <a:pt x="1684" y="21600"/>
                    <a:pt x="1938" y="20609"/>
                    <a:pt x="1811" y="18925"/>
                  </a:cubicBezTo>
                  <a:cubicBezTo>
                    <a:pt x="1684" y="17240"/>
                    <a:pt x="1176" y="14862"/>
                    <a:pt x="921" y="13178"/>
                  </a:cubicBezTo>
                  <a:cubicBezTo>
                    <a:pt x="667" y="11494"/>
                    <a:pt x="667" y="10503"/>
                    <a:pt x="1303" y="9908"/>
                  </a:cubicBezTo>
                  <a:cubicBezTo>
                    <a:pt x="1938" y="9314"/>
                    <a:pt x="3208" y="9116"/>
                    <a:pt x="4733" y="9710"/>
                  </a:cubicBezTo>
                  <a:cubicBezTo>
                    <a:pt x="6258" y="10305"/>
                    <a:pt x="8037" y="11692"/>
                    <a:pt x="10070" y="13475"/>
                  </a:cubicBezTo>
                  <a:cubicBezTo>
                    <a:pt x="12103" y="15259"/>
                    <a:pt x="14390" y="17439"/>
                    <a:pt x="16169" y="18727"/>
                  </a:cubicBezTo>
                  <a:cubicBezTo>
                    <a:pt x="17947" y="20015"/>
                    <a:pt x="19218" y="20411"/>
                    <a:pt x="20107" y="20114"/>
                  </a:cubicBezTo>
                  <a:cubicBezTo>
                    <a:pt x="20997" y="19817"/>
                    <a:pt x="21505" y="18826"/>
                    <a:pt x="21251" y="15358"/>
                  </a:cubicBezTo>
                  <a:cubicBezTo>
                    <a:pt x="20997" y="11890"/>
                    <a:pt x="19980" y="5945"/>
                    <a:pt x="18964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1176461" y="-1452961"/>
              <a:ext cx="59192" cy="61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2319"/>
                    <a:pt x="-1068" y="4637"/>
                    <a:pt x="132" y="8237"/>
                  </a:cubicBezTo>
                  <a:cubicBezTo>
                    <a:pt x="1332" y="11837"/>
                    <a:pt x="10932" y="16719"/>
                    <a:pt x="2053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1162989" y="-1211563"/>
              <a:ext cx="446281" cy="536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92" fill="norm" stroke="1" extrusionOk="0">
                  <a:moveTo>
                    <a:pt x="1994" y="3215"/>
                  </a:moveTo>
                  <a:cubicBezTo>
                    <a:pt x="1163" y="2800"/>
                    <a:pt x="332" y="2384"/>
                    <a:pt x="83" y="1830"/>
                  </a:cubicBezTo>
                  <a:cubicBezTo>
                    <a:pt x="-166" y="1277"/>
                    <a:pt x="166" y="584"/>
                    <a:pt x="748" y="238"/>
                  </a:cubicBezTo>
                  <a:cubicBezTo>
                    <a:pt x="1329" y="-108"/>
                    <a:pt x="2160" y="-108"/>
                    <a:pt x="3822" y="446"/>
                  </a:cubicBezTo>
                  <a:cubicBezTo>
                    <a:pt x="5483" y="1000"/>
                    <a:pt x="7976" y="2107"/>
                    <a:pt x="8972" y="3423"/>
                  </a:cubicBezTo>
                  <a:cubicBezTo>
                    <a:pt x="9969" y="4738"/>
                    <a:pt x="9471" y="6261"/>
                    <a:pt x="8225" y="7438"/>
                  </a:cubicBezTo>
                  <a:cubicBezTo>
                    <a:pt x="6979" y="8615"/>
                    <a:pt x="4985" y="9446"/>
                    <a:pt x="3323" y="9930"/>
                  </a:cubicBezTo>
                  <a:cubicBezTo>
                    <a:pt x="1662" y="10415"/>
                    <a:pt x="332" y="10554"/>
                    <a:pt x="249" y="10554"/>
                  </a:cubicBezTo>
                  <a:cubicBezTo>
                    <a:pt x="166" y="10554"/>
                    <a:pt x="1329" y="10415"/>
                    <a:pt x="4237" y="10692"/>
                  </a:cubicBezTo>
                  <a:cubicBezTo>
                    <a:pt x="7145" y="10969"/>
                    <a:pt x="11797" y="11661"/>
                    <a:pt x="14954" y="13530"/>
                  </a:cubicBezTo>
                  <a:cubicBezTo>
                    <a:pt x="18111" y="15400"/>
                    <a:pt x="19772" y="18446"/>
                    <a:pt x="21434" y="2149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390" name="Drawing"/>
          <p:cNvGrpSpPr/>
          <p:nvPr/>
        </p:nvGrpSpPr>
        <p:grpSpPr>
          <a:xfrm>
            <a:off x="2744910" y="5842977"/>
            <a:ext cx="2522202" cy="1027451"/>
            <a:chOff x="-25457" y="-124539"/>
            <a:chExt cx="2522200" cy="1027450"/>
          </a:xfrm>
        </p:grpSpPr>
        <p:sp>
          <p:nvSpPr>
            <p:cNvPr id="1385" name="Line"/>
            <p:cNvSpPr/>
            <p:nvPr/>
          </p:nvSpPr>
          <p:spPr>
            <a:xfrm>
              <a:off x="-25458" y="-124540"/>
              <a:ext cx="1914117" cy="28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356" fill="norm" stroke="1" extrusionOk="0">
                  <a:moveTo>
                    <a:pt x="294" y="9369"/>
                  </a:moveTo>
                  <a:cubicBezTo>
                    <a:pt x="138" y="7287"/>
                    <a:pt x="-18" y="5205"/>
                    <a:pt x="1" y="4554"/>
                  </a:cubicBezTo>
                  <a:cubicBezTo>
                    <a:pt x="21" y="3904"/>
                    <a:pt x="216" y="4684"/>
                    <a:pt x="586" y="6116"/>
                  </a:cubicBezTo>
                  <a:cubicBezTo>
                    <a:pt x="957" y="7547"/>
                    <a:pt x="1503" y="9629"/>
                    <a:pt x="2282" y="11190"/>
                  </a:cubicBezTo>
                  <a:cubicBezTo>
                    <a:pt x="3062" y="12752"/>
                    <a:pt x="4076" y="13793"/>
                    <a:pt x="5070" y="13923"/>
                  </a:cubicBezTo>
                  <a:cubicBezTo>
                    <a:pt x="6064" y="14053"/>
                    <a:pt x="7039" y="13272"/>
                    <a:pt x="8228" y="12622"/>
                  </a:cubicBezTo>
                  <a:cubicBezTo>
                    <a:pt x="9417" y="11971"/>
                    <a:pt x="10821" y="11451"/>
                    <a:pt x="12264" y="11190"/>
                  </a:cubicBezTo>
                  <a:cubicBezTo>
                    <a:pt x="13706" y="10930"/>
                    <a:pt x="15188" y="10930"/>
                    <a:pt x="16046" y="11060"/>
                  </a:cubicBezTo>
                  <a:cubicBezTo>
                    <a:pt x="16903" y="11190"/>
                    <a:pt x="17137" y="11451"/>
                    <a:pt x="17332" y="11971"/>
                  </a:cubicBezTo>
                  <a:cubicBezTo>
                    <a:pt x="17527" y="12492"/>
                    <a:pt x="17683" y="13272"/>
                    <a:pt x="17761" y="14313"/>
                  </a:cubicBezTo>
                  <a:cubicBezTo>
                    <a:pt x="17839" y="15354"/>
                    <a:pt x="17839" y="16655"/>
                    <a:pt x="17761" y="17827"/>
                  </a:cubicBezTo>
                  <a:cubicBezTo>
                    <a:pt x="17683" y="18998"/>
                    <a:pt x="17527" y="20039"/>
                    <a:pt x="17293" y="20689"/>
                  </a:cubicBezTo>
                  <a:cubicBezTo>
                    <a:pt x="17059" y="21340"/>
                    <a:pt x="16747" y="21600"/>
                    <a:pt x="16552" y="21080"/>
                  </a:cubicBezTo>
                  <a:cubicBezTo>
                    <a:pt x="16357" y="20559"/>
                    <a:pt x="16279" y="19258"/>
                    <a:pt x="16240" y="17827"/>
                  </a:cubicBezTo>
                  <a:cubicBezTo>
                    <a:pt x="16201" y="16395"/>
                    <a:pt x="16201" y="14834"/>
                    <a:pt x="16396" y="13142"/>
                  </a:cubicBezTo>
                  <a:cubicBezTo>
                    <a:pt x="16591" y="11451"/>
                    <a:pt x="16981" y="9629"/>
                    <a:pt x="17683" y="8328"/>
                  </a:cubicBezTo>
                  <a:cubicBezTo>
                    <a:pt x="18385" y="7027"/>
                    <a:pt x="19399" y="6246"/>
                    <a:pt x="20003" y="5855"/>
                  </a:cubicBezTo>
                  <a:cubicBezTo>
                    <a:pt x="20607" y="5465"/>
                    <a:pt x="20802" y="5465"/>
                    <a:pt x="20997" y="5205"/>
                  </a:cubicBezTo>
                  <a:cubicBezTo>
                    <a:pt x="21192" y="4945"/>
                    <a:pt x="21387" y="4424"/>
                    <a:pt x="21485" y="3513"/>
                  </a:cubicBezTo>
                  <a:cubicBezTo>
                    <a:pt x="21582" y="2602"/>
                    <a:pt x="21582" y="1301"/>
                    <a:pt x="21563" y="651"/>
                  </a:cubicBezTo>
                  <a:cubicBezTo>
                    <a:pt x="21543" y="0"/>
                    <a:pt x="21504" y="0"/>
                    <a:pt x="21465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1889483" y="197187"/>
              <a:ext cx="20758" cy="46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840"/>
                    <a:pt x="14400" y="7680"/>
                    <a:pt x="18000" y="11280"/>
                  </a:cubicBezTo>
                  <a:cubicBezTo>
                    <a:pt x="21600" y="14880"/>
                    <a:pt x="21600" y="1824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1845913" y="340492"/>
              <a:ext cx="386055" cy="33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05" fill="norm" stroke="1" extrusionOk="0">
                  <a:moveTo>
                    <a:pt x="3554" y="6140"/>
                  </a:moveTo>
                  <a:cubicBezTo>
                    <a:pt x="2216" y="5695"/>
                    <a:pt x="878" y="5249"/>
                    <a:pt x="304" y="4470"/>
                  </a:cubicBezTo>
                  <a:cubicBezTo>
                    <a:pt x="-269" y="3691"/>
                    <a:pt x="-78" y="2577"/>
                    <a:pt x="1260" y="1686"/>
                  </a:cubicBezTo>
                  <a:cubicBezTo>
                    <a:pt x="2598" y="796"/>
                    <a:pt x="5083" y="128"/>
                    <a:pt x="7377" y="16"/>
                  </a:cubicBezTo>
                  <a:cubicBezTo>
                    <a:pt x="9671" y="-95"/>
                    <a:pt x="11773" y="350"/>
                    <a:pt x="12920" y="1241"/>
                  </a:cubicBezTo>
                  <a:cubicBezTo>
                    <a:pt x="14067" y="2132"/>
                    <a:pt x="14258" y="3468"/>
                    <a:pt x="12825" y="5583"/>
                  </a:cubicBezTo>
                  <a:cubicBezTo>
                    <a:pt x="11391" y="7699"/>
                    <a:pt x="8333" y="10594"/>
                    <a:pt x="6326" y="12486"/>
                  </a:cubicBezTo>
                  <a:cubicBezTo>
                    <a:pt x="4319" y="14379"/>
                    <a:pt x="3363" y="15270"/>
                    <a:pt x="3458" y="15715"/>
                  </a:cubicBezTo>
                  <a:cubicBezTo>
                    <a:pt x="3554" y="16161"/>
                    <a:pt x="4701" y="16161"/>
                    <a:pt x="7281" y="15938"/>
                  </a:cubicBezTo>
                  <a:cubicBezTo>
                    <a:pt x="9862" y="15715"/>
                    <a:pt x="13876" y="15270"/>
                    <a:pt x="16457" y="16161"/>
                  </a:cubicBezTo>
                  <a:cubicBezTo>
                    <a:pt x="19037" y="17051"/>
                    <a:pt x="20184" y="19278"/>
                    <a:pt x="21331" y="2150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2304615" y="633075"/>
              <a:ext cx="31136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2278522" y="646913"/>
              <a:ext cx="218221" cy="235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7" h="21600" fill="norm" stroke="1" extrusionOk="0">
                  <a:moveTo>
                    <a:pt x="2396" y="3494"/>
                  </a:moveTo>
                  <a:cubicBezTo>
                    <a:pt x="1126" y="2541"/>
                    <a:pt x="-145" y="1588"/>
                    <a:pt x="14" y="953"/>
                  </a:cubicBezTo>
                  <a:cubicBezTo>
                    <a:pt x="173" y="318"/>
                    <a:pt x="1761" y="0"/>
                    <a:pt x="4937" y="0"/>
                  </a:cubicBezTo>
                  <a:cubicBezTo>
                    <a:pt x="8114" y="0"/>
                    <a:pt x="12879" y="318"/>
                    <a:pt x="16214" y="2382"/>
                  </a:cubicBezTo>
                  <a:cubicBezTo>
                    <a:pt x="19549" y="4447"/>
                    <a:pt x="21455" y="8259"/>
                    <a:pt x="18755" y="11753"/>
                  </a:cubicBezTo>
                  <a:cubicBezTo>
                    <a:pt x="16055" y="15247"/>
                    <a:pt x="8749" y="18424"/>
                    <a:pt x="144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Scaling Laws, DeepMind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DeepMind 2022</a:t>
            </a:r>
          </a:p>
        </p:txBody>
      </p:sp>
      <p:sp>
        <p:nvSpPr>
          <p:cNvPr id="1393" name="Compute Overhea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Compute Overhead</a:t>
            </a:r>
          </a:p>
        </p:txBody>
      </p:sp>
      <p:sp>
        <p:nvSpPr>
          <p:cNvPr id="1394" name="Formally, we are looking to solv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Formally, we are looking to solve </a:t>
            </a:r>
          </a:p>
        </p:txBody>
      </p:sp>
      <p:pic>
        <p:nvPicPr>
          <p:cNvPr id="1395" name="Go smol or go home  Harm de Vries.heic" descr="Go smol or go home  Harm de Vries.heic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9227" y="5226245"/>
            <a:ext cx="15625546" cy="1892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6" name="Go smol or go home  Harm de Vries.heic" descr="Go smol or go home  Harm de Vries.heic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2992" y="7511656"/>
            <a:ext cx="11681391" cy="1729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7" name="Go smol or go home  Harm de Vries.heic" descr="Go smol or go home  Harm de Vries.heic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30424" y="9830882"/>
            <a:ext cx="10490794" cy="2429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5" grpId="1"/>
      <p:bldP build="whole" bldLvl="1" animBg="1" rev="0" advAuto="0" spid="1396" grpId="2"/>
      <p:bldP build="whole" bldLvl="1" animBg="1" rev="0" advAuto="0" spid="1397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PT2 to GPT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GPT2 to GPT3</a:t>
            </a:r>
          </a:p>
        </p:txBody>
      </p:sp>
      <p:sp>
        <p:nvSpPr>
          <p:cNvPr id="180" name="124M to 175B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124M to 175B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917" y="3658709"/>
            <a:ext cx="21772166" cy="63985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4" name="Drawing"/>
          <p:cNvGrpSpPr/>
          <p:nvPr/>
        </p:nvGrpSpPr>
        <p:grpSpPr>
          <a:xfrm>
            <a:off x="7737160" y="5160493"/>
            <a:ext cx="1551828" cy="798155"/>
            <a:chOff x="-204638" y="-158751"/>
            <a:chExt cx="1551826" cy="798154"/>
          </a:xfrm>
        </p:grpSpPr>
        <p:sp>
          <p:nvSpPr>
            <p:cNvPr id="182" name="Line"/>
            <p:cNvSpPr/>
            <p:nvPr/>
          </p:nvSpPr>
          <p:spPr>
            <a:xfrm>
              <a:off x="635" y="0"/>
              <a:ext cx="29147" cy="437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-204639" y="-158752"/>
              <a:ext cx="1551828" cy="798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09" fill="norm" stroke="1" extrusionOk="0">
                  <a:moveTo>
                    <a:pt x="3036" y="2314"/>
                  </a:moveTo>
                  <a:cubicBezTo>
                    <a:pt x="3841" y="2707"/>
                    <a:pt x="4646" y="3100"/>
                    <a:pt x="6356" y="2903"/>
                  </a:cubicBezTo>
                  <a:cubicBezTo>
                    <a:pt x="8067" y="2707"/>
                    <a:pt x="10683" y="1922"/>
                    <a:pt x="12863" y="1398"/>
                  </a:cubicBezTo>
                  <a:cubicBezTo>
                    <a:pt x="15043" y="874"/>
                    <a:pt x="16787" y="613"/>
                    <a:pt x="17827" y="416"/>
                  </a:cubicBezTo>
                  <a:cubicBezTo>
                    <a:pt x="18867" y="220"/>
                    <a:pt x="19202" y="89"/>
                    <a:pt x="19538" y="23"/>
                  </a:cubicBezTo>
                  <a:cubicBezTo>
                    <a:pt x="19873" y="-42"/>
                    <a:pt x="20208" y="-42"/>
                    <a:pt x="20544" y="1005"/>
                  </a:cubicBezTo>
                  <a:cubicBezTo>
                    <a:pt x="20879" y="2053"/>
                    <a:pt x="21215" y="4147"/>
                    <a:pt x="21349" y="6569"/>
                  </a:cubicBezTo>
                  <a:cubicBezTo>
                    <a:pt x="21483" y="8991"/>
                    <a:pt x="21416" y="11740"/>
                    <a:pt x="21382" y="13507"/>
                  </a:cubicBezTo>
                  <a:cubicBezTo>
                    <a:pt x="21349" y="15274"/>
                    <a:pt x="21349" y="16060"/>
                    <a:pt x="21148" y="16518"/>
                  </a:cubicBezTo>
                  <a:cubicBezTo>
                    <a:pt x="20946" y="16976"/>
                    <a:pt x="20544" y="17107"/>
                    <a:pt x="19504" y="17369"/>
                  </a:cubicBezTo>
                  <a:cubicBezTo>
                    <a:pt x="18464" y="17631"/>
                    <a:pt x="16787" y="18023"/>
                    <a:pt x="14775" y="18547"/>
                  </a:cubicBezTo>
                  <a:cubicBezTo>
                    <a:pt x="12763" y="19071"/>
                    <a:pt x="10415" y="19725"/>
                    <a:pt x="8235" y="20249"/>
                  </a:cubicBezTo>
                  <a:cubicBezTo>
                    <a:pt x="6054" y="20773"/>
                    <a:pt x="4042" y="21165"/>
                    <a:pt x="2767" y="21362"/>
                  </a:cubicBezTo>
                  <a:cubicBezTo>
                    <a:pt x="1493" y="21558"/>
                    <a:pt x="956" y="21558"/>
                    <a:pt x="554" y="21362"/>
                  </a:cubicBezTo>
                  <a:cubicBezTo>
                    <a:pt x="151" y="21165"/>
                    <a:pt x="-117" y="20773"/>
                    <a:pt x="51" y="20380"/>
                  </a:cubicBezTo>
                  <a:cubicBezTo>
                    <a:pt x="218" y="19987"/>
                    <a:pt x="822" y="19594"/>
                    <a:pt x="1426" y="192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89" name="Drawing"/>
          <p:cNvGrpSpPr/>
          <p:nvPr/>
        </p:nvGrpSpPr>
        <p:grpSpPr>
          <a:xfrm>
            <a:off x="7680114" y="5873028"/>
            <a:ext cx="2505398" cy="4182531"/>
            <a:chOff x="-188817" y="-3235266"/>
            <a:chExt cx="2505396" cy="4182529"/>
          </a:xfrm>
        </p:grpSpPr>
        <p:sp>
          <p:nvSpPr>
            <p:cNvPr id="185" name="Line"/>
            <p:cNvSpPr/>
            <p:nvPr/>
          </p:nvSpPr>
          <p:spPr>
            <a:xfrm>
              <a:off x="-83162" y="-1"/>
              <a:ext cx="112944" cy="903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fill="norm" stroke="1" extrusionOk="0">
                  <a:moveTo>
                    <a:pt x="15525" y="0"/>
                  </a:moveTo>
                  <a:cubicBezTo>
                    <a:pt x="10125" y="465"/>
                    <a:pt x="4725" y="929"/>
                    <a:pt x="2025" y="1742"/>
                  </a:cubicBezTo>
                  <a:cubicBezTo>
                    <a:pt x="-675" y="2555"/>
                    <a:pt x="-675" y="3716"/>
                    <a:pt x="2025" y="6445"/>
                  </a:cubicBezTo>
                  <a:cubicBezTo>
                    <a:pt x="4725" y="9174"/>
                    <a:pt x="10125" y="13471"/>
                    <a:pt x="13725" y="16258"/>
                  </a:cubicBezTo>
                  <a:cubicBezTo>
                    <a:pt x="17325" y="19045"/>
                    <a:pt x="19125" y="20323"/>
                    <a:pt x="2092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-188818" y="-100190"/>
              <a:ext cx="1907627" cy="1047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62" fill="norm" stroke="1" extrusionOk="0">
                  <a:moveTo>
                    <a:pt x="2144" y="3262"/>
                  </a:moveTo>
                  <a:cubicBezTo>
                    <a:pt x="4122" y="2962"/>
                    <a:pt x="6101" y="2662"/>
                    <a:pt x="8217" y="2212"/>
                  </a:cubicBezTo>
                  <a:cubicBezTo>
                    <a:pt x="10333" y="1762"/>
                    <a:pt x="12586" y="1162"/>
                    <a:pt x="14208" y="762"/>
                  </a:cubicBezTo>
                  <a:cubicBezTo>
                    <a:pt x="15829" y="362"/>
                    <a:pt x="16818" y="162"/>
                    <a:pt x="17478" y="62"/>
                  </a:cubicBezTo>
                  <a:cubicBezTo>
                    <a:pt x="18137" y="-38"/>
                    <a:pt x="18467" y="-38"/>
                    <a:pt x="18687" y="212"/>
                  </a:cubicBezTo>
                  <a:cubicBezTo>
                    <a:pt x="18907" y="462"/>
                    <a:pt x="19017" y="962"/>
                    <a:pt x="19182" y="1862"/>
                  </a:cubicBezTo>
                  <a:cubicBezTo>
                    <a:pt x="19347" y="2762"/>
                    <a:pt x="19566" y="4062"/>
                    <a:pt x="19924" y="5762"/>
                  </a:cubicBezTo>
                  <a:cubicBezTo>
                    <a:pt x="20281" y="7462"/>
                    <a:pt x="20776" y="9562"/>
                    <a:pt x="21078" y="11612"/>
                  </a:cubicBezTo>
                  <a:cubicBezTo>
                    <a:pt x="21380" y="13662"/>
                    <a:pt x="21490" y="15662"/>
                    <a:pt x="21545" y="16912"/>
                  </a:cubicBezTo>
                  <a:cubicBezTo>
                    <a:pt x="21600" y="18162"/>
                    <a:pt x="21600" y="18662"/>
                    <a:pt x="21518" y="19112"/>
                  </a:cubicBezTo>
                  <a:cubicBezTo>
                    <a:pt x="21435" y="19562"/>
                    <a:pt x="21270" y="19962"/>
                    <a:pt x="21050" y="20112"/>
                  </a:cubicBezTo>
                  <a:cubicBezTo>
                    <a:pt x="20831" y="20262"/>
                    <a:pt x="20556" y="20162"/>
                    <a:pt x="19539" y="19962"/>
                  </a:cubicBezTo>
                  <a:cubicBezTo>
                    <a:pt x="18522" y="19762"/>
                    <a:pt x="16763" y="19462"/>
                    <a:pt x="14895" y="19412"/>
                  </a:cubicBezTo>
                  <a:cubicBezTo>
                    <a:pt x="13026" y="19362"/>
                    <a:pt x="11047" y="19562"/>
                    <a:pt x="9124" y="19812"/>
                  </a:cubicBezTo>
                  <a:cubicBezTo>
                    <a:pt x="7200" y="20062"/>
                    <a:pt x="5331" y="20362"/>
                    <a:pt x="3820" y="20662"/>
                  </a:cubicBezTo>
                  <a:cubicBezTo>
                    <a:pt x="2308" y="20962"/>
                    <a:pt x="1154" y="21262"/>
                    <a:pt x="0" y="2156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1501681" y="-3235267"/>
              <a:ext cx="814899" cy="310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fill="norm" stroke="1" extrusionOk="0">
                  <a:moveTo>
                    <a:pt x="0" y="0"/>
                  </a:moveTo>
                  <a:cubicBezTo>
                    <a:pt x="2541" y="338"/>
                    <a:pt x="5082" y="676"/>
                    <a:pt x="7560" y="1369"/>
                  </a:cubicBezTo>
                  <a:cubicBezTo>
                    <a:pt x="10038" y="2062"/>
                    <a:pt x="12452" y="3110"/>
                    <a:pt x="14612" y="4310"/>
                  </a:cubicBezTo>
                  <a:cubicBezTo>
                    <a:pt x="16772" y="5510"/>
                    <a:pt x="18678" y="6862"/>
                    <a:pt x="19885" y="8248"/>
                  </a:cubicBezTo>
                  <a:cubicBezTo>
                    <a:pt x="21092" y="9634"/>
                    <a:pt x="21600" y="11054"/>
                    <a:pt x="21155" y="12355"/>
                  </a:cubicBezTo>
                  <a:cubicBezTo>
                    <a:pt x="20711" y="13656"/>
                    <a:pt x="19313" y="14839"/>
                    <a:pt x="17216" y="16006"/>
                  </a:cubicBezTo>
                  <a:cubicBezTo>
                    <a:pt x="15120" y="17172"/>
                    <a:pt x="12325" y="18321"/>
                    <a:pt x="9529" y="19251"/>
                  </a:cubicBezTo>
                  <a:cubicBezTo>
                    <a:pt x="6734" y="20180"/>
                    <a:pt x="3939" y="20890"/>
                    <a:pt x="1144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1558724" y="-408052"/>
              <a:ext cx="423876" cy="384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04" fill="norm" stroke="1" extrusionOk="0">
                  <a:moveTo>
                    <a:pt x="4482" y="0"/>
                  </a:moveTo>
                  <a:cubicBezTo>
                    <a:pt x="3254" y="5067"/>
                    <a:pt x="2027" y="10133"/>
                    <a:pt x="1168" y="13867"/>
                  </a:cubicBezTo>
                  <a:cubicBezTo>
                    <a:pt x="309" y="17600"/>
                    <a:pt x="-182" y="20000"/>
                    <a:pt x="63" y="20800"/>
                  </a:cubicBezTo>
                  <a:cubicBezTo>
                    <a:pt x="309" y="21600"/>
                    <a:pt x="1291" y="20800"/>
                    <a:pt x="4973" y="18667"/>
                  </a:cubicBezTo>
                  <a:cubicBezTo>
                    <a:pt x="8654" y="16533"/>
                    <a:pt x="15036" y="13067"/>
                    <a:pt x="21418" y="9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06" name="Drawing"/>
          <p:cNvGrpSpPr/>
          <p:nvPr/>
        </p:nvGrpSpPr>
        <p:grpSpPr>
          <a:xfrm>
            <a:off x="5479550" y="10442891"/>
            <a:ext cx="7607250" cy="1288594"/>
            <a:chOff x="634" y="-924260"/>
            <a:chExt cx="7607249" cy="1288592"/>
          </a:xfrm>
        </p:grpSpPr>
        <p:sp>
          <p:nvSpPr>
            <p:cNvPr id="190" name="Line"/>
            <p:cNvSpPr/>
            <p:nvPr/>
          </p:nvSpPr>
          <p:spPr>
            <a:xfrm>
              <a:off x="634" y="-142787"/>
              <a:ext cx="408053" cy="22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20" fill="norm" stroke="1" extrusionOk="0">
                  <a:moveTo>
                    <a:pt x="0" y="12698"/>
                  </a:moveTo>
                  <a:cubicBezTo>
                    <a:pt x="0" y="14858"/>
                    <a:pt x="0" y="17018"/>
                    <a:pt x="0" y="17018"/>
                  </a:cubicBezTo>
                  <a:cubicBezTo>
                    <a:pt x="0" y="17018"/>
                    <a:pt x="0" y="14858"/>
                    <a:pt x="129" y="11834"/>
                  </a:cubicBezTo>
                  <a:cubicBezTo>
                    <a:pt x="257" y="8810"/>
                    <a:pt x="514" y="4922"/>
                    <a:pt x="1286" y="2546"/>
                  </a:cubicBezTo>
                  <a:cubicBezTo>
                    <a:pt x="2057" y="170"/>
                    <a:pt x="3343" y="-694"/>
                    <a:pt x="4500" y="602"/>
                  </a:cubicBezTo>
                  <a:cubicBezTo>
                    <a:pt x="5657" y="1898"/>
                    <a:pt x="6686" y="5354"/>
                    <a:pt x="8100" y="9242"/>
                  </a:cubicBezTo>
                  <a:cubicBezTo>
                    <a:pt x="9514" y="13130"/>
                    <a:pt x="11314" y="17450"/>
                    <a:pt x="12986" y="19178"/>
                  </a:cubicBezTo>
                  <a:cubicBezTo>
                    <a:pt x="14657" y="20906"/>
                    <a:pt x="16200" y="20042"/>
                    <a:pt x="17614" y="18314"/>
                  </a:cubicBezTo>
                  <a:cubicBezTo>
                    <a:pt x="19029" y="16586"/>
                    <a:pt x="20314" y="13994"/>
                    <a:pt x="21600" y="114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656432" y="-365596"/>
              <a:ext cx="498089" cy="40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12" fill="norm" stroke="1" extrusionOk="0">
                  <a:moveTo>
                    <a:pt x="18874" y="4640"/>
                  </a:moveTo>
                  <a:cubicBezTo>
                    <a:pt x="19713" y="3878"/>
                    <a:pt x="20551" y="3116"/>
                    <a:pt x="20551" y="2226"/>
                  </a:cubicBezTo>
                  <a:cubicBezTo>
                    <a:pt x="20551" y="1337"/>
                    <a:pt x="19713" y="320"/>
                    <a:pt x="17930" y="66"/>
                  </a:cubicBezTo>
                  <a:cubicBezTo>
                    <a:pt x="16148" y="-188"/>
                    <a:pt x="13421" y="320"/>
                    <a:pt x="11639" y="1083"/>
                  </a:cubicBezTo>
                  <a:cubicBezTo>
                    <a:pt x="9856" y="1845"/>
                    <a:pt x="9017" y="2861"/>
                    <a:pt x="8598" y="4005"/>
                  </a:cubicBezTo>
                  <a:cubicBezTo>
                    <a:pt x="8179" y="5148"/>
                    <a:pt x="8179" y="6419"/>
                    <a:pt x="9332" y="7563"/>
                  </a:cubicBezTo>
                  <a:cubicBezTo>
                    <a:pt x="10485" y="8706"/>
                    <a:pt x="12792" y="9723"/>
                    <a:pt x="14680" y="10358"/>
                  </a:cubicBezTo>
                  <a:cubicBezTo>
                    <a:pt x="16567" y="10993"/>
                    <a:pt x="18035" y="11247"/>
                    <a:pt x="19293" y="11756"/>
                  </a:cubicBezTo>
                  <a:cubicBezTo>
                    <a:pt x="20551" y="12264"/>
                    <a:pt x="21600" y="13026"/>
                    <a:pt x="21495" y="13788"/>
                  </a:cubicBezTo>
                  <a:cubicBezTo>
                    <a:pt x="21390" y="14551"/>
                    <a:pt x="20132" y="15313"/>
                    <a:pt x="16357" y="16584"/>
                  </a:cubicBezTo>
                  <a:cubicBezTo>
                    <a:pt x="12583" y="17854"/>
                    <a:pt x="6291" y="19633"/>
                    <a:pt x="0" y="2141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875031" y="-553785"/>
              <a:ext cx="43721" cy="91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2971"/>
                    <a:pt x="4800" y="5943"/>
                    <a:pt x="8400" y="9543"/>
                  </a:cubicBezTo>
                  <a:cubicBezTo>
                    <a:pt x="12000" y="13143"/>
                    <a:pt x="16800" y="173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1501682" y="-408052"/>
              <a:ext cx="228487" cy="52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9" h="21600" fill="norm" stroke="1" extrusionOk="0">
                  <a:moveTo>
                    <a:pt x="0" y="0"/>
                  </a:moveTo>
                  <a:cubicBezTo>
                    <a:pt x="864" y="2200"/>
                    <a:pt x="1728" y="4400"/>
                    <a:pt x="2592" y="6300"/>
                  </a:cubicBezTo>
                  <a:cubicBezTo>
                    <a:pt x="3456" y="8200"/>
                    <a:pt x="4320" y="9800"/>
                    <a:pt x="5832" y="10300"/>
                  </a:cubicBezTo>
                  <a:cubicBezTo>
                    <a:pt x="7344" y="10800"/>
                    <a:pt x="9504" y="10200"/>
                    <a:pt x="11664" y="9900"/>
                  </a:cubicBezTo>
                  <a:cubicBezTo>
                    <a:pt x="13824" y="9600"/>
                    <a:pt x="15984" y="9600"/>
                    <a:pt x="17928" y="10100"/>
                  </a:cubicBezTo>
                  <a:cubicBezTo>
                    <a:pt x="19872" y="10600"/>
                    <a:pt x="21600" y="11600"/>
                    <a:pt x="19008" y="13600"/>
                  </a:cubicBezTo>
                  <a:cubicBezTo>
                    <a:pt x="16416" y="15600"/>
                    <a:pt x="9504" y="18600"/>
                    <a:pt x="259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1501682" y="-393479"/>
              <a:ext cx="218600" cy="58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1904505" y="-218600"/>
              <a:ext cx="180190" cy="23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0" h="21160" fill="norm" stroke="1" extrusionOk="0">
                  <a:moveTo>
                    <a:pt x="3821" y="3888"/>
                  </a:moveTo>
                  <a:cubicBezTo>
                    <a:pt x="7061" y="4320"/>
                    <a:pt x="10301" y="4752"/>
                    <a:pt x="12731" y="5832"/>
                  </a:cubicBezTo>
                  <a:cubicBezTo>
                    <a:pt x="15161" y="6912"/>
                    <a:pt x="16781" y="8640"/>
                    <a:pt x="18131" y="11232"/>
                  </a:cubicBezTo>
                  <a:cubicBezTo>
                    <a:pt x="19481" y="13824"/>
                    <a:pt x="20561" y="17280"/>
                    <a:pt x="19751" y="19224"/>
                  </a:cubicBezTo>
                  <a:cubicBezTo>
                    <a:pt x="18941" y="21168"/>
                    <a:pt x="16241" y="21600"/>
                    <a:pt x="12191" y="20736"/>
                  </a:cubicBezTo>
                  <a:cubicBezTo>
                    <a:pt x="8141" y="19872"/>
                    <a:pt x="2741" y="17712"/>
                    <a:pt x="851" y="14040"/>
                  </a:cubicBezTo>
                  <a:cubicBezTo>
                    <a:pt x="-1039" y="10368"/>
                    <a:pt x="581" y="5184"/>
                    <a:pt x="2201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2303211" y="-451772"/>
              <a:ext cx="29148" cy="626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56"/>
                    <a:pt x="0" y="9712"/>
                    <a:pt x="3600" y="13312"/>
                  </a:cubicBezTo>
                  <a:cubicBezTo>
                    <a:pt x="7200" y="16912"/>
                    <a:pt x="14400" y="1925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2258200" y="-290386"/>
              <a:ext cx="453064" cy="34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33" fill="norm" stroke="1" extrusionOk="0">
                  <a:moveTo>
                    <a:pt x="750" y="16133"/>
                  </a:moveTo>
                  <a:cubicBezTo>
                    <a:pt x="291" y="13433"/>
                    <a:pt x="-169" y="10733"/>
                    <a:pt x="61" y="8183"/>
                  </a:cubicBezTo>
                  <a:cubicBezTo>
                    <a:pt x="291" y="5633"/>
                    <a:pt x="1210" y="3233"/>
                    <a:pt x="2818" y="1883"/>
                  </a:cubicBezTo>
                  <a:cubicBezTo>
                    <a:pt x="4427" y="533"/>
                    <a:pt x="6725" y="233"/>
                    <a:pt x="8448" y="83"/>
                  </a:cubicBezTo>
                  <a:cubicBezTo>
                    <a:pt x="10171" y="-67"/>
                    <a:pt x="11320" y="-67"/>
                    <a:pt x="11550" y="533"/>
                  </a:cubicBezTo>
                  <a:cubicBezTo>
                    <a:pt x="11780" y="1133"/>
                    <a:pt x="11091" y="2333"/>
                    <a:pt x="9597" y="3683"/>
                  </a:cubicBezTo>
                  <a:cubicBezTo>
                    <a:pt x="8103" y="5033"/>
                    <a:pt x="5805" y="6533"/>
                    <a:pt x="4427" y="8033"/>
                  </a:cubicBezTo>
                  <a:cubicBezTo>
                    <a:pt x="3048" y="9533"/>
                    <a:pt x="2588" y="11033"/>
                    <a:pt x="3048" y="11933"/>
                  </a:cubicBezTo>
                  <a:cubicBezTo>
                    <a:pt x="3508" y="12833"/>
                    <a:pt x="4886" y="13133"/>
                    <a:pt x="8103" y="14633"/>
                  </a:cubicBezTo>
                  <a:cubicBezTo>
                    <a:pt x="11320" y="16133"/>
                    <a:pt x="16376" y="18833"/>
                    <a:pt x="21431" y="2153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3206755" y="-335186"/>
              <a:ext cx="1675927" cy="18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55" y="19938"/>
                    <a:pt x="5510" y="18277"/>
                    <a:pt x="7983" y="16062"/>
                  </a:cubicBezTo>
                  <a:cubicBezTo>
                    <a:pt x="10456" y="13846"/>
                    <a:pt x="12647" y="11077"/>
                    <a:pt x="14870" y="8308"/>
                  </a:cubicBezTo>
                  <a:cubicBezTo>
                    <a:pt x="17092" y="5538"/>
                    <a:pt x="19346" y="276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4661489" y="-480918"/>
              <a:ext cx="405072" cy="437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3186" y="0"/>
                  </a:moveTo>
                  <a:cubicBezTo>
                    <a:pt x="1661" y="240"/>
                    <a:pt x="136" y="480"/>
                    <a:pt x="9" y="600"/>
                  </a:cubicBezTo>
                  <a:cubicBezTo>
                    <a:pt x="-118" y="720"/>
                    <a:pt x="1153" y="720"/>
                    <a:pt x="4710" y="1800"/>
                  </a:cubicBezTo>
                  <a:cubicBezTo>
                    <a:pt x="8268" y="2880"/>
                    <a:pt x="14113" y="5040"/>
                    <a:pt x="17416" y="6720"/>
                  </a:cubicBezTo>
                  <a:cubicBezTo>
                    <a:pt x="20720" y="8400"/>
                    <a:pt x="21482" y="9600"/>
                    <a:pt x="21101" y="10680"/>
                  </a:cubicBezTo>
                  <a:cubicBezTo>
                    <a:pt x="20720" y="11760"/>
                    <a:pt x="19195" y="12720"/>
                    <a:pt x="15764" y="14520"/>
                  </a:cubicBezTo>
                  <a:cubicBezTo>
                    <a:pt x="12334" y="16320"/>
                    <a:pt x="6997" y="18960"/>
                    <a:pt x="166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5771651" y="-569584"/>
              <a:ext cx="542733" cy="4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16" fill="norm" stroke="1" extrusionOk="0">
                  <a:moveTo>
                    <a:pt x="16630" y="8161"/>
                  </a:moveTo>
                  <a:cubicBezTo>
                    <a:pt x="17586" y="7425"/>
                    <a:pt x="18542" y="6689"/>
                    <a:pt x="19115" y="5461"/>
                  </a:cubicBezTo>
                  <a:cubicBezTo>
                    <a:pt x="19688" y="4234"/>
                    <a:pt x="19880" y="2516"/>
                    <a:pt x="19497" y="1411"/>
                  </a:cubicBezTo>
                  <a:cubicBezTo>
                    <a:pt x="19115" y="307"/>
                    <a:pt x="18159" y="-184"/>
                    <a:pt x="16248" y="61"/>
                  </a:cubicBezTo>
                  <a:cubicBezTo>
                    <a:pt x="14336" y="307"/>
                    <a:pt x="11469" y="1289"/>
                    <a:pt x="9749" y="2271"/>
                  </a:cubicBezTo>
                  <a:cubicBezTo>
                    <a:pt x="8028" y="3252"/>
                    <a:pt x="7455" y="4234"/>
                    <a:pt x="7646" y="5339"/>
                  </a:cubicBezTo>
                  <a:cubicBezTo>
                    <a:pt x="7837" y="6443"/>
                    <a:pt x="8793" y="7671"/>
                    <a:pt x="10800" y="9021"/>
                  </a:cubicBezTo>
                  <a:cubicBezTo>
                    <a:pt x="12807" y="10371"/>
                    <a:pt x="15865" y="11843"/>
                    <a:pt x="17873" y="12825"/>
                  </a:cubicBezTo>
                  <a:cubicBezTo>
                    <a:pt x="19880" y="13807"/>
                    <a:pt x="20835" y="14298"/>
                    <a:pt x="21218" y="15157"/>
                  </a:cubicBezTo>
                  <a:cubicBezTo>
                    <a:pt x="21600" y="16016"/>
                    <a:pt x="21409" y="17243"/>
                    <a:pt x="17777" y="18348"/>
                  </a:cubicBezTo>
                  <a:cubicBezTo>
                    <a:pt x="14145" y="19452"/>
                    <a:pt x="7073" y="20434"/>
                    <a:pt x="0" y="2141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6023323" y="-924261"/>
              <a:ext cx="127234" cy="1142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533" fill="norm" stroke="1" extrusionOk="0">
                  <a:moveTo>
                    <a:pt x="8953" y="116"/>
                  </a:moveTo>
                  <a:cubicBezTo>
                    <a:pt x="4953" y="25"/>
                    <a:pt x="953" y="-67"/>
                    <a:pt x="153" y="70"/>
                  </a:cubicBezTo>
                  <a:cubicBezTo>
                    <a:pt x="-647" y="208"/>
                    <a:pt x="1753" y="574"/>
                    <a:pt x="5753" y="2267"/>
                  </a:cubicBezTo>
                  <a:cubicBezTo>
                    <a:pt x="9753" y="3960"/>
                    <a:pt x="15353" y="6980"/>
                    <a:pt x="18153" y="10413"/>
                  </a:cubicBezTo>
                  <a:cubicBezTo>
                    <a:pt x="20953" y="13845"/>
                    <a:pt x="20953" y="17689"/>
                    <a:pt x="20953" y="2153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6655762" y="-451772"/>
              <a:ext cx="220514" cy="378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fill="norm" stroke="1" extrusionOk="0">
                  <a:moveTo>
                    <a:pt x="1878" y="0"/>
                  </a:moveTo>
                  <a:cubicBezTo>
                    <a:pt x="939" y="2769"/>
                    <a:pt x="0" y="5538"/>
                    <a:pt x="0" y="8169"/>
                  </a:cubicBezTo>
                  <a:cubicBezTo>
                    <a:pt x="0" y="10800"/>
                    <a:pt x="939" y="13292"/>
                    <a:pt x="2583" y="14123"/>
                  </a:cubicBezTo>
                  <a:cubicBezTo>
                    <a:pt x="4226" y="14954"/>
                    <a:pt x="6574" y="14123"/>
                    <a:pt x="8922" y="13569"/>
                  </a:cubicBezTo>
                  <a:cubicBezTo>
                    <a:pt x="11270" y="13015"/>
                    <a:pt x="13617" y="12738"/>
                    <a:pt x="15730" y="13015"/>
                  </a:cubicBezTo>
                  <a:cubicBezTo>
                    <a:pt x="17843" y="13292"/>
                    <a:pt x="19722" y="14123"/>
                    <a:pt x="20661" y="15231"/>
                  </a:cubicBezTo>
                  <a:cubicBezTo>
                    <a:pt x="21600" y="16338"/>
                    <a:pt x="21600" y="17723"/>
                    <a:pt x="20191" y="18831"/>
                  </a:cubicBezTo>
                  <a:cubicBezTo>
                    <a:pt x="18783" y="19938"/>
                    <a:pt x="15965" y="20769"/>
                    <a:pt x="1314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6587754" y="-597504"/>
              <a:ext cx="510066" cy="174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000"/>
                    <a:pt x="11520" y="8400"/>
                    <a:pt x="15120" y="4800"/>
                  </a:cubicBezTo>
                  <a:cubicBezTo>
                    <a:pt x="18720" y="1200"/>
                    <a:pt x="20160" y="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7070833" y="-523423"/>
              <a:ext cx="537052" cy="50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45" fill="norm" stroke="1" extrusionOk="0">
                  <a:moveTo>
                    <a:pt x="1664" y="17677"/>
                  </a:moveTo>
                  <a:cubicBezTo>
                    <a:pt x="886" y="17066"/>
                    <a:pt x="108" y="16454"/>
                    <a:pt x="10" y="15537"/>
                  </a:cubicBezTo>
                  <a:cubicBezTo>
                    <a:pt x="-87" y="14620"/>
                    <a:pt x="497" y="13398"/>
                    <a:pt x="983" y="11768"/>
                  </a:cubicBezTo>
                  <a:cubicBezTo>
                    <a:pt x="1470" y="10137"/>
                    <a:pt x="1859" y="8100"/>
                    <a:pt x="2248" y="6368"/>
                  </a:cubicBezTo>
                  <a:cubicBezTo>
                    <a:pt x="2637" y="4636"/>
                    <a:pt x="3026" y="3209"/>
                    <a:pt x="3513" y="3107"/>
                  </a:cubicBezTo>
                  <a:cubicBezTo>
                    <a:pt x="3999" y="3005"/>
                    <a:pt x="4583" y="4228"/>
                    <a:pt x="5167" y="5858"/>
                  </a:cubicBezTo>
                  <a:cubicBezTo>
                    <a:pt x="5751" y="7488"/>
                    <a:pt x="6335" y="9526"/>
                    <a:pt x="6918" y="11054"/>
                  </a:cubicBezTo>
                  <a:cubicBezTo>
                    <a:pt x="7502" y="12583"/>
                    <a:pt x="8086" y="13602"/>
                    <a:pt x="8864" y="13907"/>
                  </a:cubicBezTo>
                  <a:cubicBezTo>
                    <a:pt x="9643" y="14213"/>
                    <a:pt x="10616" y="13805"/>
                    <a:pt x="11589" y="11971"/>
                  </a:cubicBezTo>
                  <a:cubicBezTo>
                    <a:pt x="12562" y="10137"/>
                    <a:pt x="13535" y="6877"/>
                    <a:pt x="14313" y="4432"/>
                  </a:cubicBezTo>
                  <a:cubicBezTo>
                    <a:pt x="15091" y="1987"/>
                    <a:pt x="15675" y="356"/>
                    <a:pt x="16064" y="51"/>
                  </a:cubicBezTo>
                  <a:cubicBezTo>
                    <a:pt x="16454" y="-255"/>
                    <a:pt x="16648" y="764"/>
                    <a:pt x="17524" y="4534"/>
                  </a:cubicBezTo>
                  <a:cubicBezTo>
                    <a:pt x="18399" y="8303"/>
                    <a:pt x="19956" y="14824"/>
                    <a:pt x="21513" y="2134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5384840" y="-471950"/>
              <a:ext cx="284798" cy="200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0751" fill="norm" stroke="1" extrusionOk="0">
                  <a:moveTo>
                    <a:pt x="3891" y="17156"/>
                  </a:moveTo>
                  <a:cubicBezTo>
                    <a:pt x="2793" y="19166"/>
                    <a:pt x="1694" y="21175"/>
                    <a:pt x="962" y="20673"/>
                  </a:cubicBezTo>
                  <a:cubicBezTo>
                    <a:pt x="230" y="20170"/>
                    <a:pt x="-136" y="17156"/>
                    <a:pt x="47" y="13891"/>
                  </a:cubicBezTo>
                  <a:cubicBezTo>
                    <a:pt x="230" y="10626"/>
                    <a:pt x="962" y="7110"/>
                    <a:pt x="2061" y="4347"/>
                  </a:cubicBezTo>
                  <a:cubicBezTo>
                    <a:pt x="3159" y="1584"/>
                    <a:pt x="4623" y="-425"/>
                    <a:pt x="6271" y="77"/>
                  </a:cubicBezTo>
                  <a:cubicBezTo>
                    <a:pt x="7918" y="580"/>
                    <a:pt x="9749" y="3594"/>
                    <a:pt x="11396" y="6105"/>
                  </a:cubicBezTo>
                  <a:cubicBezTo>
                    <a:pt x="13044" y="8617"/>
                    <a:pt x="14508" y="10626"/>
                    <a:pt x="16156" y="11631"/>
                  </a:cubicBezTo>
                  <a:cubicBezTo>
                    <a:pt x="17803" y="12635"/>
                    <a:pt x="19633" y="12635"/>
                    <a:pt x="21464" y="1263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2"/>
      <p:bldP build="whole" bldLvl="1" animBg="1" rev="0" advAuto="0" spid="206" grpId="3"/>
      <p:bldP build="whole" bldLvl="1" animBg="1" rev="0" advAuto="0" spid="18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Beyond Chinchilla Optim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Beyond Chinchilla Optimal</a:t>
            </a:r>
          </a:p>
        </p:txBody>
      </p:sp>
      <p:sp>
        <p:nvSpPr>
          <p:cNvPr id="1400" name="Training-Inference Compute Trade-of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Training-Inference Compute Trade-off</a:t>
            </a:r>
          </a:p>
        </p:txBody>
      </p:sp>
      <p:pic>
        <p:nvPicPr>
          <p:cNvPr id="1401" name="IMG_0052.jpeg" descr="IMG_005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794" y="4059186"/>
            <a:ext cx="19178849" cy="90501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2" name="Drawing"/>
          <p:cNvGrpSpPr/>
          <p:nvPr/>
        </p:nvGrpSpPr>
        <p:grpSpPr>
          <a:xfrm>
            <a:off x="7667830" y="7802516"/>
            <a:ext cx="7567415" cy="1299245"/>
            <a:chOff x="-302060" y="-479358"/>
            <a:chExt cx="7567414" cy="1299243"/>
          </a:xfrm>
        </p:grpSpPr>
        <p:sp>
          <p:nvSpPr>
            <p:cNvPr id="1402" name="Line"/>
            <p:cNvSpPr/>
            <p:nvPr/>
          </p:nvSpPr>
          <p:spPr>
            <a:xfrm>
              <a:off x="-302061" y="-1"/>
              <a:ext cx="302696" cy="81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fill="norm" stroke="1" extrusionOk="0">
                  <a:moveTo>
                    <a:pt x="21000" y="0"/>
                  </a:moveTo>
                  <a:cubicBezTo>
                    <a:pt x="16440" y="365"/>
                    <a:pt x="11880" y="729"/>
                    <a:pt x="8160" y="2096"/>
                  </a:cubicBezTo>
                  <a:cubicBezTo>
                    <a:pt x="4440" y="3463"/>
                    <a:pt x="1560" y="5833"/>
                    <a:pt x="480" y="8430"/>
                  </a:cubicBezTo>
                  <a:cubicBezTo>
                    <a:pt x="-600" y="11028"/>
                    <a:pt x="120" y="13853"/>
                    <a:pt x="2880" y="16086"/>
                  </a:cubicBezTo>
                  <a:cubicBezTo>
                    <a:pt x="5640" y="18319"/>
                    <a:pt x="10440" y="19959"/>
                    <a:pt x="1524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123324" y="439347"/>
              <a:ext cx="344335" cy="12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613" fill="norm" stroke="1" extrusionOk="0">
                  <a:moveTo>
                    <a:pt x="2059" y="16062"/>
                  </a:moveTo>
                  <a:cubicBezTo>
                    <a:pt x="979" y="17723"/>
                    <a:pt x="-101" y="19385"/>
                    <a:pt x="7" y="18831"/>
                  </a:cubicBezTo>
                  <a:cubicBezTo>
                    <a:pt x="115" y="18277"/>
                    <a:pt x="1411" y="15508"/>
                    <a:pt x="2275" y="12738"/>
                  </a:cubicBezTo>
                  <a:cubicBezTo>
                    <a:pt x="3139" y="9969"/>
                    <a:pt x="3571" y="7200"/>
                    <a:pt x="4111" y="4708"/>
                  </a:cubicBezTo>
                  <a:cubicBezTo>
                    <a:pt x="4651" y="2215"/>
                    <a:pt x="5299" y="0"/>
                    <a:pt x="5947" y="0"/>
                  </a:cubicBezTo>
                  <a:cubicBezTo>
                    <a:pt x="6595" y="0"/>
                    <a:pt x="7243" y="2215"/>
                    <a:pt x="8215" y="6369"/>
                  </a:cubicBezTo>
                  <a:cubicBezTo>
                    <a:pt x="9187" y="10523"/>
                    <a:pt x="10483" y="16615"/>
                    <a:pt x="12751" y="19108"/>
                  </a:cubicBezTo>
                  <a:cubicBezTo>
                    <a:pt x="15019" y="21600"/>
                    <a:pt x="18259" y="20492"/>
                    <a:pt x="21499" y="1938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612954" y="329164"/>
              <a:ext cx="242161" cy="29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7406" y="6995"/>
                  </a:moveTo>
                  <a:cubicBezTo>
                    <a:pt x="7097" y="5739"/>
                    <a:pt x="6789" y="4483"/>
                    <a:pt x="7406" y="3353"/>
                  </a:cubicBezTo>
                  <a:cubicBezTo>
                    <a:pt x="8023" y="2223"/>
                    <a:pt x="9566" y="1218"/>
                    <a:pt x="11417" y="590"/>
                  </a:cubicBezTo>
                  <a:cubicBezTo>
                    <a:pt x="13269" y="-38"/>
                    <a:pt x="15429" y="-289"/>
                    <a:pt x="16509" y="464"/>
                  </a:cubicBezTo>
                  <a:cubicBezTo>
                    <a:pt x="17589" y="1218"/>
                    <a:pt x="17589" y="2976"/>
                    <a:pt x="16509" y="4985"/>
                  </a:cubicBezTo>
                  <a:cubicBezTo>
                    <a:pt x="15429" y="6995"/>
                    <a:pt x="13269" y="9255"/>
                    <a:pt x="11726" y="10888"/>
                  </a:cubicBezTo>
                  <a:cubicBezTo>
                    <a:pt x="10183" y="12520"/>
                    <a:pt x="9257" y="13525"/>
                    <a:pt x="9720" y="14153"/>
                  </a:cubicBezTo>
                  <a:cubicBezTo>
                    <a:pt x="10183" y="14781"/>
                    <a:pt x="12034" y="15032"/>
                    <a:pt x="13731" y="15032"/>
                  </a:cubicBezTo>
                  <a:cubicBezTo>
                    <a:pt x="15429" y="15032"/>
                    <a:pt x="16971" y="14781"/>
                    <a:pt x="18514" y="14655"/>
                  </a:cubicBezTo>
                  <a:cubicBezTo>
                    <a:pt x="20057" y="14530"/>
                    <a:pt x="21600" y="14530"/>
                    <a:pt x="21600" y="15032"/>
                  </a:cubicBezTo>
                  <a:cubicBezTo>
                    <a:pt x="21600" y="15534"/>
                    <a:pt x="20057" y="16539"/>
                    <a:pt x="16200" y="17669"/>
                  </a:cubicBezTo>
                  <a:cubicBezTo>
                    <a:pt x="12343" y="18799"/>
                    <a:pt x="6171" y="20055"/>
                    <a:pt x="0" y="2131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910686" y="404753"/>
              <a:ext cx="152441" cy="14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1" h="21227" fill="norm" stroke="1" extrusionOk="0">
                  <a:moveTo>
                    <a:pt x="8891" y="6028"/>
                  </a:moveTo>
                  <a:cubicBezTo>
                    <a:pt x="11239" y="5526"/>
                    <a:pt x="13587" y="5023"/>
                    <a:pt x="15700" y="5526"/>
                  </a:cubicBezTo>
                  <a:cubicBezTo>
                    <a:pt x="17813" y="6028"/>
                    <a:pt x="19691" y="7535"/>
                    <a:pt x="20396" y="9544"/>
                  </a:cubicBezTo>
                  <a:cubicBezTo>
                    <a:pt x="21100" y="11553"/>
                    <a:pt x="20630" y="14065"/>
                    <a:pt x="18048" y="16326"/>
                  </a:cubicBezTo>
                  <a:cubicBezTo>
                    <a:pt x="15465" y="18586"/>
                    <a:pt x="10770" y="20595"/>
                    <a:pt x="7248" y="21098"/>
                  </a:cubicBezTo>
                  <a:cubicBezTo>
                    <a:pt x="3726" y="21600"/>
                    <a:pt x="1378" y="20595"/>
                    <a:pt x="439" y="18837"/>
                  </a:cubicBezTo>
                  <a:cubicBezTo>
                    <a:pt x="-500" y="17079"/>
                    <a:pt x="-30" y="14567"/>
                    <a:pt x="2787" y="11302"/>
                  </a:cubicBezTo>
                  <a:cubicBezTo>
                    <a:pt x="5604" y="8037"/>
                    <a:pt x="10770" y="4019"/>
                    <a:pt x="15935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1131868" y="332104"/>
              <a:ext cx="41514" cy="1"/>
            </a:xfrm>
            <a:prstGeom prst="ellipse">
              <a:avLst/>
            </a:pr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1090355" y="114160"/>
              <a:ext cx="321728" cy="68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42" y="218"/>
                    <a:pt x="17884" y="436"/>
                    <a:pt x="16490" y="1200"/>
                  </a:cubicBezTo>
                  <a:cubicBezTo>
                    <a:pt x="15097" y="1964"/>
                    <a:pt x="14168" y="3273"/>
                    <a:pt x="12542" y="5782"/>
                  </a:cubicBezTo>
                  <a:cubicBezTo>
                    <a:pt x="10916" y="8291"/>
                    <a:pt x="8594" y="12000"/>
                    <a:pt x="6387" y="14836"/>
                  </a:cubicBezTo>
                  <a:cubicBezTo>
                    <a:pt x="4181" y="17673"/>
                    <a:pt x="2090" y="1963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1287543" y="560427"/>
              <a:ext cx="311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1732211" y="-96577"/>
              <a:ext cx="305831" cy="8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502" fill="norm" stroke="1" extrusionOk="0">
                  <a:moveTo>
                    <a:pt x="2958" y="11741"/>
                  </a:moveTo>
                  <a:cubicBezTo>
                    <a:pt x="3908" y="12012"/>
                    <a:pt x="4857" y="12284"/>
                    <a:pt x="5213" y="12645"/>
                  </a:cubicBezTo>
                  <a:cubicBezTo>
                    <a:pt x="5569" y="13007"/>
                    <a:pt x="5332" y="13458"/>
                    <a:pt x="4382" y="13684"/>
                  </a:cubicBezTo>
                  <a:cubicBezTo>
                    <a:pt x="3433" y="13910"/>
                    <a:pt x="1771" y="13910"/>
                    <a:pt x="822" y="13684"/>
                  </a:cubicBezTo>
                  <a:cubicBezTo>
                    <a:pt x="-128" y="13458"/>
                    <a:pt x="-365" y="13007"/>
                    <a:pt x="703" y="12419"/>
                  </a:cubicBezTo>
                  <a:cubicBezTo>
                    <a:pt x="1771" y="11832"/>
                    <a:pt x="4145" y="11109"/>
                    <a:pt x="7468" y="10205"/>
                  </a:cubicBezTo>
                  <a:cubicBezTo>
                    <a:pt x="10791" y="9301"/>
                    <a:pt x="15064" y="8217"/>
                    <a:pt x="17556" y="7177"/>
                  </a:cubicBezTo>
                  <a:cubicBezTo>
                    <a:pt x="20048" y="6138"/>
                    <a:pt x="20760" y="5144"/>
                    <a:pt x="20642" y="4195"/>
                  </a:cubicBezTo>
                  <a:cubicBezTo>
                    <a:pt x="20523" y="3246"/>
                    <a:pt x="19573" y="2342"/>
                    <a:pt x="18624" y="1664"/>
                  </a:cubicBezTo>
                  <a:cubicBezTo>
                    <a:pt x="17675" y="987"/>
                    <a:pt x="16725" y="535"/>
                    <a:pt x="15538" y="264"/>
                  </a:cubicBezTo>
                  <a:cubicBezTo>
                    <a:pt x="14351" y="-8"/>
                    <a:pt x="12927" y="-98"/>
                    <a:pt x="12097" y="128"/>
                  </a:cubicBezTo>
                  <a:cubicBezTo>
                    <a:pt x="11266" y="354"/>
                    <a:pt x="11028" y="896"/>
                    <a:pt x="11740" y="2884"/>
                  </a:cubicBezTo>
                  <a:cubicBezTo>
                    <a:pt x="12453" y="4873"/>
                    <a:pt x="14114" y="8307"/>
                    <a:pt x="15894" y="11380"/>
                  </a:cubicBezTo>
                  <a:cubicBezTo>
                    <a:pt x="17675" y="14453"/>
                    <a:pt x="19573" y="17164"/>
                    <a:pt x="20404" y="18791"/>
                  </a:cubicBezTo>
                  <a:cubicBezTo>
                    <a:pt x="21235" y="20417"/>
                    <a:pt x="20998" y="20960"/>
                    <a:pt x="20760" y="215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1920618" y="280213"/>
              <a:ext cx="290593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2496824" y="354407"/>
              <a:ext cx="254059" cy="17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221" fill="norm" stroke="1" extrusionOk="0">
                  <a:moveTo>
                    <a:pt x="12346" y="3552"/>
                  </a:moveTo>
                  <a:cubicBezTo>
                    <a:pt x="11209" y="1891"/>
                    <a:pt x="10072" y="229"/>
                    <a:pt x="8082" y="22"/>
                  </a:cubicBezTo>
                  <a:cubicBezTo>
                    <a:pt x="6093" y="-186"/>
                    <a:pt x="3251" y="1060"/>
                    <a:pt x="1546" y="4176"/>
                  </a:cubicBezTo>
                  <a:cubicBezTo>
                    <a:pt x="-160" y="7291"/>
                    <a:pt x="-728" y="12276"/>
                    <a:pt x="1261" y="15806"/>
                  </a:cubicBezTo>
                  <a:cubicBezTo>
                    <a:pt x="3251" y="19337"/>
                    <a:pt x="7798" y="21414"/>
                    <a:pt x="11493" y="21206"/>
                  </a:cubicBezTo>
                  <a:cubicBezTo>
                    <a:pt x="15188" y="20999"/>
                    <a:pt x="18030" y="18506"/>
                    <a:pt x="20872" y="1601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2757980" y="-1850"/>
              <a:ext cx="335386" cy="45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24" fill="norm" stroke="1" extrusionOk="0">
                  <a:moveTo>
                    <a:pt x="4837" y="4959"/>
                  </a:moveTo>
                  <a:cubicBezTo>
                    <a:pt x="4176" y="3822"/>
                    <a:pt x="3515" y="2685"/>
                    <a:pt x="2744" y="1710"/>
                  </a:cubicBezTo>
                  <a:cubicBezTo>
                    <a:pt x="1972" y="736"/>
                    <a:pt x="1090" y="-76"/>
                    <a:pt x="539" y="5"/>
                  </a:cubicBezTo>
                  <a:cubicBezTo>
                    <a:pt x="-12" y="86"/>
                    <a:pt x="-232" y="1061"/>
                    <a:pt x="319" y="4065"/>
                  </a:cubicBezTo>
                  <a:cubicBezTo>
                    <a:pt x="870" y="7070"/>
                    <a:pt x="2192" y="12104"/>
                    <a:pt x="3074" y="15028"/>
                  </a:cubicBezTo>
                  <a:cubicBezTo>
                    <a:pt x="3956" y="17951"/>
                    <a:pt x="4397" y="18763"/>
                    <a:pt x="4948" y="19656"/>
                  </a:cubicBezTo>
                  <a:cubicBezTo>
                    <a:pt x="5499" y="20550"/>
                    <a:pt x="6160" y="21524"/>
                    <a:pt x="6931" y="21443"/>
                  </a:cubicBezTo>
                  <a:cubicBezTo>
                    <a:pt x="7703" y="21362"/>
                    <a:pt x="8584" y="20225"/>
                    <a:pt x="9576" y="19088"/>
                  </a:cubicBezTo>
                  <a:cubicBezTo>
                    <a:pt x="10568" y="17951"/>
                    <a:pt x="11670" y="16814"/>
                    <a:pt x="12772" y="16002"/>
                  </a:cubicBezTo>
                  <a:cubicBezTo>
                    <a:pt x="13874" y="15190"/>
                    <a:pt x="14976" y="14703"/>
                    <a:pt x="15637" y="14865"/>
                  </a:cubicBezTo>
                  <a:cubicBezTo>
                    <a:pt x="16299" y="15028"/>
                    <a:pt x="16519" y="15840"/>
                    <a:pt x="17401" y="17058"/>
                  </a:cubicBezTo>
                  <a:cubicBezTo>
                    <a:pt x="18282" y="18276"/>
                    <a:pt x="19825" y="19900"/>
                    <a:pt x="21368" y="2152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3155634" y="321727"/>
              <a:ext cx="10380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3155634" y="166052"/>
              <a:ext cx="5189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3276300" y="287311"/>
              <a:ext cx="232198" cy="14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084" fill="norm" stroke="1" extrusionOk="0">
                  <a:moveTo>
                    <a:pt x="2261" y="1939"/>
                  </a:moveTo>
                  <a:cubicBezTo>
                    <a:pt x="1626" y="4393"/>
                    <a:pt x="991" y="6848"/>
                    <a:pt x="514" y="9302"/>
                  </a:cubicBezTo>
                  <a:cubicBezTo>
                    <a:pt x="38" y="11757"/>
                    <a:pt x="-280" y="14211"/>
                    <a:pt x="355" y="15684"/>
                  </a:cubicBezTo>
                  <a:cubicBezTo>
                    <a:pt x="991" y="17157"/>
                    <a:pt x="2579" y="17648"/>
                    <a:pt x="3849" y="15929"/>
                  </a:cubicBezTo>
                  <a:cubicBezTo>
                    <a:pt x="5120" y="14211"/>
                    <a:pt x="6073" y="10284"/>
                    <a:pt x="7026" y="7339"/>
                  </a:cubicBezTo>
                  <a:cubicBezTo>
                    <a:pt x="7979" y="4393"/>
                    <a:pt x="8932" y="2429"/>
                    <a:pt x="10202" y="1202"/>
                  </a:cubicBezTo>
                  <a:cubicBezTo>
                    <a:pt x="11473" y="-25"/>
                    <a:pt x="13061" y="-516"/>
                    <a:pt x="14014" y="711"/>
                  </a:cubicBezTo>
                  <a:cubicBezTo>
                    <a:pt x="14967" y="1939"/>
                    <a:pt x="15285" y="4884"/>
                    <a:pt x="16396" y="8566"/>
                  </a:cubicBezTo>
                  <a:cubicBezTo>
                    <a:pt x="17508" y="12248"/>
                    <a:pt x="19414" y="16666"/>
                    <a:pt x="21320" y="2108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3511956" y="259457"/>
              <a:ext cx="183351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6" y="0"/>
                  </a:moveTo>
                  <a:cubicBezTo>
                    <a:pt x="8151" y="600"/>
                    <a:pt x="5706" y="1200"/>
                    <a:pt x="3668" y="4200"/>
                  </a:cubicBezTo>
                  <a:cubicBezTo>
                    <a:pt x="1630" y="7200"/>
                    <a:pt x="0" y="12600"/>
                    <a:pt x="0" y="16200"/>
                  </a:cubicBezTo>
                  <a:cubicBezTo>
                    <a:pt x="0" y="19800"/>
                    <a:pt x="1630" y="21600"/>
                    <a:pt x="5502" y="21600"/>
                  </a:cubicBezTo>
                  <a:cubicBezTo>
                    <a:pt x="9374" y="21600"/>
                    <a:pt x="15487" y="19800"/>
                    <a:pt x="21600" y="180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3738359" y="-103784"/>
              <a:ext cx="278675" cy="51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1481" y="0"/>
                  </a:moveTo>
                  <a:cubicBezTo>
                    <a:pt x="681" y="576"/>
                    <a:pt x="-119" y="1152"/>
                    <a:pt x="14" y="3456"/>
                  </a:cubicBezTo>
                  <a:cubicBezTo>
                    <a:pt x="148" y="5760"/>
                    <a:pt x="1214" y="9792"/>
                    <a:pt x="2014" y="12600"/>
                  </a:cubicBezTo>
                  <a:cubicBezTo>
                    <a:pt x="2814" y="15408"/>
                    <a:pt x="3348" y="16992"/>
                    <a:pt x="3748" y="18144"/>
                  </a:cubicBezTo>
                  <a:cubicBezTo>
                    <a:pt x="4148" y="19296"/>
                    <a:pt x="4414" y="20016"/>
                    <a:pt x="5081" y="20160"/>
                  </a:cubicBezTo>
                  <a:cubicBezTo>
                    <a:pt x="5748" y="20304"/>
                    <a:pt x="6814" y="19872"/>
                    <a:pt x="8281" y="18936"/>
                  </a:cubicBezTo>
                  <a:cubicBezTo>
                    <a:pt x="9748" y="18000"/>
                    <a:pt x="11614" y="16560"/>
                    <a:pt x="13214" y="15624"/>
                  </a:cubicBezTo>
                  <a:cubicBezTo>
                    <a:pt x="14814" y="14688"/>
                    <a:pt x="16148" y="14256"/>
                    <a:pt x="17214" y="14328"/>
                  </a:cubicBezTo>
                  <a:cubicBezTo>
                    <a:pt x="18281" y="14400"/>
                    <a:pt x="19081" y="14976"/>
                    <a:pt x="19748" y="16272"/>
                  </a:cubicBezTo>
                  <a:cubicBezTo>
                    <a:pt x="20414" y="17568"/>
                    <a:pt x="20948" y="19584"/>
                    <a:pt x="2148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4068924" y="280213"/>
              <a:ext cx="31136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4131194" y="-166054"/>
              <a:ext cx="86121" cy="57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0" y="0"/>
                  </a:moveTo>
                  <a:cubicBezTo>
                    <a:pt x="7477" y="4320"/>
                    <a:pt x="14954" y="8640"/>
                    <a:pt x="18277" y="12240"/>
                  </a:cubicBezTo>
                  <a:cubicBezTo>
                    <a:pt x="21600" y="15840"/>
                    <a:pt x="20769" y="18720"/>
                    <a:pt x="1993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4289649" y="-93405"/>
              <a:ext cx="90625" cy="56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600" fill="norm" stroke="1" extrusionOk="0">
                  <a:moveTo>
                    <a:pt x="4157" y="0"/>
                  </a:moveTo>
                  <a:cubicBezTo>
                    <a:pt x="1757" y="533"/>
                    <a:pt x="-643" y="1067"/>
                    <a:pt x="157" y="2400"/>
                  </a:cubicBezTo>
                  <a:cubicBezTo>
                    <a:pt x="957" y="3733"/>
                    <a:pt x="4957" y="5867"/>
                    <a:pt x="8957" y="9200"/>
                  </a:cubicBezTo>
                  <a:cubicBezTo>
                    <a:pt x="12957" y="12533"/>
                    <a:pt x="16957" y="17067"/>
                    <a:pt x="20957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4512384" y="255460"/>
              <a:ext cx="251886" cy="12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120" fill="norm" stroke="1" extrusionOk="0">
                  <a:moveTo>
                    <a:pt x="9869" y="2362"/>
                  </a:moveTo>
                  <a:cubicBezTo>
                    <a:pt x="8410" y="2362"/>
                    <a:pt x="6950" y="2362"/>
                    <a:pt x="5199" y="2931"/>
                  </a:cubicBezTo>
                  <a:cubicBezTo>
                    <a:pt x="3448" y="3499"/>
                    <a:pt x="1404" y="4636"/>
                    <a:pt x="529" y="6625"/>
                  </a:cubicBezTo>
                  <a:cubicBezTo>
                    <a:pt x="-347" y="8615"/>
                    <a:pt x="-55" y="11457"/>
                    <a:pt x="821" y="13446"/>
                  </a:cubicBezTo>
                  <a:cubicBezTo>
                    <a:pt x="1696" y="15436"/>
                    <a:pt x="3156" y="16573"/>
                    <a:pt x="4469" y="16004"/>
                  </a:cubicBezTo>
                  <a:cubicBezTo>
                    <a:pt x="5783" y="15436"/>
                    <a:pt x="6950" y="13162"/>
                    <a:pt x="7972" y="10888"/>
                  </a:cubicBezTo>
                  <a:cubicBezTo>
                    <a:pt x="8994" y="8615"/>
                    <a:pt x="9869" y="6341"/>
                    <a:pt x="10891" y="4067"/>
                  </a:cubicBezTo>
                  <a:cubicBezTo>
                    <a:pt x="11912" y="1794"/>
                    <a:pt x="13080" y="-480"/>
                    <a:pt x="13956" y="88"/>
                  </a:cubicBezTo>
                  <a:cubicBezTo>
                    <a:pt x="14831" y="657"/>
                    <a:pt x="15415" y="4067"/>
                    <a:pt x="16583" y="8046"/>
                  </a:cubicBezTo>
                  <a:cubicBezTo>
                    <a:pt x="17750" y="12025"/>
                    <a:pt x="19502" y="16573"/>
                    <a:pt x="21253" y="2112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5104912" y="186809"/>
              <a:ext cx="199030" cy="18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2" h="21131" fill="norm" stroke="1" extrusionOk="0">
                  <a:moveTo>
                    <a:pt x="9912" y="3535"/>
                  </a:moveTo>
                  <a:cubicBezTo>
                    <a:pt x="10632" y="7462"/>
                    <a:pt x="11352" y="11389"/>
                    <a:pt x="11892" y="14531"/>
                  </a:cubicBezTo>
                  <a:cubicBezTo>
                    <a:pt x="12432" y="17673"/>
                    <a:pt x="12792" y="20029"/>
                    <a:pt x="11712" y="20815"/>
                  </a:cubicBezTo>
                  <a:cubicBezTo>
                    <a:pt x="10632" y="21600"/>
                    <a:pt x="8112" y="20815"/>
                    <a:pt x="6132" y="19636"/>
                  </a:cubicBezTo>
                  <a:cubicBezTo>
                    <a:pt x="4152" y="18458"/>
                    <a:pt x="2712" y="16887"/>
                    <a:pt x="1452" y="15120"/>
                  </a:cubicBezTo>
                  <a:cubicBezTo>
                    <a:pt x="192" y="13353"/>
                    <a:pt x="-888" y="11389"/>
                    <a:pt x="1092" y="9033"/>
                  </a:cubicBezTo>
                  <a:cubicBezTo>
                    <a:pt x="3072" y="6676"/>
                    <a:pt x="8112" y="3927"/>
                    <a:pt x="11892" y="2356"/>
                  </a:cubicBezTo>
                  <a:cubicBezTo>
                    <a:pt x="15672" y="785"/>
                    <a:pt x="18192" y="393"/>
                    <a:pt x="20712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5390427" y="124539"/>
              <a:ext cx="94896" cy="66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600" fill="norm" stroke="1" extrusionOk="0">
                  <a:moveTo>
                    <a:pt x="5959" y="0"/>
                  </a:moveTo>
                  <a:cubicBezTo>
                    <a:pt x="2979" y="338"/>
                    <a:pt x="0" y="675"/>
                    <a:pt x="0" y="1575"/>
                  </a:cubicBezTo>
                  <a:cubicBezTo>
                    <a:pt x="0" y="2475"/>
                    <a:pt x="2979" y="3938"/>
                    <a:pt x="7448" y="6694"/>
                  </a:cubicBezTo>
                  <a:cubicBezTo>
                    <a:pt x="11917" y="9450"/>
                    <a:pt x="17876" y="13500"/>
                    <a:pt x="19738" y="16200"/>
                  </a:cubicBezTo>
                  <a:cubicBezTo>
                    <a:pt x="21600" y="18900"/>
                    <a:pt x="19366" y="20250"/>
                    <a:pt x="1713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5397345" y="177295"/>
              <a:ext cx="221405" cy="15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9960"/>
                  </a:moveTo>
                  <a:cubicBezTo>
                    <a:pt x="0" y="7560"/>
                    <a:pt x="0" y="5160"/>
                    <a:pt x="2194" y="3480"/>
                  </a:cubicBezTo>
                  <a:cubicBezTo>
                    <a:pt x="4388" y="1800"/>
                    <a:pt x="8775" y="840"/>
                    <a:pt x="11813" y="360"/>
                  </a:cubicBezTo>
                  <a:cubicBezTo>
                    <a:pt x="14850" y="-120"/>
                    <a:pt x="16538" y="-120"/>
                    <a:pt x="18225" y="360"/>
                  </a:cubicBezTo>
                  <a:cubicBezTo>
                    <a:pt x="19913" y="840"/>
                    <a:pt x="21600" y="1800"/>
                    <a:pt x="21600" y="4440"/>
                  </a:cubicBezTo>
                  <a:cubicBezTo>
                    <a:pt x="21600" y="7080"/>
                    <a:pt x="19913" y="11400"/>
                    <a:pt x="16369" y="14520"/>
                  </a:cubicBezTo>
                  <a:cubicBezTo>
                    <a:pt x="12825" y="17640"/>
                    <a:pt x="7425" y="19560"/>
                    <a:pt x="2025" y="2148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5700705" y="-217945"/>
              <a:ext cx="91017" cy="55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1358"/>
                    <a:pt x="-1304" y="2717"/>
                    <a:pt x="1782" y="5706"/>
                  </a:cubicBezTo>
                  <a:cubicBezTo>
                    <a:pt x="4867" y="8694"/>
                    <a:pt x="12582" y="13313"/>
                    <a:pt x="16439" y="16234"/>
                  </a:cubicBezTo>
                  <a:cubicBezTo>
                    <a:pt x="20296" y="19155"/>
                    <a:pt x="20296" y="20377"/>
                    <a:pt x="20296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5615290" y="166878"/>
              <a:ext cx="304968" cy="17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99" fill="norm" stroke="1" extrusionOk="0">
                  <a:moveTo>
                    <a:pt x="0" y="6252"/>
                  </a:moveTo>
                  <a:cubicBezTo>
                    <a:pt x="4854" y="4134"/>
                    <a:pt x="9708" y="2017"/>
                    <a:pt x="12742" y="958"/>
                  </a:cubicBezTo>
                  <a:cubicBezTo>
                    <a:pt x="15775" y="-101"/>
                    <a:pt x="16989" y="-101"/>
                    <a:pt x="18324" y="111"/>
                  </a:cubicBezTo>
                  <a:cubicBezTo>
                    <a:pt x="19658" y="323"/>
                    <a:pt x="21115" y="746"/>
                    <a:pt x="21357" y="4346"/>
                  </a:cubicBezTo>
                  <a:cubicBezTo>
                    <a:pt x="21600" y="7946"/>
                    <a:pt x="20629" y="14723"/>
                    <a:pt x="19658" y="2149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5905881" y="10378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6014393" y="164203"/>
              <a:ext cx="348134" cy="12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28" fill="norm" stroke="1" extrusionOk="0">
                  <a:moveTo>
                    <a:pt x="350" y="5566"/>
                  </a:moveTo>
                  <a:cubicBezTo>
                    <a:pt x="136" y="8485"/>
                    <a:pt x="-78" y="11404"/>
                    <a:pt x="29" y="14323"/>
                  </a:cubicBezTo>
                  <a:cubicBezTo>
                    <a:pt x="136" y="17242"/>
                    <a:pt x="564" y="20160"/>
                    <a:pt x="1205" y="20452"/>
                  </a:cubicBezTo>
                  <a:cubicBezTo>
                    <a:pt x="1847" y="20744"/>
                    <a:pt x="2702" y="18409"/>
                    <a:pt x="3451" y="15782"/>
                  </a:cubicBezTo>
                  <a:cubicBezTo>
                    <a:pt x="4199" y="13155"/>
                    <a:pt x="4841" y="10236"/>
                    <a:pt x="5589" y="7609"/>
                  </a:cubicBezTo>
                  <a:cubicBezTo>
                    <a:pt x="6338" y="4982"/>
                    <a:pt x="7193" y="2647"/>
                    <a:pt x="7942" y="2647"/>
                  </a:cubicBezTo>
                  <a:cubicBezTo>
                    <a:pt x="8690" y="2647"/>
                    <a:pt x="9332" y="4982"/>
                    <a:pt x="10080" y="7025"/>
                  </a:cubicBezTo>
                  <a:cubicBezTo>
                    <a:pt x="10829" y="9069"/>
                    <a:pt x="11684" y="10820"/>
                    <a:pt x="12540" y="10528"/>
                  </a:cubicBezTo>
                  <a:cubicBezTo>
                    <a:pt x="13395" y="10236"/>
                    <a:pt x="14251" y="7901"/>
                    <a:pt x="15106" y="5274"/>
                  </a:cubicBezTo>
                  <a:cubicBezTo>
                    <a:pt x="15962" y="2647"/>
                    <a:pt x="16817" y="-272"/>
                    <a:pt x="17245" y="20"/>
                  </a:cubicBezTo>
                  <a:cubicBezTo>
                    <a:pt x="17673" y="312"/>
                    <a:pt x="17673" y="3815"/>
                    <a:pt x="18314" y="7901"/>
                  </a:cubicBezTo>
                  <a:cubicBezTo>
                    <a:pt x="18956" y="11987"/>
                    <a:pt x="20239" y="16658"/>
                    <a:pt x="21522" y="2132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6375066" y="186835"/>
              <a:ext cx="195027" cy="10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0898" fill="norm" stroke="1" extrusionOk="0">
                  <a:moveTo>
                    <a:pt x="3174" y="8356"/>
                  </a:moveTo>
                  <a:cubicBezTo>
                    <a:pt x="3932" y="4872"/>
                    <a:pt x="4689" y="1388"/>
                    <a:pt x="4121" y="343"/>
                  </a:cubicBezTo>
                  <a:cubicBezTo>
                    <a:pt x="3553" y="-702"/>
                    <a:pt x="1658" y="692"/>
                    <a:pt x="710" y="3827"/>
                  </a:cubicBezTo>
                  <a:cubicBezTo>
                    <a:pt x="-237" y="6963"/>
                    <a:pt x="-237" y="11840"/>
                    <a:pt x="710" y="13930"/>
                  </a:cubicBezTo>
                  <a:cubicBezTo>
                    <a:pt x="1658" y="16021"/>
                    <a:pt x="3553" y="15324"/>
                    <a:pt x="5258" y="13582"/>
                  </a:cubicBezTo>
                  <a:cubicBezTo>
                    <a:pt x="6963" y="11840"/>
                    <a:pt x="8479" y="9053"/>
                    <a:pt x="9995" y="6614"/>
                  </a:cubicBezTo>
                  <a:cubicBezTo>
                    <a:pt x="11510" y="4175"/>
                    <a:pt x="13026" y="2085"/>
                    <a:pt x="14921" y="4524"/>
                  </a:cubicBezTo>
                  <a:cubicBezTo>
                    <a:pt x="16816" y="6963"/>
                    <a:pt x="19089" y="13930"/>
                    <a:pt x="21363" y="2089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6657797" y="-197188"/>
              <a:ext cx="67970" cy="6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9" h="21600" fill="norm" stroke="1" extrusionOk="0">
                  <a:moveTo>
                    <a:pt x="4780" y="0"/>
                  </a:moveTo>
                  <a:cubicBezTo>
                    <a:pt x="1695" y="497"/>
                    <a:pt x="-1391" y="993"/>
                    <a:pt x="666" y="2359"/>
                  </a:cubicBezTo>
                  <a:cubicBezTo>
                    <a:pt x="2723" y="3724"/>
                    <a:pt x="9923" y="5959"/>
                    <a:pt x="14038" y="9310"/>
                  </a:cubicBezTo>
                  <a:cubicBezTo>
                    <a:pt x="18152" y="12662"/>
                    <a:pt x="19180" y="17131"/>
                    <a:pt x="2020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6784040" y="-479359"/>
              <a:ext cx="481314" cy="94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487" fill="norm" stroke="1" extrusionOk="0">
                  <a:moveTo>
                    <a:pt x="1073" y="987"/>
                  </a:moveTo>
                  <a:cubicBezTo>
                    <a:pt x="473" y="672"/>
                    <a:pt x="-127" y="358"/>
                    <a:pt x="23" y="162"/>
                  </a:cubicBezTo>
                  <a:cubicBezTo>
                    <a:pt x="173" y="-34"/>
                    <a:pt x="1073" y="-113"/>
                    <a:pt x="3473" y="280"/>
                  </a:cubicBezTo>
                  <a:cubicBezTo>
                    <a:pt x="5873" y="672"/>
                    <a:pt x="9773" y="1536"/>
                    <a:pt x="13223" y="2911"/>
                  </a:cubicBezTo>
                  <a:cubicBezTo>
                    <a:pt x="16673" y="4286"/>
                    <a:pt x="19673" y="6171"/>
                    <a:pt x="20573" y="8291"/>
                  </a:cubicBezTo>
                  <a:cubicBezTo>
                    <a:pt x="21473" y="10412"/>
                    <a:pt x="20273" y="12768"/>
                    <a:pt x="17648" y="14732"/>
                  </a:cubicBezTo>
                  <a:cubicBezTo>
                    <a:pt x="15023" y="16696"/>
                    <a:pt x="10973" y="18267"/>
                    <a:pt x="8123" y="19327"/>
                  </a:cubicBezTo>
                  <a:cubicBezTo>
                    <a:pt x="5273" y="20387"/>
                    <a:pt x="3623" y="20937"/>
                    <a:pt x="1973" y="2148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Llama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Llama 3</a:t>
            </a:r>
          </a:p>
        </p:txBody>
      </p:sp>
      <p:sp>
        <p:nvSpPr>
          <p:cNvPr id="1435" name="Beyond Chinchilla Optim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Beyond Chinchilla Optimal</a:t>
            </a:r>
          </a:p>
        </p:txBody>
      </p:sp>
      <p:sp>
        <p:nvSpPr>
          <p:cNvPr id="1436" name="While the Chinchilla-Optimal amount of training compute for an 8B parameter model corresponds to ~200B tokens, we found that model performance continues to improve even after the model is trained on 2 orders of magnitude more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the Chinchilla-Optimal amount of training compute for an 8B parameter model corresponds to ~200B tokens, we found that model performance </a:t>
            </a:r>
            <a:r>
              <a:rPr i="1"/>
              <a:t>continues to improve</a:t>
            </a:r>
            <a:r>
              <a:t> even after the model is trained on 2 orders of magnitude more data.</a:t>
            </a:r>
          </a:p>
          <a:p>
            <a:pPr/>
            <a:r>
              <a:t>Both our 8B and 70B parameter models continued to improve </a:t>
            </a:r>
            <a:r>
              <a:rPr i="1"/>
              <a:t>log-linearly</a:t>
            </a:r>
            <a:r>
              <a:t> after we trained them on up to 15T tokens.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caling Laws, Kaplan et al.,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al., 2020</a:t>
            </a:r>
          </a:p>
        </p:txBody>
      </p:sp>
      <p:sp>
        <p:nvSpPr>
          <p:cNvPr id="209" name="First paper of OpenAI’s golden ye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First paper of OpenAI’s golden year</a:t>
            </a:r>
          </a:p>
        </p:txBody>
      </p:sp>
      <p:pic>
        <p:nvPicPr>
          <p:cNvPr id="210" name="Screenshot 2025-03-24 at 10.54.01.png" descr="Screenshot 2025-03-24 at 10.54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571" y="4071997"/>
            <a:ext cx="14852858" cy="928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caling La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</a:t>
            </a:r>
          </a:p>
        </p:txBody>
      </p:sp>
      <p:sp>
        <p:nvSpPr>
          <p:cNvPr id="213" name="What and Wh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and Why?</a:t>
            </a:r>
          </a:p>
        </p:txBody>
      </p:sp>
      <p:sp>
        <p:nvSpPr>
          <p:cNvPr id="214" name="Given a fixed compute budget, how should one trade-off model size and the number of training tokens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Given a fixed compute budget, how should one trade-off model size and the number of training tokens?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3793238" y="5973169"/>
            <a:ext cx="18226207" cy="2697929"/>
            <a:chOff x="0" y="0"/>
            <a:chExt cx="18226207" cy="2697928"/>
          </a:xfrm>
        </p:grpSpPr>
        <p:grpSp>
          <p:nvGrpSpPr>
            <p:cNvPr id="217" name="Drawing"/>
            <p:cNvGrpSpPr/>
            <p:nvPr/>
          </p:nvGrpSpPr>
          <p:grpSpPr>
            <a:xfrm>
              <a:off x="14933417" y="1153161"/>
              <a:ext cx="3292791" cy="865423"/>
              <a:chOff x="-1573279" y="1224154"/>
              <a:chExt cx="3292790" cy="865422"/>
            </a:xfrm>
          </p:grpSpPr>
          <p:sp>
            <p:nvSpPr>
              <p:cNvPr id="215" name="Line"/>
              <p:cNvSpPr/>
              <p:nvPr/>
            </p:nvSpPr>
            <p:spPr>
              <a:xfrm>
                <a:off x="-1573280" y="1224154"/>
                <a:ext cx="3292791" cy="383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600" fill="norm" stroke="1" extrusionOk="0">
                    <a:moveTo>
                      <a:pt x="0" y="4922"/>
                    </a:moveTo>
                    <a:cubicBezTo>
                      <a:pt x="32" y="6289"/>
                      <a:pt x="64" y="7656"/>
                      <a:pt x="207" y="9159"/>
                    </a:cubicBezTo>
                    <a:cubicBezTo>
                      <a:pt x="350" y="10663"/>
                      <a:pt x="604" y="12304"/>
                      <a:pt x="970" y="12714"/>
                    </a:cubicBezTo>
                    <a:cubicBezTo>
                      <a:pt x="1336" y="13124"/>
                      <a:pt x="1813" y="12304"/>
                      <a:pt x="2593" y="11757"/>
                    </a:cubicBezTo>
                    <a:cubicBezTo>
                      <a:pt x="3372" y="11210"/>
                      <a:pt x="4454" y="10937"/>
                      <a:pt x="5472" y="10937"/>
                    </a:cubicBezTo>
                    <a:cubicBezTo>
                      <a:pt x="6490" y="10937"/>
                      <a:pt x="7444" y="11210"/>
                      <a:pt x="8494" y="11347"/>
                    </a:cubicBezTo>
                    <a:cubicBezTo>
                      <a:pt x="9543" y="11484"/>
                      <a:pt x="10689" y="11484"/>
                      <a:pt x="11436" y="11757"/>
                    </a:cubicBezTo>
                    <a:cubicBezTo>
                      <a:pt x="12184" y="12030"/>
                      <a:pt x="12534" y="12577"/>
                      <a:pt x="12788" y="13124"/>
                    </a:cubicBezTo>
                    <a:cubicBezTo>
                      <a:pt x="13043" y="13671"/>
                      <a:pt x="13202" y="14218"/>
                      <a:pt x="13313" y="15175"/>
                    </a:cubicBezTo>
                    <a:cubicBezTo>
                      <a:pt x="13424" y="16132"/>
                      <a:pt x="13488" y="17499"/>
                      <a:pt x="13536" y="18866"/>
                    </a:cubicBezTo>
                    <a:cubicBezTo>
                      <a:pt x="13584" y="20233"/>
                      <a:pt x="13615" y="21600"/>
                      <a:pt x="13615" y="21600"/>
                    </a:cubicBezTo>
                    <a:cubicBezTo>
                      <a:pt x="13615" y="21600"/>
                      <a:pt x="13584" y="20233"/>
                      <a:pt x="13631" y="19139"/>
                    </a:cubicBezTo>
                    <a:cubicBezTo>
                      <a:pt x="13679" y="18046"/>
                      <a:pt x="13806" y="17225"/>
                      <a:pt x="14108" y="16405"/>
                    </a:cubicBezTo>
                    <a:cubicBezTo>
                      <a:pt x="14411" y="15585"/>
                      <a:pt x="14888" y="14765"/>
                      <a:pt x="15683" y="14354"/>
                    </a:cubicBezTo>
                    <a:cubicBezTo>
                      <a:pt x="16478" y="13944"/>
                      <a:pt x="17592" y="13944"/>
                      <a:pt x="18546" y="13671"/>
                    </a:cubicBezTo>
                    <a:cubicBezTo>
                      <a:pt x="19500" y="13397"/>
                      <a:pt x="20296" y="12851"/>
                      <a:pt x="20789" y="12304"/>
                    </a:cubicBezTo>
                    <a:cubicBezTo>
                      <a:pt x="21282" y="11757"/>
                      <a:pt x="21473" y="11210"/>
                      <a:pt x="21536" y="10253"/>
                    </a:cubicBezTo>
                    <a:cubicBezTo>
                      <a:pt x="21600" y="9296"/>
                      <a:pt x="21536" y="7929"/>
                      <a:pt x="21489" y="6152"/>
                    </a:cubicBezTo>
                    <a:cubicBezTo>
                      <a:pt x="21441" y="4375"/>
                      <a:pt x="21409" y="2187"/>
                      <a:pt x="21377" y="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16" name="Line"/>
              <p:cNvSpPr/>
              <p:nvPr/>
            </p:nvSpPr>
            <p:spPr>
              <a:xfrm>
                <a:off x="175514" y="1661353"/>
                <a:ext cx="319141" cy="428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1" h="21394" fill="norm" stroke="1" extrusionOk="0">
                    <a:moveTo>
                      <a:pt x="0" y="8737"/>
                    </a:moveTo>
                    <a:cubicBezTo>
                      <a:pt x="655" y="11164"/>
                      <a:pt x="1309" y="13591"/>
                      <a:pt x="1636" y="15654"/>
                    </a:cubicBezTo>
                    <a:cubicBezTo>
                      <a:pt x="1964" y="17717"/>
                      <a:pt x="1964" y="19416"/>
                      <a:pt x="1800" y="19658"/>
                    </a:cubicBezTo>
                    <a:cubicBezTo>
                      <a:pt x="1636" y="19901"/>
                      <a:pt x="1309" y="18688"/>
                      <a:pt x="1145" y="16867"/>
                    </a:cubicBezTo>
                    <a:cubicBezTo>
                      <a:pt x="982" y="15047"/>
                      <a:pt x="982" y="12620"/>
                      <a:pt x="982" y="10800"/>
                    </a:cubicBezTo>
                    <a:cubicBezTo>
                      <a:pt x="982" y="8980"/>
                      <a:pt x="982" y="7766"/>
                      <a:pt x="1800" y="7038"/>
                    </a:cubicBezTo>
                    <a:cubicBezTo>
                      <a:pt x="2618" y="6310"/>
                      <a:pt x="4255" y="6067"/>
                      <a:pt x="6218" y="7160"/>
                    </a:cubicBezTo>
                    <a:cubicBezTo>
                      <a:pt x="8182" y="8252"/>
                      <a:pt x="10473" y="10679"/>
                      <a:pt x="12600" y="12984"/>
                    </a:cubicBezTo>
                    <a:cubicBezTo>
                      <a:pt x="14727" y="15290"/>
                      <a:pt x="16691" y="17474"/>
                      <a:pt x="18164" y="19052"/>
                    </a:cubicBezTo>
                    <a:cubicBezTo>
                      <a:pt x="19636" y="20629"/>
                      <a:pt x="20618" y="21600"/>
                      <a:pt x="21109" y="21357"/>
                    </a:cubicBezTo>
                    <a:cubicBezTo>
                      <a:pt x="21600" y="21115"/>
                      <a:pt x="21600" y="19658"/>
                      <a:pt x="21273" y="15897"/>
                    </a:cubicBezTo>
                    <a:cubicBezTo>
                      <a:pt x="20945" y="12135"/>
                      <a:pt x="20291" y="6067"/>
                      <a:pt x="19636" y="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223" name="Drawing"/>
            <p:cNvGrpSpPr/>
            <p:nvPr/>
          </p:nvGrpSpPr>
          <p:grpSpPr>
            <a:xfrm>
              <a:off x="-1" y="0"/>
              <a:ext cx="7674769" cy="2697929"/>
              <a:chOff x="-4512892" y="-2246156"/>
              <a:chExt cx="7674767" cy="2697928"/>
            </a:xfrm>
          </p:grpSpPr>
          <p:sp>
            <p:nvSpPr>
              <p:cNvPr id="218" name="Line"/>
              <p:cNvSpPr/>
              <p:nvPr/>
            </p:nvSpPr>
            <p:spPr>
              <a:xfrm>
                <a:off x="634" y="0"/>
                <a:ext cx="43721" cy="408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200" y="7200"/>
                      <a:pt x="14400" y="14400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19" name="Line"/>
              <p:cNvSpPr/>
              <p:nvPr/>
            </p:nvSpPr>
            <p:spPr>
              <a:xfrm>
                <a:off x="-247111" y="14573"/>
                <a:ext cx="739291" cy="437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600" fill="norm" stroke="1" extrusionOk="0">
                    <a:moveTo>
                      <a:pt x="5470" y="0"/>
                    </a:moveTo>
                    <a:cubicBezTo>
                      <a:pt x="9818" y="1440"/>
                      <a:pt x="14166" y="2880"/>
                      <a:pt x="16901" y="3960"/>
                    </a:cubicBezTo>
                    <a:cubicBezTo>
                      <a:pt x="19636" y="5040"/>
                      <a:pt x="20758" y="5760"/>
                      <a:pt x="21179" y="6720"/>
                    </a:cubicBezTo>
                    <a:cubicBezTo>
                      <a:pt x="21600" y="7680"/>
                      <a:pt x="21319" y="8880"/>
                      <a:pt x="19216" y="10680"/>
                    </a:cubicBezTo>
                    <a:cubicBezTo>
                      <a:pt x="17112" y="12480"/>
                      <a:pt x="13184" y="14880"/>
                      <a:pt x="9678" y="16800"/>
                    </a:cubicBezTo>
                    <a:cubicBezTo>
                      <a:pt x="6171" y="18720"/>
                      <a:pt x="3086" y="20160"/>
                      <a:pt x="0" y="2160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0" name="Line"/>
              <p:cNvSpPr/>
              <p:nvPr/>
            </p:nvSpPr>
            <p:spPr>
              <a:xfrm>
                <a:off x="-565901" y="-2246157"/>
                <a:ext cx="493670" cy="380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8" h="21164" fill="norm" stroke="1" extrusionOk="0">
                    <a:moveTo>
                      <a:pt x="20708" y="4154"/>
                    </a:moveTo>
                    <a:cubicBezTo>
                      <a:pt x="20300" y="2804"/>
                      <a:pt x="19893" y="1454"/>
                      <a:pt x="18568" y="644"/>
                    </a:cubicBezTo>
                    <a:cubicBezTo>
                      <a:pt x="17244" y="-166"/>
                      <a:pt x="15002" y="-436"/>
                      <a:pt x="11742" y="1184"/>
                    </a:cubicBezTo>
                    <a:cubicBezTo>
                      <a:pt x="8482" y="2804"/>
                      <a:pt x="4202" y="6314"/>
                      <a:pt x="1859" y="9959"/>
                    </a:cubicBezTo>
                    <a:cubicBezTo>
                      <a:pt x="-484" y="13604"/>
                      <a:pt x="-892" y="17384"/>
                      <a:pt x="2266" y="19274"/>
                    </a:cubicBezTo>
                    <a:cubicBezTo>
                      <a:pt x="5425" y="21164"/>
                      <a:pt x="12150" y="21164"/>
                      <a:pt x="18874" y="21164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1" name="Line"/>
              <p:cNvSpPr/>
              <p:nvPr/>
            </p:nvSpPr>
            <p:spPr>
              <a:xfrm>
                <a:off x="-4512893" y="-320613"/>
                <a:ext cx="7674769" cy="342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1" h="21461" fill="norm" stroke="1" extrusionOk="0">
                    <a:moveTo>
                      <a:pt x="30" y="9127"/>
                    </a:moveTo>
                    <a:cubicBezTo>
                      <a:pt x="2" y="10648"/>
                      <a:pt x="-25" y="12169"/>
                      <a:pt x="43" y="13994"/>
                    </a:cubicBezTo>
                    <a:cubicBezTo>
                      <a:pt x="112" y="15820"/>
                      <a:pt x="275" y="17949"/>
                      <a:pt x="467" y="18254"/>
                    </a:cubicBezTo>
                    <a:cubicBezTo>
                      <a:pt x="658" y="18558"/>
                      <a:pt x="876" y="17037"/>
                      <a:pt x="1258" y="16276"/>
                    </a:cubicBezTo>
                    <a:cubicBezTo>
                      <a:pt x="1641" y="15515"/>
                      <a:pt x="2187" y="15515"/>
                      <a:pt x="2726" y="15363"/>
                    </a:cubicBezTo>
                    <a:cubicBezTo>
                      <a:pt x="3266" y="15211"/>
                      <a:pt x="3798" y="14907"/>
                      <a:pt x="4262" y="14451"/>
                    </a:cubicBezTo>
                    <a:cubicBezTo>
                      <a:pt x="4726" y="13994"/>
                      <a:pt x="5122" y="13386"/>
                      <a:pt x="5512" y="13234"/>
                    </a:cubicBezTo>
                    <a:cubicBezTo>
                      <a:pt x="5901" y="13082"/>
                      <a:pt x="6283" y="13386"/>
                      <a:pt x="6686" y="13386"/>
                    </a:cubicBezTo>
                    <a:cubicBezTo>
                      <a:pt x="7089" y="13386"/>
                      <a:pt x="7512" y="13082"/>
                      <a:pt x="7983" y="12930"/>
                    </a:cubicBezTo>
                    <a:cubicBezTo>
                      <a:pt x="8454" y="12777"/>
                      <a:pt x="8973" y="12777"/>
                      <a:pt x="9437" y="12930"/>
                    </a:cubicBezTo>
                    <a:cubicBezTo>
                      <a:pt x="9901" y="13082"/>
                      <a:pt x="10311" y="13386"/>
                      <a:pt x="10618" y="13538"/>
                    </a:cubicBezTo>
                    <a:cubicBezTo>
                      <a:pt x="10925" y="13690"/>
                      <a:pt x="11130" y="13690"/>
                      <a:pt x="11287" y="14451"/>
                    </a:cubicBezTo>
                    <a:cubicBezTo>
                      <a:pt x="11444" y="15211"/>
                      <a:pt x="11553" y="16732"/>
                      <a:pt x="11622" y="18254"/>
                    </a:cubicBezTo>
                    <a:cubicBezTo>
                      <a:pt x="11690" y="19775"/>
                      <a:pt x="11717" y="21296"/>
                      <a:pt x="11758" y="21448"/>
                    </a:cubicBezTo>
                    <a:cubicBezTo>
                      <a:pt x="11799" y="21600"/>
                      <a:pt x="11854" y="20383"/>
                      <a:pt x="11990" y="19014"/>
                    </a:cubicBezTo>
                    <a:cubicBezTo>
                      <a:pt x="12127" y="17645"/>
                      <a:pt x="12345" y="16124"/>
                      <a:pt x="12598" y="15515"/>
                    </a:cubicBezTo>
                    <a:cubicBezTo>
                      <a:pt x="12850" y="14907"/>
                      <a:pt x="13137" y="15211"/>
                      <a:pt x="13574" y="15363"/>
                    </a:cubicBezTo>
                    <a:cubicBezTo>
                      <a:pt x="14011" y="15515"/>
                      <a:pt x="14598" y="15515"/>
                      <a:pt x="15178" y="15515"/>
                    </a:cubicBezTo>
                    <a:cubicBezTo>
                      <a:pt x="15759" y="15515"/>
                      <a:pt x="16332" y="15515"/>
                      <a:pt x="16899" y="15515"/>
                    </a:cubicBezTo>
                    <a:cubicBezTo>
                      <a:pt x="17465" y="15515"/>
                      <a:pt x="18025" y="15515"/>
                      <a:pt x="18523" y="15668"/>
                    </a:cubicBezTo>
                    <a:cubicBezTo>
                      <a:pt x="19022" y="15820"/>
                      <a:pt x="19459" y="16124"/>
                      <a:pt x="19821" y="16124"/>
                    </a:cubicBezTo>
                    <a:cubicBezTo>
                      <a:pt x="20182" y="16124"/>
                      <a:pt x="20469" y="15820"/>
                      <a:pt x="20715" y="15668"/>
                    </a:cubicBezTo>
                    <a:cubicBezTo>
                      <a:pt x="20961" y="15515"/>
                      <a:pt x="21165" y="15515"/>
                      <a:pt x="21302" y="15211"/>
                    </a:cubicBezTo>
                    <a:cubicBezTo>
                      <a:pt x="21438" y="14907"/>
                      <a:pt x="21507" y="14299"/>
                      <a:pt x="21541" y="13234"/>
                    </a:cubicBezTo>
                    <a:cubicBezTo>
                      <a:pt x="21575" y="12169"/>
                      <a:pt x="21575" y="10648"/>
                      <a:pt x="21568" y="8366"/>
                    </a:cubicBezTo>
                    <a:cubicBezTo>
                      <a:pt x="21561" y="6085"/>
                      <a:pt x="21548" y="3042"/>
                      <a:pt x="21534" y="0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2" name="Line"/>
              <p:cNvSpPr/>
              <p:nvPr/>
            </p:nvSpPr>
            <p:spPr>
              <a:xfrm>
                <a:off x="-2870300" y="-1759467"/>
                <a:ext cx="5042353" cy="331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49" fill="norm" stroke="1" extrusionOk="0">
                    <a:moveTo>
                      <a:pt x="0" y="21349"/>
                    </a:moveTo>
                    <a:cubicBezTo>
                      <a:pt x="312" y="17279"/>
                      <a:pt x="624" y="13210"/>
                      <a:pt x="936" y="11175"/>
                    </a:cubicBezTo>
                    <a:cubicBezTo>
                      <a:pt x="1249" y="9140"/>
                      <a:pt x="1561" y="9140"/>
                      <a:pt x="1821" y="9453"/>
                    </a:cubicBezTo>
                    <a:cubicBezTo>
                      <a:pt x="2081" y="9766"/>
                      <a:pt x="2289" y="10392"/>
                      <a:pt x="2560" y="10549"/>
                    </a:cubicBezTo>
                    <a:cubicBezTo>
                      <a:pt x="2830" y="10706"/>
                      <a:pt x="3163" y="10392"/>
                      <a:pt x="3548" y="10079"/>
                    </a:cubicBezTo>
                    <a:cubicBezTo>
                      <a:pt x="3933" y="9766"/>
                      <a:pt x="4370" y="9453"/>
                      <a:pt x="4828" y="8984"/>
                    </a:cubicBezTo>
                    <a:cubicBezTo>
                      <a:pt x="5286" y="8514"/>
                      <a:pt x="5764" y="7888"/>
                      <a:pt x="6274" y="7419"/>
                    </a:cubicBezTo>
                    <a:cubicBezTo>
                      <a:pt x="6784" y="6949"/>
                      <a:pt x="7325" y="6636"/>
                      <a:pt x="7803" y="6323"/>
                    </a:cubicBezTo>
                    <a:cubicBezTo>
                      <a:pt x="8282" y="6010"/>
                      <a:pt x="8698" y="5697"/>
                      <a:pt x="9062" y="5227"/>
                    </a:cubicBezTo>
                    <a:cubicBezTo>
                      <a:pt x="9427" y="4758"/>
                      <a:pt x="9739" y="4132"/>
                      <a:pt x="9947" y="3506"/>
                    </a:cubicBezTo>
                    <a:cubicBezTo>
                      <a:pt x="10155" y="2879"/>
                      <a:pt x="10259" y="2253"/>
                      <a:pt x="10353" y="1471"/>
                    </a:cubicBezTo>
                    <a:cubicBezTo>
                      <a:pt x="10446" y="688"/>
                      <a:pt x="10529" y="-251"/>
                      <a:pt x="10602" y="62"/>
                    </a:cubicBezTo>
                    <a:cubicBezTo>
                      <a:pt x="10675" y="375"/>
                      <a:pt x="10738" y="1940"/>
                      <a:pt x="10873" y="3506"/>
                    </a:cubicBezTo>
                    <a:cubicBezTo>
                      <a:pt x="11008" y="5071"/>
                      <a:pt x="11216" y="6636"/>
                      <a:pt x="11508" y="7262"/>
                    </a:cubicBezTo>
                    <a:cubicBezTo>
                      <a:pt x="11799" y="7888"/>
                      <a:pt x="12173" y="7575"/>
                      <a:pt x="12621" y="7262"/>
                    </a:cubicBezTo>
                    <a:cubicBezTo>
                      <a:pt x="13068" y="6949"/>
                      <a:pt x="13588" y="6636"/>
                      <a:pt x="14286" y="6479"/>
                    </a:cubicBezTo>
                    <a:cubicBezTo>
                      <a:pt x="14983" y="6323"/>
                      <a:pt x="15857" y="6323"/>
                      <a:pt x="16575" y="6166"/>
                    </a:cubicBezTo>
                    <a:cubicBezTo>
                      <a:pt x="17292" y="6010"/>
                      <a:pt x="17854" y="5697"/>
                      <a:pt x="18395" y="5384"/>
                    </a:cubicBezTo>
                    <a:cubicBezTo>
                      <a:pt x="18936" y="5071"/>
                      <a:pt x="19457" y="4758"/>
                      <a:pt x="19935" y="5071"/>
                    </a:cubicBezTo>
                    <a:cubicBezTo>
                      <a:pt x="20414" y="5384"/>
                      <a:pt x="20851" y="6323"/>
                      <a:pt x="21121" y="7262"/>
                    </a:cubicBezTo>
                    <a:cubicBezTo>
                      <a:pt x="21392" y="8201"/>
                      <a:pt x="21496" y="9140"/>
                      <a:pt x="21548" y="10392"/>
                    </a:cubicBezTo>
                    <a:cubicBezTo>
                      <a:pt x="21600" y="11645"/>
                      <a:pt x="21600" y="13210"/>
                      <a:pt x="21600" y="14775"/>
                    </a:cubicBezTo>
                  </a:path>
                </a:pathLst>
              </a:custGeom>
              <a:noFill/>
              <a:ln w="38100" cap="rnd">
                <a:solidFill>
                  <a:srgbClr val="157EFB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227" name="The tas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task</a:t>
            </a:r>
          </a:p>
        </p:txBody>
      </p:sp>
      <p:pic>
        <p:nvPicPr>
          <p:cNvPr id="22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1787" y="5271423"/>
            <a:ext cx="16900426" cy="2799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1" name="Drawing"/>
          <p:cNvGrpSpPr/>
          <p:nvPr/>
        </p:nvGrpSpPr>
        <p:grpSpPr>
          <a:xfrm>
            <a:off x="13668208" y="3068068"/>
            <a:ext cx="9434308" cy="7166910"/>
            <a:chOff x="-4493163" y="-4124086"/>
            <a:chExt cx="9434306" cy="7166908"/>
          </a:xfrm>
        </p:grpSpPr>
        <p:sp>
          <p:nvSpPr>
            <p:cNvPr id="229" name="Line"/>
            <p:cNvSpPr/>
            <p:nvPr/>
          </p:nvSpPr>
          <p:spPr>
            <a:xfrm>
              <a:off x="-4322283" y="2068868"/>
              <a:ext cx="140468" cy="26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313" fill="norm" stroke="1" extrusionOk="0">
                  <a:moveTo>
                    <a:pt x="16253" y="5528"/>
                  </a:moveTo>
                  <a:cubicBezTo>
                    <a:pt x="16253" y="3590"/>
                    <a:pt x="16253" y="1651"/>
                    <a:pt x="14968" y="682"/>
                  </a:cubicBezTo>
                  <a:cubicBezTo>
                    <a:pt x="13682" y="-287"/>
                    <a:pt x="11111" y="-287"/>
                    <a:pt x="8025" y="1098"/>
                  </a:cubicBezTo>
                  <a:cubicBezTo>
                    <a:pt x="4939" y="2482"/>
                    <a:pt x="1339" y="5251"/>
                    <a:pt x="311" y="8713"/>
                  </a:cubicBezTo>
                  <a:cubicBezTo>
                    <a:pt x="-718" y="12175"/>
                    <a:pt x="825" y="16328"/>
                    <a:pt x="4682" y="18544"/>
                  </a:cubicBezTo>
                  <a:cubicBezTo>
                    <a:pt x="8539" y="20759"/>
                    <a:pt x="14711" y="21036"/>
                    <a:pt x="20882" y="2131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-4037440" y="2148306"/>
              <a:ext cx="135839" cy="13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342" fill="norm" stroke="1" extrusionOk="0">
                  <a:moveTo>
                    <a:pt x="1764" y="4860"/>
                  </a:moveTo>
                  <a:cubicBezTo>
                    <a:pt x="684" y="7560"/>
                    <a:pt x="-396" y="10260"/>
                    <a:pt x="144" y="13770"/>
                  </a:cubicBezTo>
                  <a:cubicBezTo>
                    <a:pt x="684" y="17280"/>
                    <a:pt x="2844" y="21600"/>
                    <a:pt x="3924" y="21330"/>
                  </a:cubicBezTo>
                  <a:cubicBezTo>
                    <a:pt x="5004" y="21060"/>
                    <a:pt x="5004" y="16200"/>
                    <a:pt x="7704" y="11880"/>
                  </a:cubicBezTo>
                  <a:cubicBezTo>
                    <a:pt x="10404" y="7560"/>
                    <a:pt x="15804" y="3780"/>
                    <a:pt x="21204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-3853311" y="2210576"/>
              <a:ext cx="119755" cy="10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311" fill="norm" stroke="1" extrusionOk="0">
                  <a:moveTo>
                    <a:pt x="7824" y="0"/>
                  </a:moveTo>
                  <a:cubicBezTo>
                    <a:pt x="4824" y="2160"/>
                    <a:pt x="1824" y="4320"/>
                    <a:pt x="624" y="7200"/>
                  </a:cubicBezTo>
                  <a:cubicBezTo>
                    <a:pt x="-576" y="10080"/>
                    <a:pt x="24" y="13680"/>
                    <a:pt x="1824" y="16200"/>
                  </a:cubicBezTo>
                  <a:cubicBezTo>
                    <a:pt x="3624" y="18720"/>
                    <a:pt x="6624" y="20160"/>
                    <a:pt x="9624" y="20880"/>
                  </a:cubicBezTo>
                  <a:cubicBezTo>
                    <a:pt x="12624" y="21600"/>
                    <a:pt x="15624" y="21600"/>
                    <a:pt x="17724" y="19440"/>
                  </a:cubicBezTo>
                  <a:cubicBezTo>
                    <a:pt x="19824" y="17280"/>
                    <a:pt x="21024" y="12960"/>
                    <a:pt x="20724" y="9360"/>
                  </a:cubicBezTo>
                  <a:cubicBezTo>
                    <a:pt x="20424" y="5760"/>
                    <a:pt x="18624" y="2880"/>
                    <a:pt x="16824" y="1800"/>
                  </a:cubicBezTo>
                  <a:cubicBezTo>
                    <a:pt x="15024" y="720"/>
                    <a:pt x="13224" y="1440"/>
                    <a:pt x="11424" y="216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-3683659" y="2137927"/>
              <a:ext cx="124541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600" fill="norm" stroke="1" extrusionOk="0">
                  <a:moveTo>
                    <a:pt x="21016" y="0"/>
                  </a:moveTo>
                  <a:cubicBezTo>
                    <a:pt x="18097" y="0"/>
                    <a:pt x="15178" y="0"/>
                    <a:pt x="12259" y="180"/>
                  </a:cubicBezTo>
                  <a:cubicBezTo>
                    <a:pt x="9341" y="360"/>
                    <a:pt x="6422" y="720"/>
                    <a:pt x="4087" y="2160"/>
                  </a:cubicBezTo>
                  <a:cubicBezTo>
                    <a:pt x="1751" y="3600"/>
                    <a:pt x="0" y="6120"/>
                    <a:pt x="2043" y="8100"/>
                  </a:cubicBezTo>
                  <a:cubicBezTo>
                    <a:pt x="4087" y="10080"/>
                    <a:pt x="9924" y="11520"/>
                    <a:pt x="14303" y="12600"/>
                  </a:cubicBezTo>
                  <a:cubicBezTo>
                    <a:pt x="18681" y="13680"/>
                    <a:pt x="21600" y="14400"/>
                    <a:pt x="20432" y="15480"/>
                  </a:cubicBezTo>
                  <a:cubicBezTo>
                    <a:pt x="19265" y="16560"/>
                    <a:pt x="14011" y="18000"/>
                    <a:pt x="9924" y="19080"/>
                  </a:cubicBezTo>
                  <a:cubicBezTo>
                    <a:pt x="5838" y="20160"/>
                    <a:pt x="2919" y="208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-3516861" y="2153035"/>
              <a:ext cx="123796" cy="171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1441" fill="norm" stroke="1" extrusionOk="0">
                  <a:moveTo>
                    <a:pt x="20890" y="705"/>
                  </a:moveTo>
                  <a:cubicBezTo>
                    <a:pt x="17971" y="273"/>
                    <a:pt x="15052" y="-159"/>
                    <a:pt x="11841" y="57"/>
                  </a:cubicBezTo>
                  <a:cubicBezTo>
                    <a:pt x="8631" y="273"/>
                    <a:pt x="5128" y="1137"/>
                    <a:pt x="2793" y="2649"/>
                  </a:cubicBezTo>
                  <a:cubicBezTo>
                    <a:pt x="458" y="4161"/>
                    <a:pt x="-710" y="6321"/>
                    <a:pt x="458" y="7617"/>
                  </a:cubicBezTo>
                  <a:cubicBezTo>
                    <a:pt x="1625" y="8913"/>
                    <a:pt x="5128" y="9345"/>
                    <a:pt x="9214" y="9561"/>
                  </a:cubicBezTo>
                  <a:cubicBezTo>
                    <a:pt x="13301" y="9777"/>
                    <a:pt x="17971" y="9777"/>
                    <a:pt x="19430" y="10641"/>
                  </a:cubicBezTo>
                  <a:cubicBezTo>
                    <a:pt x="20890" y="11505"/>
                    <a:pt x="19139" y="13233"/>
                    <a:pt x="16220" y="15177"/>
                  </a:cubicBezTo>
                  <a:cubicBezTo>
                    <a:pt x="13301" y="17121"/>
                    <a:pt x="9214" y="19281"/>
                    <a:pt x="5128" y="2144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-3268526" y="2210576"/>
              <a:ext cx="93404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-2921698" y="2114363"/>
              <a:ext cx="473058" cy="19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165" fill="norm" stroke="1" extrusionOk="0">
                  <a:moveTo>
                    <a:pt x="1212" y="11280"/>
                  </a:moveTo>
                  <a:cubicBezTo>
                    <a:pt x="1994" y="10914"/>
                    <a:pt x="2777" y="10548"/>
                    <a:pt x="3560" y="9633"/>
                  </a:cubicBezTo>
                  <a:cubicBezTo>
                    <a:pt x="4342" y="8718"/>
                    <a:pt x="5125" y="7253"/>
                    <a:pt x="5594" y="5606"/>
                  </a:cubicBezTo>
                  <a:cubicBezTo>
                    <a:pt x="6064" y="3958"/>
                    <a:pt x="6220" y="2128"/>
                    <a:pt x="5829" y="1029"/>
                  </a:cubicBezTo>
                  <a:cubicBezTo>
                    <a:pt x="5438" y="-69"/>
                    <a:pt x="4499" y="-435"/>
                    <a:pt x="3403" y="663"/>
                  </a:cubicBezTo>
                  <a:cubicBezTo>
                    <a:pt x="2307" y="1762"/>
                    <a:pt x="1055" y="4324"/>
                    <a:pt x="429" y="7619"/>
                  </a:cubicBezTo>
                  <a:cubicBezTo>
                    <a:pt x="-197" y="10914"/>
                    <a:pt x="-197" y="14941"/>
                    <a:pt x="820" y="17321"/>
                  </a:cubicBezTo>
                  <a:cubicBezTo>
                    <a:pt x="1838" y="19701"/>
                    <a:pt x="3873" y="20433"/>
                    <a:pt x="5829" y="18785"/>
                  </a:cubicBezTo>
                  <a:cubicBezTo>
                    <a:pt x="7786" y="17138"/>
                    <a:pt x="9664" y="13111"/>
                    <a:pt x="10681" y="10182"/>
                  </a:cubicBezTo>
                  <a:cubicBezTo>
                    <a:pt x="11699" y="7253"/>
                    <a:pt x="11855" y="5423"/>
                    <a:pt x="11855" y="5423"/>
                  </a:cubicBezTo>
                  <a:cubicBezTo>
                    <a:pt x="11855" y="5423"/>
                    <a:pt x="11699" y="7253"/>
                    <a:pt x="11699" y="9084"/>
                  </a:cubicBezTo>
                  <a:cubicBezTo>
                    <a:pt x="11699" y="10914"/>
                    <a:pt x="11855" y="12745"/>
                    <a:pt x="12246" y="13111"/>
                  </a:cubicBezTo>
                  <a:cubicBezTo>
                    <a:pt x="12638" y="13477"/>
                    <a:pt x="13264" y="12379"/>
                    <a:pt x="13890" y="10731"/>
                  </a:cubicBezTo>
                  <a:cubicBezTo>
                    <a:pt x="14516" y="9084"/>
                    <a:pt x="15142" y="6887"/>
                    <a:pt x="15846" y="5240"/>
                  </a:cubicBezTo>
                  <a:cubicBezTo>
                    <a:pt x="16551" y="3592"/>
                    <a:pt x="17333" y="2494"/>
                    <a:pt x="18038" y="2494"/>
                  </a:cubicBezTo>
                  <a:cubicBezTo>
                    <a:pt x="18742" y="2494"/>
                    <a:pt x="19368" y="3592"/>
                    <a:pt x="19916" y="6887"/>
                  </a:cubicBezTo>
                  <a:cubicBezTo>
                    <a:pt x="20464" y="10182"/>
                    <a:pt x="20933" y="15673"/>
                    <a:pt x="21403" y="2116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-2365615" y="1878470"/>
              <a:ext cx="55351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4745"/>
                    <a:pt x="10800" y="9491"/>
                    <a:pt x="14850" y="13009"/>
                  </a:cubicBezTo>
                  <a:cubicBezTo>
                    <a:pt x="18900" y="16527"/>
                    <a:pt x="21600" y="18818"/>
                    <a:pt x="21600" y="20045"/>
                  </a:cubicBezTo>
                  <a:cubicBezTo>
                    <a:pt x="21600" y="21273"/>
                    <a:pt x="18900" y="21436"/>
                    <a:pt x="162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-2417507" y="2065279"/>
              <a:ext cx="352863" cy="227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0" y="8705"/>
                  </a:moveTo>
                  <a:cubicBezTo>
                    <a:pt x="3388" y="6448"/>
                    <a:pt x="6776" y="4191"/>
                    <a:pt x="9529" y="3707"/>
                  </a:cubicBezTo>
                  <a:cubicBezTo>
                    <a:pt x="12282" y="3224"/>
                    <a:pt x="14400" y="4513"/>
                    <a:pt x="15459" y="6770"/>
                  </a:cubicBezTo>
                  <a:cubicBezTo>
                    <a:pt x="16518" y="9027"/>
                    <a:pt x="16518" y="12251"/>
                    <a:pt x="15988" y="15152"/>
                  </a:cubicBezTo>
                  <a:cubicBezTo>
                    <a:pt x="15459" y="18054"/>
                    <a:pt x="14400" y="20633"/>
                    <a:pt x="13871" y="21116"/>
                  </a:cubicBezTo>
                  <a:cubicBezTo>
                    <a:pt x="13341" y="21600"/>
                    <a:pt x="13341" y="19988"/>
                    <a:pt x="13659" y="17248"/>
                  </a:cubicBezTo>
                  <a:cubicBezTo>
                    <a:pt x="13976" y="14507"/>
                    <a:pt x="14612" y="10639"/>
                    <a:pt x="15988" y="7576"/>
                  </a:cubicBezTo>
                  <a:cubicBezTo>
                    <a:pt x="17365" y="4513"/>
                    <a:pt x="19482" y="2257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-1991998" y="2158684"/>
              <a:ext cx="87845" cy="1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33" fill="norm" stroke="1" extrusionOk="0">
                  <a:moveTo>
                    <a:pt x="7477" y="0"/>
                  </a:moveTo>
                  <a:cubicBezTo>
                    <a:pt x="6646" y="3000"/>
                    <a:pt x="5815" y="6000"/>
                    <a:pt x="4985" y="9000"/>
                  </a:cubicBezTo>
                  <a:cubicBezTo>
                    <a:pt x="4154" y="12000"/>
                    <a:pt x="3323" y="15000"/>
                    <a:pt x="4569" y="17400"/>
                  </a:cubicBezTo>
                  <a:cubicBezTo>
                    <a:pt x="5815" y="19800"/>
                    <a:pt x="9138" y="21600"/>
                    <a:pt x="12046" y="21300"/>
                  </a:cubicBezTo>
                  <a:cubicBezTo>
                    <a:pt x="14954" y="21000"/>
                    <a:pt x="17446" y="18600"/>
                    <a:pt x="19108" y="15900"/>
                  </a:cubicBezTo>
                  <a:cubicBezTo>
                    <a:pt x="20769" y="13200"/>
                    <a:pt x="21600" y="10200"/>
                    <a:pt x="20769" y="7500"/>
                  </a:cubicBezTo>
                  <a:cubicBezTo>
                    <a:pt x="19938" y="4800"/>
                    <a:pt x="17446" y="2400"/>
                    <a:pt x="13708" y="1800"/>
                  </a:cubicBezTo>
                  <a:cubicBezTo>
                    <a:pt x="9969" y="1200"/>
                    <a:pt x="4985" y="2400"/>
                    <a:pt x="0" y="3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-1836322" y="2158684"/>
              <a:ext cx="96233" cy="6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600" fill="norm" stroke="1" extrusionOk="0">
                  <a:moveTo>
                    <a:pt x="0" y="0"/>
                  </a:moveTo>
                  <a:cubicBezTo>
                    <a:pt x="6703" y="2979"/>
                    <a:pt x="13407" y="5959"/>
                    <a:pt x="17131" y="9124"/>
                  </a:cubicBezTo>
                  <a:cubicBezTo>
                    <a:pt x="20855" y="12290"/>
                    <a:pt x="21600" y="15641"/>
                    <a:pt x="19738" y="17752"/>
                  </a:cubicBezTo>
                  <a:cubicBezTo>
                    <a:pt x="17876" y="19862"/>
                    <a:pt x="13407" y="20731"/>
                    <a:pt x="8938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-1839782" y="2138521"/>
              <a:ext cx="163129" cy="11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88" fill="norm" stroke="1" extrusionOk="0">
                  <a:moveTo>
                    <a:pt x="4500" y="3815"/>
                  </a:moveTo>
                  <a:cubicBezTo>
                    <a:pt x="2250" y="3815"/>
                    <a:pt x="0" y="3815"/>
                    <a:pt x="0" y="3161"/>
                  </a:cubicBezTo>
                  <a:cubicBezTo>
                    <a:pt x="0" y="2506"/>
                    <a:pt x="2250" y="1197"/>
                    <a:pt x="5175" y="543"/>
                  </a:cubicBezTo>
                  <a:cubicBezTo>
                    <a:pt x="8100" y="-112"/>
                    <a:pt x="11700" y="-112"/>
                    <a:pt x="14850" y="215"/>
                  </a:cubicBezTo>
                  <a:cubicBezTo>
                    <a:pt x="18000" y="543"/>
                    <a:pt x="20700" y="1197"/>
                    <a:pt x="21150" y="3161"/>
                  </a:cubicBezTo>
                  <a:cubicBezTo>
                    <a:pt x="21600" y="5124"/>
                    <a:pt x="19800" y="8397"/>
                    <a:pt x="17775" y="10688"/>
                  </a:cubicBezTo>
                  <a:cubicBezTo>
                    <a:pt x="15750" y="12979"/>
                    <a:pt x="13500" y="14288"/>
                    <a:pt x="12825" y="15924"/>
                  </a:cubicBezTo>
                  <a:cubicBezTo>
                    <a:pt x="12150" y="17561"/>
                    <a:pt x="13050" y="19524"/>
                    <a:pt x="13950" y="2148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-1575217" y="2148306"/>
              <a:ext cx="413484" cy="89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99" fill="norm" stroke="1" extrusionOk="0">
                  <a:moveTo>
                    <a:pt x="1521" y="0"/>
                  </a:moveTo>
                  <a:cubicBezTo>
                    <a:pt x="986" y="331"/>
                    <a:pt x="450" y="662"/>
                    <a:pt x="182" y="1034"/>
                  </a:cubicBezTo>
                  <a:cubicBezTo>
                    <a:pt x="-85" y="1407"/>
                    <a:pt x="-85" y="1821"/>
                    <a:pt x="361" y="2110"/>
                  </a:cubicBezTo>
                  <a:cubicBezTo>
                    <a:pt x="807" y="2400"/>
                    <a:pt x="1700" y="2566"/>
                    <a:pt x="2592" y="2648"/>
                  </a:cubicBezTo>
                  <a:cubicBezTo>
                    <a:pt x="3485" y="2731"/>
                    <a:pt x="4377" y="2731"/>
                    <a:pt x="5181" y="2607"/>
                  </a:cubicBezTo>
                  <a:cubicBezTo>
                    <a:pt x="5984" y="2483"/>
                    <a:pt x="6698" y="2234"/>
                    <a:pt x="7501" y="2152"/>
                  </a:cubicBezTo>
                  <a:cubicBezTo>
                    <a:pt x="8305" y="2069"/>
                    <a:pt x="9197" y="2152"/>
                    <a:pt x="10179" y="3021"/>
                  </a:cubicBezTo>
                  <a:cubicBezTo>
                    <a:pt x="11161" y="3890"/>
                    <a:pt x="12232" y="5545"/>
                    <a:pt x="13481" y="7903"/>
                  </a:cubicBezTo>
                  <a:cubicBezTo>
                    <a:pt x="14731" y="10262"/>
                    <a:pt x="16159" y="13324"/>
                    <a:pt x="16338" y="15724"/>
                  </a:cubicBezTo>
                  <a:cubicBezTo>
                    <a:pt x="16516" y="18124"/>
                    <a:pt x="15445" y="19862"/>
                    <a:pt x="13392" y="20731"/>
                  </a:cubicBezTo>
                  <a:cubicBezTo>
                    <a:pt x="11339" y="21600"/>
                    <a:pt x="8305" y="21600"/>
                    <a:pt x="5627" y="20855"/>
                  </a:cubicBezTo>
                  <a:cubicBezTo>
                    <a:pt x="2949" y="20110"/>
                    <a:pt x="629" y="18621"/>
                    <a:pt x="182" y="16841"/>
                  </a:cubicBezTo>
                  <a:cubicBezTo>
                    <a:pt x="-264" y="15062"/>
                    <a:pt x="1164" y="12993"/>
                    <a:pt x="4467" y="10717"/>
                  </a:cubicBezTo>
                  <a:cubicBezTo>
                    <a:pt x="7769" y="8441"/>
                    <a:pt x="12946" y="5959"/>
                    <a:pt x="16070" y="4469"/>
                  </a:cubicBezTo>
                  <a:cubicBezTo>
                    <a:pt x="19194" y="2979"/>
                    <a:pt x="20265" y="2483"/>
                    <a:pt x="21336" y="19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-1054142" y="1733174"/>
              <a:ext cx="119104" cy="6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fill="norm" stroke="1" extrusionOk="0">
                  <a:moveTo>
                    <a:pt x="2860" y="0"/>
                  </a:moveTo>
                  <a:cubicBezTo>
                    <a:pt x="1108" y="497"/>
                    <a:pt x="-643" y="993"/>
                    <a:pt x="233" y="2297"/>
                  </a:cubicBezTo>
                  <a:cubicBezTo>
                    <a:pt x="1108" y="3600"/>
                    <a:pt x="4611" y="5710"/>
                    <a:pt x="8698" y="8752"/>
                  </a:cubicBezTo>
                  <a:cubicBezTo>
                    <a:pt x="12784" y="11793"/>
                    <a:pt x="17454" y="15766"/>
                    <a:pt x="19206" y="18062"/>
                  </a:cubicBezTo>
                  <a:cubicBezTo>
                    <a:pt x="20957" y="20359"/>
                    <a:pt x="19789" y="20979"/>
                    <a:pt x="18622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-842836" y="2137927"/>
              <a:ext cx="120983" cy="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6" h="21407" fill="norm" stroke="1" extrusionOk="0">
                  <a:moveTo>
                    <a:pt x="7483" y="0"/>
                  </a:moveTo>
                  <a:cubicBezTo>
                    <a:pt x="9234" y="2571"/>
                    <a:pt x="10986" y="5143"/>
                    <a:pt x="13613" y="7971"/>
                  </a:cubicBezTo>
                  <a:cubicBezTo>
                    <a:pt x="16240" y="10800"/>
                    <a:pt x="19742" y="13886"/>
                    <a:pt x="20326" y="16200"/>
                  </a:cubicBezTo>
                  <a:cubicBezTo>
                    <a:pt x="20910" y="18514"/>
                    <a:pt x="18575" y="20057"/>
                    <a:pt x="15364" y="20829"/>
                  </a:cubicBezTo>
                  <a:cubicBezTo>
                    <a:pt x="12153" y="21600"/>
                    <a:pt x="8067" y="21600"/>
                    <a:pt x="4856" y="20829"/>
                  </a:cubicBezTo>
                  <a:cubicBezTo>
                    <a:pt x="1645" y="20057"/>
                    <a:pt x="-690" y="18514"/>
                    <a:pt x="186" y="15429"/>
                  </a:cubicBezTo>
                  <a:cubicBezTo>
                    <a:pt x="1061" y="12343"/>
                    <a:pt x="5148" y="7714"/>
                    <a:pt x="9234" y="30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-601306" y="2075657"/>
              <a:ext cx="155675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0"/>
                    <a:pt x="11040" y="0"/>
                    <a:pt x="7200" y="225"/>
                  </a:cubicBezTo>
                  <a:cubicBezTo>
                    <a:pt x="3360" y="450"/>
                    <a:pt x="960" y="900"/>
                    <a:pt x="720" y="2025"/>
                  </a:cubicBezTo>
                  <a:cubicBezTo>
                    <a:pt x="480" y="3150"/>
                    <a:pt x="2400" y="4950"/>
                    <a:pt x="5040" y="6525"/>
                  </a:cubicBezTo>
                  <a:cubicBezTo>
                    <a:pt x="7680" y="8100"/>
                    <a:pt x="11040" y="9450"/>
                    <a:pt x="14160" y="11025"/>
                  </a:cubicBezTo>
                  <a:cubicBezTo>
                    <a:pt x="17280" y="12600"/>
                    <a:pt x="20160" y="14400"/>
                    <a:pt x="20400" y="15975"/>
                  </a:cubicBezTo>
                  <a:cubicBezTo>
                    <a:pt x="20640" y="17550"/>
                    <a:pt x="18240" y="18900"/>
                    <a:pt x="14400" y="19800"/>
                  </a:cubicBezTo>
                  <a:cubicBezTo>
                    <a:pt x="10560" y="20700"/>
                    <a:pt x="5280" y="2115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-383363" y="2066048"/>
              <a:ext cx="259893" cy="1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86" fill="norm" stroke="1" extrusionOk="0">
                  <a:moveTo>
                    <a:pt x="18758" y="1429"/>
                  </a:moveTo>
                  <a:cubicBezTo>
                    <a:pt x="15632" y="915"/>
                    <a:pt x="12505" y="400"/>
                    <a:pt x="10090" y="143"/>
                  </a:cubicBezTo>
                  <a:cubicBezTo>
                    <a:pt x="7674" y="-114"/>
                    <a:pt x="5968" y="-114"/>
                    <a:pt x="4689" y="915"/>
                  </a:cubicBezTo>
                  <a:cubicBezTo>
                    <a:pt x="3411" y="1943"/>
                    <a:pt x="2558" y="4000"/>
                    <a:pt x="2842" y="5543"/>
                  </a:cubicBezTo>
                  <a:cubicBezTo>
                    <a:pt x="3126" y="7086"/>
                    <a:pt x="4547" y="8115"/>
                    <a:pt x="7389" y="9657"/>
                  </a:cubicBezTo>
                  <a:cubicBezTo>
                    <a:pt x="10232" y="11200"/>
                    <a:pt x="14495" y="13257"/>
                    <a:pt x="17337" y="14800"/>
                  </a:cubicBezTo>
                  <a:cubicBezTo>
                    <a:pt x="20179" y="16343"/>
                    <a:pt x="21600" y="17372"/>
                    <a:pt x="21316" y="18143"/>
                  </a:cubicBezTo>
                  <a:cubicBezTo>
                    <a:pt x="21032" y="18915"/>
                    <a:pt x="19042" y="19429"/>
                    <a:pt x="15205" y="19943"/>
                  </a:cubicBezTo>
                  <a:cubicBezTo>
                    <a:pt x="11368" y="20457"/>
                    <a:pt x="5684" y="20972"/>
                    <a:pt x="0" y="214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-2625073" y="-1958038"/>
              <a:ext cx="3341811" cy="1086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578" y="18917"/>
                    <a:pt x="21555" y="16234"/>
                    <a:pt x="21354" y="13827"/>
                  </a:cubicBezTo>
                  <a:cubicBezTo>
                    <a:pt x="21153" y="11419"/>
                    <a:pt x="20773" y="9287"/>
                    <a:pt x="20292" y="7532"/>
                  </a:cubicBezTo>
                  <a:cubicBezTo>
                    <a:pt x="19811" y="5778"/>
                    <a:pt x="19230" y="4403"/>
                    <a:pt x="18570" y="3371"/>
                  </a:cubicBezTo>
                  <a:cubicBezTo>
                    <a:pt x="17911" y="2339"/>
                    <a:pt x="17173" y="1651"/>
                    <a:pt x="16390" y="1169"/>
                  </a:cubicBezTo>
                  <a:cubicBezTo>
                    <a:pt x="15607" y="688"/>
                    <a:pt x="14780" y="413"/>
                    <a:pt x="13875" y="241"/>
                  </a:cubicBezTo>
                  <a:cubicBezTo>
                    <a:pt x="12969" y="69"/>
                    <a:pt x="11985" y="0"/>
                    <a:pt x="11012" y="0"/>
                  </a:cubicBezTo>
                  <a:cubicBezTo>
                    <a:pt x="10040" y="0"/>
                    <a:pt x="9078" y="69"/>
                    <a:pt x="8150" y="172"/>
                  </a:cubicBezTo>
                  <a:cubicBezTo>
                    <a:pt x="7222" y="275"/>
                    <a:pt x="6328" y="413"/>
                    <a:pt x="5422" y="619"/>
                  </a:cubicBezTo>
                  <a:cubicBezTo>
                    <a:pt x="4517" y="825"/>
                    <a:pt x="3600" y="1101"/>
                    <a:pt x="2773" y="1341"/>
                  </a:cubicBezTo>
                  <a:cubicBezTo>
                    <a:pt x="1945" y="1582"/>
                    <a:pt x="1207" y="1789"/>
                    <a:pt x="760" y="1961"/>
                  </a:cubicBezTo>
                  <a:cubicBezTo>
                    <a:pt x="313" y="2132"/>
                    <a:pt x="157" y="2270"/>
                    <a:pt x="0" y="240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-2701180" y="-1982254"/>
              <a:ext cx="304430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55" y="0"/>
                  </a:moveTo>
                  <a:cubicBezTo>
                    <a:pt x="14727" y="1714"/>
                    <a:pt x="10800" y="3429"/>
                    <a:pt x="8100" y="4800"/>
                  </a:cubicBezTo>
                  <a:cubicBezTo>
                    <a:pt x="5400" y="6171"/>
                    <a:pt x="3927" y="7200"/>
                    <a:pt x="2577" y="8571"/>
                  </a:cubicBezTo>
                  <a:cubicBezTo>
                    <a:pt x="1227" y="9943"/>
                    <a:pt x="0" y="11657"/>
                    <a:pt x="0" y="12857"/>
                  </a:cubicBezTo>
                  <a:cubicBezTo>
                    <a:pt x="0" y="14057"/>
                    <a:pt x="1227" y="14743"/>
                    <a:pt x="5032" y="16114"/>
                  </a:cubicBezTo>
                  <a:cubicBezTo>
                    <a:pt x="8836" y="17486"/>
                    <a:pt x="15218" y="195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-4487739" y="-2438899"/>
              <a:ext cx="87979" cy="48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5" h="21600" fill="norm" stroke="1" extrusionOk="0">
                  <a:moveTo>
                    <a:pt x="3545" y="0"/>
                  </a:moveTo>
                  <a:cubicBezTo>
                    <a:pt x="1145" y="1685"/>
                    <a:pt x="-1255" y="3370"/>
                    <a:pt x="745" y="6204"/>
                  </a:cubicBezTo>
                  <a:cubicBezTo>
                    <a:pt x="2745" y="9038"/>
                    <a:pt x="9145" y="13021"/>
                    <a:pt x="13145" y="15779"/>
                  </a:cubicBezTo>
                  <a:cubicBezTo>
                    <a:pt x="17145" y="18536"/>
                    <a:pt x="18745" y="20068"/>
                    <a:pt x="2034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-4493164" y="-2465269"/>
              <a:ext cx="209608" cy="130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386" fill="norm" stroke="1" extrusionOk="0">
                  <a:moveTo>
                    <a:pt x="0" y="11154"/>
                  </a:moveTo>
                  <a:cubicBezTo>
                    <a:pt x="348" y="8312"/>
                    <a:pt x="697" y="5470"/>
                    <a:pt x="3135" y="3481"/>
                  </a:cubicBezTo>
                  <a:cubicBezTo>
                    <a:pt x="5574" y="1491"/>
                    <a:pt x="10103" y="354"/>
                    <a:pt x="13413" y="70"/>
                  </a:cubicBezTo>
                  <a:cubicBezTo>
                    <a:pt x="16723" y="-214"/>
                    <a:pt x="18813" y="354"/>
                    <a:pt x="20032" y="2060"/>
                  </a:cubicBezTo>
                  <a:cubicBezTo>
                    <a:pt x="21252" y="3765"/>
                    <a:pt x="21600" y="6607"/>
                    <a:pt x="20206" y="10018"/>
                  </a:cubicBezTo>
                  <a:cubicBezTo>
                    <a:pt x="18813" y="13428"/>
                    <a:pt x="15677" y="17407"/>
                    <a:pt x="12542" y="213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-4294429" y="-2480412"/>
              <a:ext cx="195640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600" fill="norm" stroke="1" extrusionOk="0">
                  <a:moveTo>
                    <a:pt x="12123" y="0"/>
                  </a:moveTo>
                  <a:cubicBezTo>
                    <a:pt x="8399" y="2571"/>
                    <a:pt x="4675" y="5143"/>
                    <a:pt x="2440" y="7714"/>
                  </a:cubicBezTo>
                  <a:cubicBezTo>
                    <a:pt x="206" y="10286"/>
                    <a:pt x="-539" y="12857"/>
                    <a:pt x="392" y="14657"/>
                  </a:cubicBezTo>
                  <a:cubicBezTo>
                    <a:pt x="1323" y="16457"/>
                    <a:pt x="3930" y="17486"/>
                    <a:pt x="5978" y="17229"/>
                  </a:cubicBezTo>
                  <a:cubicBezTo>
                    <a:pt x="8027" y="16971"/>
                    <a:pt x="9516" y="15429"/>
                    <a:pt x="10820" y="13629"/>
                  </a:cubicBezTo>
                  <a:cubicBezTo>
                    <a:pt x="12123" y="11829"/>
                    <a:pt x="13240" y="9771"/>
                    <a:pt x="14544" y="9514"/>
                  </a:cubicBezTo>
                  <a:cubicBezTo>
                    <a:pt x="15847" y="9257"/>
                    <a:pt x="17337" y="10800"/>
                    <a:pt x="18454" y="13114"/>
                  </a:cubicBezTo>
                  <a:cubicBezTo>
                    <a:pt x="19571" y="15429"/>
                    <a:pt x="20316" y="18514"/>
                    <a:pt x="21061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-4057276" y="-2490790"/>
              <a:ext cx="207567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969"/>
                  </a:moveTo>
                  <a:cubicBezTo>
                    <a:pt x="1800" y="11631"/>
                    <a:pt x="3600" y="13292"/>
                    <a:pt x="4860" y="15785"/>
                  </a:cubicBezTo>
                  <a:cubicBezTo>
                    <a:pt x="6120" y="18277"/>
                    <a:pt x="6840" y="21600"/>
                    <a:pt x="7560" y="21600"/>
                  </a:cubicBezTo>
                  <a:cubicBezTo>
                    <a:pt x="8280" y="21600"/>
                    <a:pt x="9000" y="18277"/>
                    <a:pt x="11340" y="14123"/>
                  </a:cubicBezTo>
                  <a:cubicBezTo>
                    <a:pt x="13680" y="9969"/>
                    <a:pt x="17640" y="4985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-3784656" y="-2464548"/>
              <a:ext cx="163269" cy="87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113" fill="norm" stroke="1" extrusionOk="0">
                  <a:moveTo>
                    <a:pt x="14488" y="1175"/>
                  </a:moveTo>
                  <a:cubicBezTo>
                    <a:pt x="12238" y="344"/>
                    <a:pt x="9988" y="-487"/>
                    <a:pt x="7963" y="344"/>
                  </a:cubicBezTo>
                  <a:cubicBezTo>
                    <a:pt x="5938" y="1175"/>
                    <a:pt x="4138" y="3667"/>
                    <a:pt x="2563" y="6575"/>
                  </a:cubicBezTo>
                  <a:cubicBezTo>
                    <a:pt x="988" y="9482"/>
                    <a:pt x="-362" y="12805"/>
                    <a:pt x="88" y="15298"/>
                  </a:cubicBezTo>
                  <a:cubicBezTo>
                    <a:pt x="538" y="17790"/>
                    <a:pt x="2788" y="19451"/>
                    <a:pt x="4813" y="18621"/>
                  </a:cubicBezTo>
                  <a:cubicBezTo>
                    <a:pt x="6838" y="17790"/>
                    <a:pt x="8638" y="14467"/>
                    <a:pt x="10663" y="11975"/>
                  </a:cubicBezTo>
                  <a:cubicBezTo>
                    <a:pt x="12688" y="9482"/>
                    <a:pt x="14938" y="7821"/>
                    <a:pt x="16738" y="9482"/>
                  </a:cubicBezTo>
                  <a:cubicBezTo>
                    <a:pt x="18538" y="11144"/>
                    <a:pt x="19888" y="16128"/>
                    <a:pt x="21238" y="2111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-3559119" y="-2458383"/>
              <a:ext cx="290593" cy="6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5" fill="norm" stroke="1" extrusionOk="0">
                  <a:moveTo>
                    <a:pt x="0" y="2992"/>
                  </a:moveTo>
                  <a:cubicBezTo>
                    <a:pt x="0" y="8677"/>
                    <a:pt x="0" y="14361"/>
                    <a:pt x="643" y="16634"/>
                  </a:cubicBezTo>
                  <a:cubicBezTo>
                    <a:pt x="1286" y="18908"/>
                    <a:pt x="2571" y="17771"/>
                    <a:pt x="3600" y="14929"/>
                  </a:cubicBezTo>
                  <a:cubicBezTo>
                    <a:pt x="4629" y="12087"/>
                    <a:pt x="5400" y="7540"/>
                    <a:pt x="6557" y="7540"/>
                  </a:cubicBezTo>
                  <a:cubicBezTo>
                    <a:pt x="7714" y="7540"/>
                    <a:pt x="9257" y="12087"/>
                    <a:pt x="10543" y="12087"/>
                  </a:cubicBezTo>
                  <a:cubicBezTo>
                    <a:pt x="11829" y="12087"/>
                    <a:pt x="12857" y="7540"/>
                    <a:pt x="14014" y="4129"/>
                  </a:cubicBezTo>
                  <a:cubicBezTo>
                    <a:pt x="15171" y="719"/>
                    <a:pt x="16457" y="-1555"/>
                    <a:pt x="17743" y="1287"/>
                  </a:cubicBezTo>
                  <a:cubicBezTo>
                    <a:pt x="19029" y="4129"/>
                    <a:pt x="20314" y="12087"/>
                    <a:pt x="21600" y="2004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-3185500" y="-2486941"/>
              <a:ext cx="114161" cy="110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2" fill="norm" stroke="1" extrusionOk="0">
                  <a:moveTo>
                    <a:pt x="0" y="9090"/>
                  </a:moveTo>
                  <a:cubicBezTo>
                    <a:pt x="3927" y="5163"/>
                    <a:pt x="7855" y="1236"/>
                    <a:pt x="8182" y="254"/>
                  </a:cubicBezTo>
                  <a:cubicBezTo>
                    <a:pt x="8509" y="-728"/>
                    <a:pt x="5236" y="1236"/>
                    <a:pt x="3273" y="4508"/>
                  </a:cubicBezTo>
                  <a:cubicBezTo>
                    <a:pt x="1309" y="7781"/>
                    <a:pt x="655" y="12363"/>
                    <a:pt x="2291" y="15308"/>
                  </a:cubicBezTo>
                  <a:cubicBezTo>
                    <a:pt x="3927" y="18254"/>
                    <a:pt x="7855" y="19563"/>
                    <a:pt x="11455" y="20217"/>
                  </a:cubicBezTo>
                  <a:cubicBezTo>
                    <a:pt x="15055" y="20872"/>
                    <a:pt x="18327" y="20872"/>
                    <a:pt x="21600" y="2087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-2905286" y="-2781382"/>
              <a:ext cx="10379" cy="41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960"/>
                    <a:pt x="14400" y="7920"/>
                    <a:pt x="18000" y="11520"/>
                  </a:cubicBezTo>
                  <a:cubicBezTo>
                    <a:pt x="21600" y="15120"/>
                    <a:pt x="21600" y="1836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-3009069" y="-2532303"/>
              <a:ext cx="269836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-2748071" y="-2532303"/>
              <a:ext cx="320186" cy="15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01" fill="norm" stroke="1" extrusionOk="0">
                  <a:moveTo>
                    <a:pt x="1291" y="12678"/>
                  </a:moveTo>
                  <a:cubicBezTo>
                    <a:pt x="2452" y="12209"/>
                    <a:pt x="3613" y="11739"/>
                    <a:pt x="4774" y="10096"/>
                  </a:cubicBezTo>
                  <a:cubicBezTo>
                    <a:pt x="5936" y="8452"/>
                    <a:pt x="7097" y="5635"/>
                    <a:pt x="7097" y="3991"/>
                  </a:cubicBezTo>
                  <a:cubicBezTo>
                    <a:pt x="7097" y="2348"/>
                    <a:pt x="5936" y="1878"/>
                    <a:pt x="4774" y="2348"/>
                  </a:cubicBezTo>
                  <a:cubicBezTo>
                    <a:pt x="3613" y="2817"/>
                    <a:pt x="2452" y="4226"/>
                    <a:pt x="1523" y="7043"/>
                  </a:cubicBezTo>
                  <a:cubicBezTo>
                    <a:pt x="594" y="9861"/>
                    <a:pt x="-103" y="14087"/>
                    <a:pt x="13" y="16904"/>
                  </a:cubicBezTo>
                  <a:cubicBezTo>
                    <a:pt x="129" y="19722"/>
                    <a:pt x="1058" y="21130"/>
                    <a:pt x="2800" y="21365"/>
                  </a:cubicBezTo>
                  <a:cubicBezTo>
                    <a:pt x="4542" y="21600"/>
                    <a:pt x="7097" y="20661"/>
                    <a:pt x="8723" y="19252"/>
                  </a:cubicBezTo>
                  <a:cubicBezTo>
                    <a:pt x="10349" y="17843"/>
                    <a:pt x="11045" y="15965"/>
                    <a:pt x="11394" y="16200"/>
                  </a:cubicBezTo>
                  <a:cubicBezTo>
                    <a:pt x="11742" y="16435"/>
                    <a:pt x="11742" y="18783"/>
                    <a:pt x="11974" y="18783"/>
                  </a:cubicBezTo>
                  <a:cubicBezTo>
                    <a:pt x="12207" y="18783"/>
                    <a:pt x="12671" y="16435"/>
                    <a:pt x="14297" y="12913"/>
                  </a:cubicBezTo>
                  <a:cubicBezTo>
                    <a:pt x="15923" y="9391"/>
                    <a:pt x="18710" y="4696"/>
                    <a:pt x="2149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-2320273" y="-2553060"/>
              <a:ext cx="17260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fill="norm" stroke="1" extrusionOk="0">
                  <a:moveTo>
                    <a:pt x="21131" y="0"/>
                  </a:moveTo>
                  <a:cubicBezTo>
                    <a:pt x="16049" y="0"/>
                    <a:pt x="10966" y="0"/>
                    <a:pt x="7154" y="720"/>
                  </a:cubicBezTo>
                  <a:cubicBezTo>
                    <a:pt x="3343" y="1440"/>
                    <a:pt x="802" y="2880"/>
                    <a:pt x="166" y="4560"/>
                  </a:cubicBezTo>
                  <a:cubicBezTo>
                    <a:pt x="-469" y="6240"/>
                    <a:pt x="802" y="8160"/>
                    <a:pt x="2496" y="9360"/>
                  </a:cubicBezTo>
                  <a:cubicBezTo>
                    <a:pt x="4190" y="10560"/>
                    <a:pt x="6307" y="11040"/>
                    <a:pt x="9272" y="11520"/>
                  </a:cubicBezTo>
                  <a:cubicBezTo>
                    <a:pt x="12237" y="12000"/>
                    <a:pt x="16049" y="12480"/>
                    <a:pt x="16896" y="13920"/>
                  </a:cubicBezTo>
                  <a:cubicBezTo>
                    <a:pt x="17743" y="15360"/>
                    <a:pt x="15625" y="17760"/>
                    <a:pt x="13508" y="19200"/>
                  </a:cubicBezTo>
                  <a:cubicBezTo>
                    <a:pt x="11390" y="20640"/>
                    <a:pt x="9272" y="21120"/>
                    <a:pt x="715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-2375994" y="-2553060"/>
              <a:ext cx="186811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-559793" y="-176432"/>
              <a:ext cx="517866" cy="205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0" y="21600"/>
                  </a:moveTo>
                  <a:cubicBezTo>
                    <a:pt x="3312" y="20764"/>
                    <a:pt x="6624" y="19927"/>
                    <a:pt x="9648" y="18927"/>
                  </a:cubicBezTo>
                  <a:cubicBezTo>
                    <a:pt x="12672" y="17927"/>
                    <a:pt x="15408" y="16764"/>
                    <a:pt x="17208" y="15527"/>
                  </a:cubicBezTo>
                  <a:cubicBezTo>
                    <a:pt x="19008" y="14291"/>
                    <a:pt x="19872" y="12982"/>
                    <a:pt x="20448" y="11673"/>
                  </a:cubicBezTo>
                  <a:cubicBezTo>
                    <a:pt x="21024" y="10364"/>
                    <a:pt x="21312" y="9055"/>
                    <a:pt x="21456" y="7764"/>
                  </a:cubicBezTo>
                  <a:cubicBezTo>
                    <a:pt x="21600" y="6473"/>
                    <a:pt x="21600" y="5200"/>
                    <a:pt x="21384" y="4000"/>
                  </a:cubicBezTo>
                  <a:cubicBezTo>
                    <a:pt x="21168" y="2800"/>
                    <a:pt x="20736" y="1673"/>
                    <a:pt x="20664" y="1018"/>
                  </a:cubicBezTo>
                  <a:cubicBezTo>
                    <a:pt x="20592" y="364"/>
                    <a:pt x="20880" y="182"/>
                    <a:pt x="21168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-282520" y="-172158"/>
              <a:ext cx="355804" cy="210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0895" fill="norm" stroke="1" extrusionOk="0">
                  <a:moveTo>
                    <a:pt x="8899" y="6776"/>
                  </a:moveTo>
                  <a:cubicBezTo>
                    <a:pt x="6823" y="8147"/>
                    <a:pt x="4746" y="9519"/>
                    <a:pt x="3292" y="11062"/>
                  </a:cubicBezTo>
                  <a:cubicBezTo>
                    <a:pt x="1838" y="12605"/>
                    <a:pt x="1007" y="14319"/>
                    <a:pt x="488" y="16033"/>
                  </a:cubicBezTo>
                  <a:cubicBezTo>
                    <a:pt x="-31" y="17747"/>
                    <a:pt x="-239" y="19462"/>
                    <a:pt x="384" y="20319"/>
                  </a:cubicBezTo>
                  <a:cubicBezTo>
                    <a:pt x="1007" y="21176"/>
                    <a:pt x="2461" y="21176"/>
                    <a:pt x="4019" y="19633"/>
                  </a:cubicBezTo>
                  <a:cubicBezTo>
                    <a:pt x="5576" y="18090"/>
                    <a:pt x="7238" y="15005"/>
                    <a:pt x="8276" y="12605"/>
                  </a:cubicBezTo>
                  <a:cubicBezTo>
                    <a:pt x="9315" y="10205"/>
                    <a:pt x="9730" y="8490"/>
                    <a:pt x="9938" y="6433"/>
                  </a:cubicBezTo>
                  <a:cubicBezTo>
                    <a:pt x="10146" y="4376"/>
                    <a:pt x="10146" y="1976"/>
                    <a:pt x="10665" y="776"/>
                  </a:cubicBezTo>
                  <a:cubicBezTo>
                    <a:pt x="11184" y="-424"/>
                    <a:pt x="12222" y="-424"/>
                    <a:pt x="14092" y="2147"/>
                  </a:cubicBezTo>
                  <a:cubicBezTo>
                    <a:pt x="15961" y="4719"/>
                    <a:pt x="18661" y="9862"/>
                    <a:pt x="21361" y="1500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1495803" y="-3196514"/>
              <a:ext cx="352168" cy="213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fill="norm" stroke="1" extrusionOk="0">
                  <a:moveTo>
                    <a:pt x="21557" y="21600"/>
                  </a:moveTo>
                  <a:cubicBezTo>
                    <a:pt x="18381" y="21076"/>
                    <a:pt x="15204" y="20551"/>
                    <a:pt x="12028" y="19643"/>
                  </a:cubicBezTo>
                  <a:cubicBezTo>
                    <a:pt x="8851" y="18734"/>
                    <a:pt x="5675" y="17441"/>
                    <a:pt x="3769" y="16130"/>
                  </a:cubicBezTo>
                  <a:cubicBezTo>
                    <a:pt x="1863" y="14819"/>
                    <a:pt x="1228" y="13491"/>
                    <a:pt x="804" y="12216"/>
                  </a:cubicBezTo>
                  <a:cubicBezTo>
                    <a:pt x="381" y="10940"/>
                    <a:pt x="169" y="9717"/>
                    <a:pt x="63" y="8406"/>
                  </a:cubicBezTo>
                  <a:cubicBezTo>
                    <a:pt x="-43" y="7095"/>
                    <a:pt x="-43" y="5697"/>
                    <a:pt x="275" y="4282"/>
                  </a:cubicBezTo>
                  <a:cubicBezTo>
                    <a:pt x="592" y="2866"/>
                    <a:pt x="1228" y="1433"/>
                    <a:pt x="1863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289470" y="-3213321"/>
              <a:ext cx="433961" cy="22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226" fill="norm" stroke="1" extrusionOk="0">
                  <a:moveTo>
                    <a:pt x="7618" y="4535"/>
                  </a:moveTo>
                  <a:cubicBezTo>
                    <a:pt x="5733" y="5517"/>
                    <a:pt x="3847" y="6499"/>
                    <a:pt x="2561" y="7971"/>
                  </a:cubicBezTo>
                  <a:cubicBezTo>
                    <a:pt x="1275" y="9444"/>
                    <a:pt x="590" y="11408"/>
                    <a:pt x="247" y="13371"/>
                  </a:cubicBezTo>
                  <a:cubicBezTo>
                    <a:pt x="-96" y="15335"/>
                    <a:pt x="-96" y="17299"/>
                    <a:pt x="333" y="18444"/>
                  </a:cubicBezTo>
                  <a:cubicBezTo>
                    <a:pt x="761" y="19590"/>
                    <a:pt x="1618" y="19917"/>
                    <a:pt x="2475" y="18444"/>
                  </a:cubicBezTo>
                  <a:cubicBezTo>
                    <a:pt x="3333" y="16971"/>
                    <a:pt x="4190" y="13699"/>
                    <a:pt x="4704" y="11081"/>
                  </a:cubicBezTo>
                  <a:cubicBezTo>
                    <a:pt x="5218" y="8462"/>
                    <a:pt x="5390" y="6499"/>
                    <a:pt x="5561" y="4535"/>
                  </a:cubicBezTo>
                  <a:cubicBezTo>
                    <a:pt x="5733" y="2571"/>
                    <a:pt x="5904" y="608"/>
                    <a:pt x="6418" y="117"/>
                  </a:cubicBezTo>
                  <a:cubicBezTo>
                    <a:pt x="6933" y="-374"/>
                    <a:pt x="7790" y="608"/>
                    <a:pt x="10361" y="4371"/>
                  </a:cubicBezTo>
                  <a:cubicBezTo>
                    <a:pt x="12933" y="8135"/>
                    <a:pt x="17218" y="14681"/>
                    <a:pt x="21504" y="2122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405388" y="-3964507"/>
              <a:ext cx="93405" cy="45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4091"/>
                    <a:pt x="1600" y="8182"/>
                    <a:pt x="5200" y="11782"/>
                  </a:cubicBezTo>
                  <a:cubicBezTo>
                    <a:pt x="8800" y="15382"/>
                    <a:pt x="15200" y="1849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395009" y="-3902238"/>
              <a:ext cx="404755" cy="3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236"/>
                    <a:pt x="9600" y="10473"/>
                    <a:pt x="13200" y="14073"/>
                  </a:cubicBezTo>
                  <a:cubicBezTo>
                    <a:pt x="16800" y="17673"/>
                    <a:pt x="19200" y="1963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768628" y="-3985264"/>
              <a:ext cx="83027" cy="44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674"/>
                    <a:pt x="0" y="3349"/>
                    <a:pt x="3150" y="6781"/>
                  </a:cubicBezTo>
                  <a:cubicBezTo>
                    <a:pt x="6300" y="10214"/>
                    <a:pt x="12600" y="15405"/>
                    <a:pt x="16200" y="18167"/>
                  </a:cubicBezTo>
                  <a:cubicBezTo>
                    <a:pt x="19800" y="20930"/>
                    <a:pt x="20700" y="2126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931081" y="-3642780"/>
              <a:ext cx="221545" cy="8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287" fill="norm" stroke="1" extrusionOk="0">
                  <a:moveTo>
                    <a:pt x="4333" y="0"/>
                  </a:moveTo>
                  <a:cubicBezTo>
                    <a:pt x="2672" y="1662"/>
                    <a:pt x="1010" y="3323"/>
                    <a:pt x="346" y="6231"/>
                  </a:cubicBezTo>
                  <a:cubicBezTo>
                    <a:pt x="-319" y="9138"/>
                    <a:pt x="13" y="13292"/>
                    <a:pt x="1010" y="16200"/>
                  </a:cubicBezTo>
                  <a:cubicBezTo>
                    <a:pt x="2007" y="19108"/>
                    <a:pt x="3669" y="20769"/>
                    <a:pt x="5330" y="21185"/>
                  </a:cubicBezTo>
                  <a:cubicBezTo>
                    <a:pt x="6992" y="21600"/>
                    <a:pt x="8653" y="20769"/>
                    <a:pt x="9816" y="18277"/>
                  </a:cubicBezTo>
                  <a:cubicBezTo>
                    <a:pt x="10979" y="15785"/>
                    <a:pt x="11644" y="11631"/>
                    <a:pt x="12475" y="7892"/>
                  </a:cubicBezTo>
                  <a:cubicBezTo>
                    <a:pt x="13306" y="4154"/>
                    <a:pt x="14302" y="831"/>
                    <a:pt x="15299" y="1246"/>
                  </a:cubicBezTo>
                  <a:cubicBezTo>
                    <a:pt x="16296" y="1661"/>
                    <a:pt x="17293" y="5815"/>
                    <a:pt x="18290" y="9554"/>
                  </a:cubicBezTo>
                  <a:cubicBezTo>
                    <a:pt x="19287" y="13292"/>
                    <a:pt x="20284" y="16615"/>
                    <a:pt x="21281" y="1993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1235651" y="-3691883"/>
              <a:ext cx="300972" cy="17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3471"/>
                  </a:moveTo>
                  <a:cubicBezTo>
                    <a:pt x="0" y="5588"/>
                    <a:pt x="0" y="7706"/>
                    <a:pt x="621" y="8130"/>
                  </a:cubicBezTo>
                  <a:cubicBezTo>
                    <a:pt x="1241" y="8553"/>
                    <a:pt x="2483" y="7283"/>
                    <a:pt x="3972" y="7918"/>
                  </a:cubicBezTo>
                  <a:cubicBezTo>
                    <a:pt x="5462" y="8553"/>
                    <a:pt x="7200" y="11094"/>
                    <a:pt x="8566" y="11518"/>
                  </a:cubicBezTo>
                  <a:cubicBezTo>
                    <a:pt x="9931" y="11941"/>
                    <a:pt x="10924" y="10247"/>
                    <a:pt x="11669" y="8341"/>
                  </a:cubicBezTo>
                  <a:cubicBezTo>
                    <a:pt x="12414" y="6435"/>
                    <a:pt x="12910" y="4318"/>
                    <a:pt x="13655" y="2624"/>
                  </a:cubicBezTo>
                  <a:cubicBezTo>
                    <a:pt x="14400" y="930"/>
                    <a:pt x="15393" y="-341"/>
                    <a:pt x="16386" y="83"/>
                  </a:cubicBezTo>
                  <a:cubicBezTo>
                    <a:pt x="17379" y="506"/>
                    <a:pt x="18372" y="2624"/>
                    <a:pt x="19241" y="6435"/>
                  </a:cubicBezTo>
                  <a:cubicBezTo>
                    <a:pt x="20110" y="10247"/>
                    <a:pt x="20855" y="15753"/>
                    <a:pt x="21600" y="2125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1630027" y="-3933372"/>
              <a:ext cx="103784" cy="40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80" y="6277"/>
                    <a:pt x="12960" y="12554"/>
                    <a:pt x="16560" y="16154"/>
                  </a:cubicBezTo>
                  <a:cubicBezTo>
                    <a:pt x="20160" y="19754"/>
                    <a:pt x="20880" y="2067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1671539" y="-3653159"/>
              <a:ext cx="163261" cy="10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0" y="0"/>
                  </a:moveTo>
                  <a:cubicBezTo>
                    <a:pt x="5400" y="0"/>
                    <a:pt x="10800" y="0"/>
                    <a:pt x="14625" y="1080"/>
                  </a:cubicBezTo>
                  <a:cubicBezTo>
                    <a:pt x="18450" y="2160"/>
                    <a:pt x="20700" y="4320"/>
                    <a:pt x="21150" y="6840"/>
                  </a:cubicBezTo>
                  <a:cubicBezTo>
                    <a:pt x="21600" y="9360"/>
                    <a:pt x="20250" y="12240"/>
                    <a:pt x="18225" y="14760"/>
                  </a:cubicBezTo>
                  <a:cubicBezTo>
                    <a:pt x="16200" y="17280"/>
                    <a:pt x="13500" y="19440"/>
                    <a:pt x="108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1899861" y="-3777698"/>
              <a:ext cx="446269" cy="19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14779"/>
                  </a:moveTo>
                  <a:cubicBezTo>
                    <a:pt x="837" y="14021"/>
                    <a:pt x="1674" y="13263"/>
                    <a:pt x="2344" y="12126"/>
                  </a:cubicBezTo>
                  <a:cubicBezTo>
                    <a:pt x="3014" y="10989"/>
                    <a:pt x="3516" y="9474"/>
                    <a:pt x="3349" y="8716"/>
                  </a:cubicBezTo>
                  <a:cubicBezTo>
                    <a:pt x="3181" y="7958"/>
                    <a:pt x="2344" y="7958"/>
                    <a:pt x="1758" y="8905"/>
                  </a:cubicBezTo>
                  <a:cubicBezTo>
                    <a:pt x="1172" y="9853"/>
                    <a:pt x="837" y="11747"/>
                    <a:pt x="754" y="13642"/>
                  </a:cubicBezTo>
                  <a:cubicBezTo>
                    <a:pt x="670" y="15537"/>
                    <a:pt x="837" y="17432"/>
                    <a:pt x="1340" y="18758"/>
                  </a:cubicBezTo>
                  <a:cubicBezTo>
                    <a:pt x="1842" y="20084"/>
                    <a:pt x="2679" y="20842"/>
                    <a:pt x="3516" y="20653"/>
                  </a:cubicBezTo>
                  <a:cubicBezTo>
                    <a:pt x="4353" y="20463"/>
                    <a:pt x="5191" y="19326"/>
                    <a:pt x="5860" y="17811"/>
                  </a:cubicBezTo>
                  <a:cubicBezTo>
                    <a:pt x="6530" y="16295"/>
                    <a:pt x="7033" y="14400"/>
                    <a:pt x="7702" y="13832"/>
                  </a:cubicBezTo>
                  <a:cubicBezTo>
                    <a:pt x="8372" y="13263"/>
                    <a:pt x="9209" y="14021"/>
                    <a:pt x="9879" y="15916"/>
                  </a:cubicBezTo>
                  <a:cubicBezTo>
                    <a:pt x="10549" y="17811"/>
                    <a:pt x="11051" y="20842"/>
                    <a:pt x="11219" y="21221"/>
                  </a:cubicBezTo>
                  <a:cubicBezTo>
                    <a:pt x="11386" y="21600"/>
                    <a:pt x="11219" y="19326"/>
                    <a:pt x="11135" y="17242"/>
                  </a:cubicBezTo>
                  <a:cubicBezTo>
                    <a:pt x="11051" y="15158"/>
                    <a:pt x="11051" y="13263"/>
                    <a:pt x="12809" y="10421"/>
                  </a:cubicBezTo>
                  <a:cubicBezTo>
                    <a:pt x="14567" y="7579"/>
                    <a:pt x="18084" y="3789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2697026" y="-4124087"/>
              <a:ext cx="407856" cy="82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521" fill="norm" stroke="1" extrusionOk="0">
                  <a:moveTo>
                    <a:pt x="3850" y="10405"/>
                  </a:moveTo>
                  <a:cubicBezTo>
                    <a:pt x="3850" y="11760"/>
                    <a:pt x="3850" y="13116"/>
                    <a:pt x="3850" y="14020"/>
                  </a:cubicBezTo>
                  <a:cubicBezTo>
                    <a:pt x="3850" y="14924"/>
                    <a:pt x="3850" y="15375"/>
                    <a:pt x="3404" y="15466"/>
                  </a:cubicBezTo>
                  <a:cubicBezTo>
                    <a:pt x="2958" y="15556"/>
                    <a:pt x="2065" y="15285"/>
                    <a:pt x="1351" y="14878"/>
                  </a:cubicBezTo>
                  <a:cubicBezTo>
                    <a:pt x="637" y="14472"/>
                    <a:pt x="102" y="13929"/>
                    <a:pt x="12" y="13161"/>
                  </a:cubicBezTo>
                  <a:cubicBezTo>
                    <a:pt x="-77" y="12393"/>
                    <a:pt x="280" y="11399"/>
                    <a:pt x="2690" y="10766"/>
                  </a:cubicBezTo>
                  <a:cubicBezTo>
                    <a:pt x="5100" y="10134"/>
                    <a:pt x="9563" y="9862"/>
                    <a:pt x="13133" y="9411"/>
                  </a:cubicBezTo>
                  <a:cubicBezTo>
                    <a:pt x="16703" y="8959"/>
                    <a:pt x="19381" y="8326"/>
                    <a:pt x="20452" y="7196"/>
                  </a:cubicBezTo>
                  <a:cubicBezTo>
                    <a:pt x="21523" y="6067"/>
                    <a:pt x="20987" y="4440"/>
                    <a:pt x="20095" y="3175"/>
                  </a:cubicBezTo>
                  <a:cubicBezTo>
                    <a:pt x="19202" y="1909"/>
                    <a:pt x="17953" y="1006"/>
                    <a:pt x="16882" y="508"/>
                  </a:cubicBezTo>
                  <a:cubicBezTo>
                    <a:pt x="15811" y="11"/>
                    <a:pt x="14918" y="-79"/>
                    <a:pt x="14204" y="57"/>
                  </a:cubicBezTo>
                  <a:cubicBezTo>
                    <a:pt x="13490" y="192"/>
                    <a:pt x="12954" y="554"/>
                    <a:pt x="12776" y="2135"/>
                  </a:cubicBezTo>
                  <a:cubicBezTo>
                    <a:pt x="12597" y="3717"/>
                    <a:pt x="12776" y="6518"/>
                    <a:pt x="13668" y="9682"/>
                  </a:cubicBezTo>
                  <a:cubicBezTo>
                    <a:pt x="14561" y="12845"/>
                    <a:pt x="16168" y="16370"/>
                    <a:pt x="17149" y="18403"/>
                  </a:cubicBezTo>
                  <a:cubicBezTo>
                    <a:pt x="18131" y="20436"/>
                    <a:pt x="18488" y="20979"/>
                    <a:pt x="18845" y="2152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2916934" y="-3694671"/>
              <a:ext cx="269836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3581145" y="-3995642"/>
              <a:ext cx="51892" cy="47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635"/>
                    <a:pt x="11520" y="11270"/>
                    <a:pt x="15120" y="14870"/>
                  </a:cubicBezTo>
                  <a:cubicBezTo>
                    <a:pt x="18720" y="18470"/>
                    <a:pt x="20160" y="2003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3425471" y="-3714659"/>
              <a:ext cx="451024" cy="15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125" fill="norm" stroke="1" extrusionOk="0">
                  <a:moveTo>
                    <a:pt x="0" y="5413"/>
                  </a:moveTo>
                  <a:cubicBezTo>
                    <a:pt x="4287" y="3575"/>
                    <a:pt x="8574" y="1736"/>
                    <a:pt x="11130" y="817"/>
                  </a:cubicBezTo>
                  <a:cubicBezTo>
                    <a:pt x="13685" y="-102"/>
                    <a:pt x="14510" y="-102"/>
                    <a:pt x="15334" y="128"/>
                  </a:cubicBezTo>
                  <a:cubicBezTo>
                    <a:pt x="16159" y="358"/>
                    <a:pt x="16983" y="817"/>
                    <a:pt x="17148" y="2196"/>
                  </a:cubicBezTo>
                  <a:cubicBezTo>
                    <a:pt x="17313" y="3575"/>
                    <a:pt x="16818" y="5872"/>
                    <a:pt x="16241" y="7941"/>
                  </a:cubicBezTo>
                  <a:cubicBezTo>
                    <a:pt x="15664" y="10009"/>
                    <a:pt x="15005" y="11847"/>
                    <a:pt x="14510" y="13915"/>
                  </a:cubicBezTo>
                  <a:cubicBezTo>
                    <a:pt x="14015" y="15983"/>
                    <a:pt x="13686" y="18281"/>
                    <a:pt x="13933" y="19660"/>
                  </a:cubicBezTo>
                  <a:cubicBezTo>
                    <a:pt x="14180" y="21038"/>
                    <a:pt x="15005" y="21498"/>
                    <a:pt x="16159" y="20809"/>
                  </a:cubicBezTo>
                  <a:cubicBezTo>
                    <a:pt x="17313" y="20119"/>
                    <a:pt x="18797" y="18281"/>
                    <a:pt x="19786" y="16213"/>
                  </a:cubicBezTo>
                  <a:cubicBezTo>
                    <a:pt x="20776" y="14145"/>
                    <a:pt x="21270" y="11847"/>
                    <a:pt x="21435" y="9549"/>
                  </a:cubicBezTo>
                  <a:cubicBezTo>
                    <a:pt x="21600" y="7251"/>
                    <a:pt x="21435" y="4953"/>
                    <a:pt x="20940" y="3575"/>
                  </a:cubicBezTo>
                  <a:cubicBezTo>
                    <a:pt x="20446" y="2196"/>
                    <a:pt x="19621" y="1736"/>
                    <a:pt x="18632" y="1506"/>
                  </a:cubicBezTo>
                  <a:cubicBezTo>
                    <a:pt x="17643" y="1277"/>
                    <a:pt x="16489" y="1277"/>
                    <a:pt x="15334" y="127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3954762" y="-3933372"/>
              <a:ext cx="83029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838"/>
                    <a:pt x="14400" y="11676"/>
                    <a:pt x="18000" y="15276"/>
                  </a:cubicBezTo>
                  <a:cubicBezTo>
                    <a:pt x="21600" y="18876"/>
                    <a:pt x="21600" y="2023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4052701" y="-3768240"/>
              <a:ext cx="151142" cy="166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276" fill="norm" stroke="1" extrusionOk="0">
                  <a:moveTo>
                    <a:pt x="16289" y="1439"/>
                  </a:moveTo>
                  <a:cubicBezTo>
                    <a:pt x="13472" y="558"/>
                    <a:pt x="10654" y="-324"/>
                    <a:pt x="8072" y="117"/>
                  </a:cubicBezTo>
                  <a:cubicBezTo>
                    <a:pt x="5489" y="558"/>
                    <a:pt x="3141" y="2321"/>
                    <a:pt x="1498" y="4305"/>
                  </a:cubicBezTo>
                  <a:cubicBezTo>
                    <a:pt x="-146" y="6288"/>
                    <a:pt x="-1085" y="8492"/>
                    <a:pt x="2202" y="11358"/>
                  </a:cubicBezTo>
                  <a:cubicBezTo>
                    <a:pt x="5489" y="14223"/>
                    <a:pt x="13002" y="17749"/>
                    <a:pt x="20515" y="2127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4338759" y="-3683619"/>
              <a:ext cx="363242" cy="134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5" fill="norm" stroke="1" extrusionOk="0">
                  <a:moveTo>
                    <a:pt x="0" y="20955"/>
                  </a:moveTo>
                  <a:cubicBezTo>
                    <a:pt x="1234" y="16635"/>
                    <a:pt x="2469" y="12315"/>
                    <a:pt x="3189" y="8535"/>
                  </a:cubicBezTo>
                  <a:cubicBezTo>
                    <a:pt x="3909" y="4755"/>
                    <a:pt x="4114" y="1515"/>
                    <a:pt x="3806" y="705"/>
                  </a:cubicBezTo>
                  <a:cubicBezTo>
                    <a:pt x="3497" y="-105"/>
                    <a:pt x="2674" y="1515"/>
                    <a:pt x="2263" y="3675"/>
                  </a:cubicBezTo>
                  <a:cubicBezTo>
                    <a:pt x="1851" y="5835"/>
                    <a:pt x="1851" y="8535"/>
                    <a:pt x="2057" y="11235"/>
                  </a:cubicBezTo>
                  <a:cubicBezTo>
                    <a:pt x="2263" y="13935"/>
                    <a:pt x="2674" y="16635"/>
                    <a:pt x="3394" y="17985"/>
                  </a:cubicBezTo>
                  <a:cubicBezTo>
                    <a:pt x="4114" y="19335"/>
                    <a:pt x="5143" y="19335"/>
                    <a:pt x="6069" y="18525"/>
                  </a:cubicBezTo>
                  <a:cubicBezTo>
                    <a:pt x="6994" y="17715"/>
                    <a:pt x="7817" y="16095"/>
                    <a:pt x="8434" y="13935"/>
                  </a:cubicBezTo>
                  <a:cubicBezTo>
                    <a:pt x="9051" y="11775"/>
                    <a:pt x="9463" y="9075"/>
                    <a:pt x="10080" y="9345"/>
                  </a:cubicBezTo>
                  <a:cubicBezTo>
                    <a:pt x="10697" y="9615"/>
                    <a:pt x="11520" y="12855"/>
                    <a:pt x="12137" y="13125"/>
                  </a:cubicBezTo>
                  <a:cubicBezTo>
                    <a:pt x="12754" y="13395"/>
                    <a:pt x="13166" y="10695"/>
                    <a:pt x="13680" y="8265"/>
                  </a:cubicBezTo>
                  <a:cubicBezTo>
                    <a:pt x="14194" y="5835"/>
                    <a:pt x="14811" y="3675"/>
                    <a:pt x="15634" y="2055"/>
                  </a:cubicBezTo>
                  <a:cubicBezTo>
                    <a:pt x="16457" y="435"/>
                    <a:pt x="17486" y="-645"/>
                    <a:pt x="18309" y="435"/>
                  </a:cubicBezTo>
                  <a:cubicBezTo>
                    <a:pt x="19131" y="1515"/>
                    <a:pt x="19749" y="4755"/>
                    <a:pt x="20263" y="7725"/>
                  </a:cubicBezTo>
                  <a:cubicBezTo>
                    <a:pt x="20777" y="10695"/>
                    <a:pt x="21189" y="13395"/>
                    <a:pt x="21600" y="1609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4737667" y="-3756941"/>
              <a:ext cx="203477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1" h="21600" fill="norm" stroke="1" extrusionOk="0">
                  <a:moveTo>
                    <a:pt x="12085" y="0"/>
                  </a:moveTo>
                  <a:cubicBezTo>
                    <a:pt x="9995" y="0"/>
                    <a:pt x="7905" y="0"/>
                    <a:pt x="5989" y="180"/>
                  </a:cubicBezTo>
                  <a:cubicBezTo>
                    <a:pt x="4072" y="360"/>
                    <a:pt x="2330" y="720"/>
                    <a:pt x="1111" y="1800"/>
                  </a:cubicBezTo>
                  <a:cubicBezTo>
                    <a:pt x="-108" y="2880"/>
                    <a:pt x="-805" y="4680"/>
                    <a:pt x="1634" y="7020"/>
                  </a:cubicBezTo>
                  <a:cubicBezTo>
                    <a:pt x="4072" y="9360"/>
                    <a:pt x="9647" y="12240"/>
                    <a:pt x="13653" y="14220"/>
                  </a:cubicBezTo>
                  <a:cubicBezTo>
                    <a:pt x="17660" y="16200"/>
                    <a:pt x="20098" y="17280"/>
                    <a:pt x="20447" y="18000"/>
                  </a:cubicBezTo>
                  <a:cubicBezTo>
                    <a:pt x="20795" y="18720"/>
                    <a:pt x="19053" y="19080"/>
                    <a:pt x="16789" y="19620"/>
                  </a:cubicBezTo>
                  <a:cubicBezTo>
                    <a:pt x="14524" y="20160"/>
                    <a:pt x="11737" y="20880"/>
                    <a:pt x="895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702000" y="-3736185"/>
              <a:ext cx="176433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831"/>
                    <a:pt x="17365" y="1662"/>
                    <a:pt x="13765" y="5262"/>
                  </a:cubicBezTo>
                  <a:cubicBezTo>
                    <a:pt x="10165" y="8862"/>
                    <a:pt x="5082" y="15231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92" name="Drawing"/>
          <p:cNvGrpSpPr/>
          <p:nvPr/>
        </p:nvGrpSpPr>
        <p:grpSpPr>
          <a:xfrm>
            <a:off x="10649313" y="4346521"/>
            <a:ext cx="2769817" cy="832246"/>
            <a:chOff x="-2530480" y="-417114"/>
            <a:chExt cx="2769816" cy="832245"/>
          </a:xfrm>
        </p:grpSpPr>
        <p:sp>
          <p:nvSpPr>
            <p:cNvPr id="282" name="Line"/>
            <p:cNvSpPr/>
            <p:nvPr/>
          </p:nvSpPr>
          <p:spPr>
            <a:xfrm>
              <a:off x="-2530481" y="-332534"/>
              <a:ext cx="469535" cy="604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35" fill="norm" stroke="1" extrusionOk="0">
                  <a:moveTo>
                    <a:pt x="6568" y="19897"/>
                  </a:moveTo>
                  <a:cubicBezTo>
                    <a:pt x="6568" y="20633"/>
                    <a:pt x="6568" y="21369"/>
                    <a:pt x="6331" y="21431"/>
                  </a:cubicBezTo>
                  <a:cubicBezTo>
                    <a:pt x="6095" y="21492"/>
                    <a:pt x="5622" y="20878"/>
                    <a:pt x="4676" y="18485"/>
                  </a:cubicBezTo>
                  <a:cubicBezTo>
                    <a:pt x="3730" y="16092"/>
                    <a:pt x="2311" y="11919"/>
                    <a:pt x="1444" y="9035"/>
                  </a:cubicBezTo>
                  <a:cubicBezTo>
                    <a:pt x="577" y="6151"/>
                    <a:pt x="261" y="4556"/>
                    <a:pt x="104" y="3267"/>
                  </a:cubicBezTo>
                  <a:cubicBezTo>
                    <a:pt x="-54" y="1978"/>
                    <a:pt x="-54" y="997"/>
                    <a:pt x="261" y="690"/>
                  </a:cubicBezTo>
                  <a:cubicBezTo>
                    <a:pt x="577" y="383"/>
                    <a:pt x="1207" y="751"/>
                    <a:pt x="2626" y="2531"/>
                  </a:cubicBezTo>
                  <a:cubicBezTo>
                    <a:pt x="4045" y="4310"/>
                    <a:pt x="6253" y="7501"/>
                    <a:pt x="8933" y="10569"/>
                  </a:cubicBezTo>
                  <a:cubicBezTo>
                    <a:pt x="11613" y="13637"/>
                    <a:pt x="14766" y="16583"/>
                    <a:pt x="16816" y="18117"/>
                  </a:cubicBezTo>
                  <a:cubicBezTo>
                    <a:pt x="18866" y="19651"/>
                    <a:pt x="19812" y="19774"/>
                    <a:pt x="20364" y="19528"/>
                  </a:cubicBezTo>
                  <a:cubicBezTo>
                    <a:pt x="20915" y="19283"/>
                    <a:pt x="21073" y="18669"/>
                    <a:pt x="21231" y="16828"/>
                  </a:cubicBezTo>
                  <a:cubicBezTo>
                    <a:pt x="21388" y="14987"/>
                    <a:pt x="21546" y="11919"/>
                    <a:pt x="21152" y="9097"/>
                  </a:cubicBezTo>
                  <a:cubicBezTo>
                    <a:pt x="20758" y="6274"/>
                    <a:pt x="19812" y="3697"/>
                    <a:pt x="19260" y="2101"/>
                  </a:cubicBezTo>
                  <a:cubicBezTo>
                    <a:pt x="18708" y="506"/>
                    <a:pt x="18550" y="-108"/>
                    <a:pt x="18787" y="15"/>
                  </a:cubicBezTo>
                  <a:cubicBezTo>
                    <a:pt x="19023" y="137"/>
                    <a:pt x="19654" y="997"/>
                    <a:pt x="20285" y="185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-1857162" y="50042"/>
              <a:ext cx="166136" cy="105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276" fill="norm" stroke="1" extrusionOk="0">
                  <a:moveTo>
                    <a:pt x="1333" y="8734"/>
                  </a:moveTo>
                  <a:cubicBezTo>
                    <a:pt x="452" y="12218"/>
                    <a:pt x="-430" y="15702"/>
                    <a:pt x="231" y="17444"/>
                  </a:cubicBezTo>
                  <a:cubicBezTo>
                    <a:pt x="892" y="19186"/>
                    <a:pt x="3097" y="19186"/>
                    <a:pt x="4639" y="17444"/>
                  </a:cubicBezTo>
                  <a:cubicBezTo>
                    <a:pt x="6182" y="15702"/>
                    <a:pt x="7064" y="12218"/>
                    <a:pt x="8166" y="8386"/>
                  </a:cubicBezTo>
                  <a:cubicBezTo>
                    <a:pt x="9268" y="4553"/>
                    <a:pt x="10591" y="373"/>
                    <a:pt x="11693" y="24"/>
                  </a:cubicBezTo>
                  <a:cubicBezTo>
                    <a:pt x="12795" y="-324"/>
                    <a:pt x="13676" y="3160"/>
                    <a:pt x="15219" y="7341"/>
                  </a:cubicBezTo>
                  <a:cubicBezTo>
                    <a:pt x="16762" y="11521"/>
                    <a:pt x="18966" y="16399"/>
                    <a:pt x="21170" y="2127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-1628757" y="27896"/>
              <a:ext cx="321727" cy="117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3" fill="norm" stroke="1" extrusionOk="0">
                  <a:moveTo>
                    <a:pt x="0" y="7983"/>
                  </a:moveTo>
                  <a:cubicBezTo>
                    <a:pt x="0" y="11069"/>
                    <a:pt x="0" y="14154"/>
                    <a:pt x="581" y="15697"/>
                  </a:cubicBezTo>
                  <a:cubicBezTo>
                    <a:pt x="1161" y="17240"/>
                    <a:pt x="2323" y="17240"/>
                    <a:pt x="3135" y="15697"/>
                  </a:cubicBezTo>
                  <a:cubicBezTo>
                    <a:pt x="3948" y="14154"/>
                    <a:pt x="4413" y="11069"/>
                    <a:pt x="5574" y="10760"/>
                  </a:cubicBezTo>
                  <a:cubicBezTo>
                    <a:pt x="6736" y="10452"/>
                    <a:pt x="8594" y="12920"/>
                    <a:pt x="9871" y="12920"/>
                  </a:cubicBezTo>
                  <a:cubicBezTo>
                    <a:pt x="11148" y="12920"/>
                    <a:pt x="11845" y="10452"/>
                    <a:pt x="12426" y="7674"/>
                  </a:cubicBezTo>
                  <a:cubicBezTo>
                    <a:pt x="13006" y="4897"/>
                    <a:pt x="13471" y="1812"/>
                    <a:pt x="14284" y="577"/>
                  </a:cubicBezTo>
                  <a:cubicBezTo>
                    <a:pt x="15097" y="-657"/>
                    <a:pt x="16258" y="-40"/>
                    <a:pt x="17536" y="3663"/>
                  </a:cubicBezTo>
                  <a:cubicBezTo>
                    <a:pt x="18813" y="7366"/>
                    <a:pt x="20206" y="14154"/>
                    <a:pt x="21600" y="2094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-1275895" y="-280214"/>
              <a:ext cx="134919" cy="43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3771"/>
                    <a:pt x="9969" y="7543"/>
                    <a:pt x="13569" y="11143"/>
                  </a:cubicBezTo>
                  <a:cubicBezTo>
                    <a:pt x="17169" y="14743"/>
                    <a:pt x="19385" y="181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-1151356" y="27069"/>
              <a:ext cx="117622" cy="10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043" fill="norm" stroke="1" extrusionOk="0">
                  <a:moveTo>
                    <a:pt x="0" y="6868"/>
                  </a:moveTo>
                  <a:cubicBezTo>
                    <a:pt x="2469" y="4168"/>
                    <a:pt x="4937" y="1468"/>
                    <a:pt x="8331" y="456"/>
                  </a:cubicBezTo>
                  <a:cubicBezTo>
                    <a:pt x="11726" y="-557"/>
                    <a:pt x="16046" y="118"/>
                    <a:pt x="18514" y="2481"/>
                  </a:cubicBezTo>
                  <a:cubicBezTo>
                    <a:pt x="20983" y="4843"/>
                    <a:pt x="21600" y="8893"/>
                    <a:pt x="20366" y="12268"/>
                  </a:cubicBezTo>
                  <a:cubicBezTo>
                    <a:pt x="19131" y="15643"/>
                    <a:pt x="16046" y="18343"/>
                    <a:pt x="12960" y="2104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-954168" y="1540"/>
              <a:ext cx="93406" cy="12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10533"/>
                  </a:moveTo>
                  <a:cubicBezTo>
                    <a:pt x="2400" y="8133"/>
                    <a:pt x="4800" y="5733"/>
                    <a:pt x="8000" y="3633"/>
                  </a:cubicBezTo>
                  <a:cubicBezTo>
                    <a:pt x="11200" y="1533"/>
                    <a:pt x="15200" y="-267"/>
                    <a:pt x="14800" y="33"/>
                  </a:cubicBezTo>
                  <a:cubicBezTo>
                    <a:pt x="14400" y="333"/>
                    <a:pt x="9600" y="2733"/>
                    <a:pt x="7200" y="6033"/>
                  </a:cubicBezTo>
                  <a:cubicBezTo>
                    <a:pt x="4800" y="9333"/>
                    <a:pt x="4800" y="13533"/>
                    <a:pt x="7600" y="16233"/>
                  </a:cubicBezTo>
                  <a:cubicBezTo>
                    <a:pt x="10400" y="18933"/>
                    <a:pt x="16000" y="20133"/>
                    <a:pt x="21600" y="2133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-764786" y="-51892"/>
              <a:ext cx="173858" cy="14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162" fill="norm" stroke="1" extrusionOk="0">
                  <a:moveTo>
                    <a:pt x="956" y="9042"/>
                  </a:moveTo>
                  <a:cubicBezTo>
                    <a:pt x="1379" y="11553"/>
                    <a:pt x="1803" y="14065"/>
                    <a:pt x="2226" y="16577"/>
                  </a:cubicBezTo>
                  <a:cubicBezTo>
                    <a:pt x="2650" y="19088"/>
                    <a:pt x="3073" y="21600"/>
                    <a:pt x="2650" y="21098"/>
                  </a:cubicBezTo>
                  <a:cubicBezTo>
                    <a:pt x="2226" y="20595"/>
                    <a:pt x="956" y="17079"/>
                    <a:pt x="320" y="14065"/>
                  </a:cubicBezTo>
                  <a:cubicBezTo>
                    <a:pt x="-315" y="11051"/>
                    <a:pt x="-315" y="8540"/>
                    <a:pt x="3285" y="6279"/>
                  </a:cubicBezTo>
                  <a:cubicBezTo>
                    <a:pt x="6885" y="4019"/>
                    <a:pt x="14085" y="2009"/>
                    <a:pt x="21285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-208888" y="-10379"/>
              <a:ext cx="147254" cy="15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272" fill="norm" stroke="1" extrusionOk="0">
                  <a:moveTo>
                    <a:pt x="7641" y="8640"/>
                  </a:moveTo>
                  <a:cubicBezTo>
                    <a:pt x="9114" y="10560"/>
                    <a:pt x="10587" y="12480"/>
                    <a:pt x="10587" y="14640"/>
                  </a:cubicBezTo>
                  <a:cubicBezTo>
                    <a:pt x="10587" y="16800"/>
                    <a:pt x="9114" y="19200"/>
                    <a:pt x="7151" y="20400"/>
                  </a:cubicBezTo>
                  <a:cubicBezTo>
                    <a:pt x="5187" y="21600"/>
                    <a:pt x="2732" y="21600"/>
                    <a:pt x="1260" y="20160"/>
                  </a:cubicBezTo>
                  <a:cubicBezTo>
                    <a:pt x="-213" y="18720"/>
                    <a:pt x="-704" y="15840"/>
                    <a:pt x="1505" y="12720"/>
                  </a:cubicBezTo>
                  <a:cubicBezTo>
                    <a:pt x="3714" y="9600"/>
                    <a:pt x="8623" y="6240"/>
                    <a:pt x="12305" y="4080"/>
                  </a:cubicBezTo>
                  <a:cubicBezTo>
                    <a:pt x="15987" y="1920"/>
                    <a:pt x="18441" y="960"/>
                    <a:pt x="20896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-60364" y="-417115"/>
              <a:ext cx="175161" cy="83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562" fill="norm" stroke="1" extrusionOk="0">
                  <a:moveTo>
                    <a:pt x="21032" y="3278"/>
                  </a:moveTo>
                  <a:cubicBezTo>
                    <a:pt x="18124" y="2292"/>
                    <a:pt x="15217" y="1306"/>
                    <a:pt x="12724" y="724"/>
                  </a:cubicBezTo>
                  <a:cubicBezTo>
                    <a:pt x="10232" y="141"/>
                    <a:pt x="8155" y="-38"/>
                    <a:pt x="6286" y="7"/>
                  </a:cubicBezTo>
                  <a:cubicBezTo>
                    <a:pt x="4417" y="52"/>
                    <a:pt x="2755" y="321"/>
                    <a:pt x="1509" y="1486"/>
                  </a:cubicBezTo>
                  <a:cubicBezTo>
                    <a:pt x="263" y="2651"/>
                    <a:pt x="-568" y="4712"/>
                    <a:pt x="470" y="7356"/>
                  </a:cubicBezTo>
                  <a:cubicBezTo>
                    <a:pt x="1509" y="10000"/>
                    <a:pt x="4417" y="13227"/>
                    <a:pt x="7117" y="15691"/>
                  </a:cubicBezTo>
                  <a:cubicBezTo>
                    <a:pt x="9817" y="18156"/>
                    <a:pt x="12309" y="19859"/>
                    <a:pt x="14801" y="2156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-72013" y="10378"/>
              <a:ext cx="311349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38" name="Drawing"/>
          <p:cNvGrpSpPr/>
          <p:nvPr/>
        </p:nvGrpSpPr>
        <p:grpSpPr>
          <a:xfrm>
            <a:off x="4440201" y="7077993"/>
            <a:ext cx="6664570" cy="3979343"/>
            <a:chOff x="-1620084" y="-83026"/>
            <a:chExt cx="6664568" cy="3979341"/>
          </a:xfrm>
        </p:grpSpPr>
        <p:sp>
          <p:nvSpPr>
            <p:cNvPr id="293" name="Line"/>
            <p:cNvSpPr/>
            <p:nvPr/>
          </p:nvSpPr>
          <p:spPr>
            <a:xfrm>
              <a:off x="-75853" y="0"/>
              <a:ext cx="709564" cy="136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600" fill="norm" stroke="1" extrusionOk="0">
                  <a:moveTo>
                    <a:pt x="2307" y="0"/>
                  </a:moveTo>
                  <a:cubicBezTo>
                    <a:pt x="1368" y="1145"/>
                    <a:pt x="429" y="2291"/>
                    <a:pt x="116" y="4036"/>
                  </a:cubicBezTo>
                  <a:cubicBezTo>
                    <a:pt x="-197" y="5782"/>
                    <a:pt x="116" y="8127"/>
                    <a:pt x="1160" y="10145"/>
                  </a:cubicBezTo>
                  <a:cubicBezTo>
                    <a:pt x="2203" y="12164"/>
                    <a:pt x="3977" y="13855"/>
                    <a:pt x="6742" y="15518"/>
                  </a:cubicBezTo>
                  <a:cubicBezTo>
                    <a:pt x="9507" y="17182"/>
                    <a:pt x="13264" y="18818"/>
                    <a:pt x="15873" y="19827"/>
                  </a:cubicBezTo>
                  <a:cubicBezTo>
                    <a:pt x="18481" y="20836"/>
                    <a:pt x="19942" y="21218"/>
                    <a:pt x="2140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467657" y="1193503"/>
              <a:ext cx="204481" cy="17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93" fill="norm" stroke="1" extrusionOk="0">
                  <a:moveTo>
                    <a:pt x="10800" y="0"/>
                  </a:moveTo>
                  <a:cubicBezTo>
                    <a:pt x="9360" y="1271"/>
                    <a:pt x="7920" y="2541"/>
                    <a:pt x="7920" y="4024"/>
                  </a:cubicBezTo>
                  <a:cubicBezTo>
                    <a:pt x="7920" y="5506"/>
                    <a:pt x="9360" y="7200"/>
                    <a:pt x="10800" y="8894"/>
                  </a:cubicBezTo>
                  <a:cubicBezTo>
                    <a:pt x="12240" y="10588"/>
                    <a:pt x="13680" y="12282"/>
                    <a:pt x="15840" y="14400"/>
                  </a:cubicBezTo>
                  <a:cubicBezTo>
                    <a:pt x="18000" y="16518"/>
                    <a:pt x="20880" y="19059"/>
                    <a:pt x="21240" y="20329"/>
                  </a:cubicBezTo>
                  <a:cubicBezTo>
                    <a:pt x="21600" y="21600"/>
                    <a:pt x="19440" y="21600"/>
                    <a:pt x="15480" y="21388"/>
                  </a:cubicBezTo>
                  <a:cubicBezTo>
                    <a:pt x="11520" y="21176"/>
                    <a:pt x="5760" y="20753"/>
                    <a:pt x="0" y="2032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1702674" y="-83027"/>
              <a:ext cx="717866" cy="155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17053" y="0"/>
                  </a:moveTo>
                  <a:cubicBezTo>
                    <a:pt x="18293" y="1680"/>
                    <a:pt x="19533" y="3360"/>
                    <a:pt x="20360" y="5208"/>
                  </a:cubicBezTo>
                  <a:cubicBezTo>
                    <a:pt x="21187" y="7056"/>
                    <a:pt x="21600" y="9072"/>
                    <a:pt x="21393" y="10920"/>
                  </a:cubicBezTo>
                  <a:cubicBezTo>
                    <a:pt x="21187" y="12768"/>
                    <a:pt x="20360" y="14448"/>
                    <a:pt x="18706" y="15888"/>
                  </a:cubicBezTo>
                  <a:cubicBezTo>
                    <a:pt x="17053" y="17328"/>
                    <a:pt x="14572" y="18528"/>
                    <a:pt x="11317" y="19440"/>
                  </a:cubicBezTo>
                  <a:cubicBezTo>
                    <a:pt x="8061" y="20352"/>
                    <a:pt x="4031" y="20976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608680" y="1338799"/>
              <a:ext cx="280804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10975" y="0"/>
                  </a:moveTo>
                  <a:cubicBezTo>
                    <a:pt x="8112" y="2000"/>
                    <a:pt x="5249" y="4000"/>
                    <a:pt x="3428" y="5800"/>
                  </a:cubicBezTo>
                  <a:cubicBezTo>
                    <a:pt x="1606" y="7600"/>
                    <a:pt x="825" y="9200"/>
                    <a:pt x="305" y="11000"/>
                  </a:cubicBezTo>
                  <a:cubicBezTo>
                    <a:pt x="-216" y="12800"/>
                    <a:pt x="-476" y="14800"/>
                    <a:pt x="3037" y="16600"/>
                  </a:cubicBezTo>
                  <a:cubicBezTo>
                    <a:pt x="6551" y="18400"/>
                    <a:pt x="13837" y="20000"/>
                    <a:pt x="21124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-1620085" y="1961496"/>
              <a:ext cx="241149" cy="227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0878" fill="norm" stroke="1" extrusionOk="0">
                  <a:moveTo>
                    <a:pt x="5472" y="0"/>
                  </a:moveTo>
                  <a:cubicBezTo>
                    <a:pt x="3105" y="2541"/>
                    <a:pt x="738" y="5082"/>
                    <a:pt x="146" y="8576"/>
                  </a:cubicBezTo>
                  <a:cubicBezTo>
                    <a:pt x="-446" y="12071"/>
                    <a:pt x="738" y="16518"/>
                    <a:pt x="4140" y="18900"/>
                  </a:cubicBezTo>
                  <a:cubicBezTo>
                    <a:pt x="7543" y="21282"/>
                    <a:pt x="13165" y="21600"/>
                    <a:pt x="16568" y="19376"/>
                  </a:cubicBezTo>
                  <a:cubicBezTo>
                    <a:pt x="19970" y="17153"/>
                    <a:pt x="21154" y="12388"/>
                    <a:pt x="20414" y="9053"/>
                  </a:cubicBezTo>
                  <a:cubicBezTo>
                    <a:pt x="19675" y="5718"/>
                    <a:pt x="17012" y="3812"/>
                    <a:pt x="13757" y="3812"/>
                  </a:cubicBezTo>
                  <a:cubicBezTo>
                    <a:pt x="10502" y="3812"/>
                    <a:pt x="6655" y="5718"/>
                    <a:pt x="4436" y="7465"/>
                  </a:cubicBezTo>
                  <a:cubicBezTo>
                    <a:pt x="2217" y="9212"/>
                    <a:pt x="1625" y="10800"/>
                    <a:pt x="1033" y="1238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-1296652" y="1971875"/>
              <a:ext cx="145297" cy="695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3546"/>
                    <a:pt x="8229" y="7093"/>
                    <a:pt x="11829" y="10693"/>
                  </a:cubicBezTo>
                  <a:cubicBezTo>
                    <a:pt x="15429" y="14293"/>
                    <a:pt x="18514" y="1794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-1331246" y="2097109"/>
              <a:ext cx="192999" cy="17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515" fill="norm" stroke="1" extrusionOk="0">
                  <a:moveTo>
                    <a:pt x="366" y="7539"/>
                  </a:moveTo>
                  <a:cubicBezTo>
                    <a:pt x="0" y="5421"/>
                    <a:pt x="-366" y="3303"/>
                    <a:pt x="732" y="2033"/>
                  </a:cubicBezTo>
                  <a:cubicBezTo>
                    <a:pt x="1831" y="762"/>
                    <a:pt x="4393" y="339"/>
                    <a:pt x="7322" y="127"/>
                  </a:cubicBezTo>
                  <a:cubicBezTo>
                    <a:pt x="10251" y="-85"/>
                    <a:pt x="13546" y="-85"/>
                    <a:pt x="16292" y="550"/>
                  </a:cubicBezTo>
                  <a:cubicBezTo>
                    <a:pt x="19037" y="1186"/>
                    <a:pt x="21234" y="2456"/>
                    <a:pt x="20136" y="6056"/>
                  </a:cubicBezTo>
                  <a:cubicBezTo>
                    <a:pt x="19037" y="9656"/>
                    <a:pt x="14644" y="15586"/>
                    <a:pt x="10251" y="2151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-974925" y="1805822"/>
              <a:ext cx="62271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5727"/>
                    <a:pt x="12000" y="11455"/>
                    <a:pt x="15600" y="15055"/>
                  </a:cubicBezTo>
                  <a:cubicBezTo>
                    <a:pt x="19200" y="18655"/>
                    <a:pt x="20400" y="201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-1078708" y="2110025"/>
              <a:ext cx="290593" cy="131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fill="norm" stroke="1" extrusionOk="0">
                  <a:moveTo>
                    <a:pt x="0" y="12775"/>
                  </a:moveTo>
                  <a:cubicBezTo>
                    <a:pt x="4114" y="8345"/>
                    <a:pt x="8229" y="3914"/>
                    <a:pt x="11057" y="1698"/>
                  </a:cubicBezTo>
                  <a:cubicBezTo>
                    <a:pt x="13886" y="-517"/>
                    <a:pt x="15429" y="-517"/>
                    <a:pt x="16971" y="1421"/>
                  </a:cubicBezTo>
                  <a:cubicBezTo>
                    <a:pt x="18514" y="3360"/>
                    <a:pt x="20057" y="7237"/>
                    <a:pt x="20829" y="10837"/>
                  </a:cubicBezTo>
                  <a:cubicBezTo>
                    <a:pt x="21600" y="14437"/>
                    <a:pt x="21600" y="17760"/>
                    <a:pt x="21600" y="2108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-798494" y="1992632"/>
              <a:ext cx="10379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-668468" y="2084186"/>
              <a:ext cx="368133" cy="15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81" fill="norm" stroke="1" extrusionOk="0">
                  <a:moveTo>
                    <a:pt x="286" y="251"/>
                  </a:moveTo>
                  <a:cubicBezTo>
                    <a:pt x="84" y="5416"/>
                    <a:pt x="-118" y="10581"/>
                    <a:pt x="84" y="14103"/>
                  </a:cubicBezTo>
                  <a:cubicBezTo>
                    <a:pt x="286" y="17625"/>
                    <a:pt x="891" y="19503"/>
                    <a:pt x="1295" y="19268"/>
                  </a:cubicBezTo>
                  <a:cubicBezTo>
                    <a:pt x="1699" y="19033"/>
                    <a:pt x="1901" y="16685"/>
                    <a:pt x="2304" y="14103"/>
                  </a:cubicBezTo>
                  <a:cubicBezTo>
                    <a:pt x="2708" y="11520"/>
                    <a:pt x="3314" y="8703"/>
                    <a:pt x="4121" y="7294"/>
                  </a:cubicBezTo>
                  <a:cubicBezTo>
                    <a:pt x="4929" y="5885"/>
                    <a:pt x="5938" y="5885"/>
                    <a:pt x="6746" y="7059"/>
                  </a:cubicBezTo>
                  <a:cubicBezTo>
                    <a:pt x="7553" y="8233"/>
                    <a:pt x="8159" y="10581"/>
                    <a:pt x="8764" y="12694"/>
                  </a:cubicBezTo>
                  <a:cubicBezTo>
                    <a:pt x="9370" y="14807"/>
                    <a:pt x="9975" y="16685"/>
                    <a:pt x="10581" y="16685"/>
                  </a:cubicBezTo>
                  <a:cubicBezTo>
                    <a:pt x="11187" y="16685"/>
                    <a:pt x="11792" y="14807"/>
                    <a:pt x="12398" y="12459"/>
                  </a:cubicBezTo>
                  <a:cubicBezTo>
                    <a:pt x="13003" y="10111"/>
                    <a:pt x="13609" y="7294"/>
                    <a:pt x="14417" y="4711"/>
                  </a:cubicBezTo>
                  <a:cubicBezTo>
                    <a:pt x="15224" y="2129"/>
                    <a:pt x="16233" y="-219"/>
                    <a:pt x="17041" y="16"/>
                  </a:cubicBezTo>
                  <a:cubicBezTo>
                    <a:pt x="17848" y="251"/>
                    <a:pt x="18454" y="3068"/>
                    <a:pt x="19160" y="7059"/>
                  </a:cubicBezTo>
                  <a:cubicBezTo>
                    <a:pt x="19867" y="11051"/>
                    <a:pt x="20675" y="16216"/>
                    <a:pt x="21482" y="2138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-310714" y="2106793"/>
              <a:ext cx="228323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cubicBezTo>
                    <a:pt x="8509" y="600"/>
                    <a:pt x="5236" y="1200"/>
                    <a:pt x="3109" y="2700"/>
                  </a:cubicBezTo>
                  <a:cubicBezTo>
                    <a:pt x="982" y="4200"/>
                    <a:pt x="0" y="6600"/>
                    <a:pt x="0" y="9000"/>
                  </a:cubicBezTo>
                  <a:cubicBezTo>
                    <a:pt x="0" y="11400"/>
                    <a:pt x="982" y="13800"/>
                    <a:pt x="2291" y="15000"/>
                  </a:cubicBezTo>
                  <a:cubicBezTo>
                    <a:pt x="3600" y="16200"/>
                    <a:pt x="5236" y="16200"/>
                    <a:pt x="7036" y="15000"/>
                  </a:cubicBezTo>
                  <a:cubicBezTo>
                    <a:pt x="8836" y="13800"/>
                    <a:pt x="10800" y="11400"/>
                    <a:pt x="12600" y="9900"/>
                  </a:cubicBezTo>
                  <a:cubicBezTo>
                    <a:pt x="14400" y="8400"/>
                    <a:pt x="16036" y="7800"/>
                    <a:pt x="17509" y="9900"/>
                  </a:cubicBezTo>
                  <a:cubicBezTo>
                    <a:pt x="18982" y="12000"/>
                    <a:pt x="20291" y="168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-30500" y="1774687"/>
              <a:ext cx="83027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6218"/>
                    <a:pt x="12600" y="12436"/>
                    <a:pt x="16200" y="16036"/>
                  </a:cubicBezTo>
                  <a:cubicBezTo>
                    <a:pt x="19800" y="19636"/>
                    <a:pt x="20700" y="2061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633710" y="1951118"/>
              <a:ext cx="197189" cy="27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0" y="3240"/>
                  </a:moveTo>
                  <a:cubicBezTo>
                    <a:pt x="379" y="6210"/>
                    <a:pt x="758" y="9180"/>
                    <a:pt x="1705" y="11880"/>
                  </a:cubicBezTo>
                  <a:cubicBezTo>
                    <a:pt x="2653" y="14580"/>
                    <a:pt x="4168" y="17010"/>
                    <a:pt x="5684" y="18765"/>
                  </a:cubicBezTo>
                  <a:cubicBezTo>
                    <a:pt x="7200" y="20520"/>
                    <a:pt x="8716" y="21600"/>
                    <a:pt x="10042" y="21195"/>
                  </a:cubicBezTo>
                  <a:cubicBezTo>
                    <a:pt x="11368" y="20790"/>
                    <a:pt x="12505" y="18900"/>
                    <a:pt x="14400" y="15120"/>
                  </a:cubicBezTo>
                  <a:cubicBezTo>
                    <a:pt x="16295" y="11340"/>
                    <a:pt x="18947" y="567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905909" y="2086036"/>
              <a:ext cx="215581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9023" y="5400"/>
                  </a:moveTo>
                  <a:cubicBezTo>
                    <a:pt x="7652" y="2700"/>
                    <a:pt x="6280" y="0"/>
                    <a:pt x="4737" y="0"/>
                  </a:cubicBezTo>
                  <a:cubicBezTo>
                    <a:pt x="3195" y="0"/>
                    <a:pt x="1480" y="2700"/>
                    <a:pt x="623" y="6300"/>
                  </a:cubicBezTo>
                  <a:cubicBezTo>
                    <a:pt x="-234" y="9900"/>
                    <a:pt x="-234" y="14400"/>
                    <a:pt x="795" y="16200"/>
                  </a:cubicBezTo>
                  <a:cubicBezTo>
                    <a:pt x="1823" y="18000"/>
                    <a:pt x="3880" y="17100"/>
                    <a:pt x="5766" y="14850"/>
                  </a:cubicBezTo>
                  <a:cubicBezTo>
                    <a:pt x="7652" y="12600"/>
                    <a:pt x="9366" y="9000"/>
                    <a:pt x="11080" y="6750"/>
                  </a:cubicBezTo>
                  <a:cubicBezTo>
                    <a:pt x="12795" y="4500"/>
                    <a:pt x="14509" y="3600"/>
                    <a:pt x="16223" y="6300"/>
                  </a:cubicBezTo>
                  <a:cubicBezTo>
                    <a:pt x="17937" y="9000"/>
                    <a:pt x="19652" y="15300"/>
                    <a:pt x="21366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1204516" y="1733174"/>
              <a:ext cx="93406" cy="50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1469"/>
                    <a:pt x="1600" y="2939"/>
                    <a:pt x="4800" y="5804"/>
                  </a:cubicBezTo>
                  <a:cubicBezTo>
                    <a:pt x="8000" y="8669"/>
                    <a:pt x="13600" y="12931"/>
                    <a:pt x="16800" y="15796"/>
                  </a:cubicBezTo>
                  <a:cubicBezTo>
                    <a:pt x="20000" y="18661"/>
                    <a:pt x="20800" y="2013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1376190" y="2075657"/>
              <a:ext cx="222702" cy="13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060" fill="norm" stroke="1" extrusionOk="0">
                  <a:moveTo>
                    <a:pt x="2450" y="0"/>
                  </a:moveTo>
                  <a:cubicBezTo>
                    <a:pt x="1454" y="2160"/>
                    <a:pt x="457" y="4320"/>
                    <a:pt x="124" y="6750"/>
                  </a:cubicBezTo>
                  <a:cubicBezTo>
                    <a:pt x="-208" y="9180"/>
                    <a:pt x="124" y="11880"/>
                    <a:pt x="1121" y="13500"/>
                  </a:cubicBezTo>
                  <a:cubicBezTo>
                    <a:pt x="2118" y="15120"/>
                    <a:pt x="3780" y="15660"/>
                    <a:pt x="5441" y="15120"/>
                  </a:cubicBezTo>
                  <a:cubicBezTo>
                    <a:pt x="7103" y="14580"/>
                    <a:pt x="8764" y="12960"/>
                    <a:pt x="10426" y="9720"/>
                  </a:cubicBezTo>
                  <a:cubicBezTo>
                    <a:pt x="12087" y="6480"/>
                    <a:pt x="13749" y="1620"/>
                    <a:pt x="14746" y="540"/>
                  </a:cubicBezTo>
                  <a:cubicBezTo>
                    <a:pt x="15743" y="-540"/>
                    <a:pt x="16075" y="2160"/>
                    <a:pt x="17072" y="6210"/>
                  </a:cubicBezTo>
                  <a:cubicBezTo>
                    <a:pt x="18069" y="10260"/>
                    <a:pt x="19730" y="15660"/>
                    <a:pt x="21392" y="2106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1681917" y="1999669"/>
              <a:ext cx="155676" cy="19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16572"/>
                  </a:moveTo>
                  <a:cubicBezTo>
                    <a:pt x="6240" y="12715"/>
                    <a:pt x="12480" y="8858"/>
                    <a:pt x="16080" y="5965"/>
                  </a:cubicBezTo>
                  <a:cubicBezTo>
                    <a:pt x="19680" y="3072"/>
                    <a:pt x="20640" y="1144"/>
                    <a:pt x="19680" y="372"/>
                  </a:cubicBezTo>
                  <a:cubicBezTo>
                    <a:pt x="18720" y="-399"/>
                    <a:pt x="15840" y="-13"/>
                    <a:pt x="12720" y="1915"/>
                  </a:cubicBezTo>
                  <a:cubicBezTo>
                    <a:pt x="9600" y="3844"/>
                    <a:pt x="6240" y="7315"/>
                    <a:pt x="4560" y="10208"/>
                  </a:cubicBezTo>
                  <a:cubicBezTo>
                    <a:pt x="2880" y="13101"/>
                    <a:pt x="2880" y="15415"/>
                    <a:pt x="6000" y="17151"/>
                  </a:cubicBezTo>
                  <a:cubicBezTo>
                    <a:pt x="9120" y="18887"/>
                    <a:pt x="15360" y="20044"/>
                    <a:pt x="21600" y="2120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1951779" y="2029388"/>
              <a:ext cx="115986" cy="17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1" h="21330" fill="norm" stroke="1" extrusionOk="0">
                  <a:moveTo>
                    <a:pt x="14807" y="3186"/>
                  </a:moveTo>
                  <a:cubicBezTo>
                    <a:pt x="12338" y="1890"/>
                    <a:pt x="9869" y="594"/>
                    <a:pt x="7092" y="162"/>
                  </a:cubicBezTo>
                  <a:cubicBezTo>
                    <a:pt x="4315" y="-270"/>
                    <a:pt x="1229" y="162"/>
                    <a:pt x="304" y="1458"/>
                  </a:cubicBezTo>
                  <a:cubicBezTo>
                    <a:pt x="-622" y="2754"/>
                    <a:pt x="612" y="4914"/>
                    <a:pt x="3389" y="6642"/>
                  </a:cubicBezTo>
                  <a:cubicBezTo>
                    <a:pt x="6167" y="8370"/>
                    <a:pt x="10487" y="9666"/>
                    <a:pt x="14189" y="11178"/>
                  </a:cubicBezTo>
                  <a:cubicBezTo>
                    <a:pt x="17892" y="12690"/>
                    <a:pt x="20978" y="14418"/>
                    <a:pt x="20669" y="15930"/>
                  </a:cubicBezTo>
                  <a:cubicBezTo>
                    <a:pt x="20361" y="17442"/>
                    <a:pt x="16658" y="18738"/>
                    <a:pt x="14189" y="19602"/>
                  </a:cubicBezTo>
                  <a:cubicBezTo>
                    <a:pt x="11721" y="20466"/>
                    <a:pt x="10487" y="20898"/>
                    <a:pt x="9252" y="2133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2669395" y="1461494"/>
              <a:ext cx="91866" cy="90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562" fill="norm" stroke="1" extrusionOk="0">
                  <a:moveTo>
                    <a:pt x="11644" y="3754"/>
                  </a:moveTo>
                  <a:cubicBezTo>
                    <a:pt x="11644" y="2847"/>
                    <a:pt x="11644" y="1941"/>
                    <a:pt x="11644" y="1240"/>
                  </a:cubicBezTo>
                  <a:cubicBezTo>
                    <a:pt x="11644" y="539"/>
                    <a:pt x="11644" y="44"/>
                    <a:pt x="10444" y="3"/>
                  </a:cubicBezTo>
                  <a:cubicBezTo>
                    <a:pt x="9244" y="-38"/>
                    <a:pt x="6844" y="374"/>
                    <a:pt x="4444" y="2064"/>
                  </a:cubicBezTo>
                  <a:cubicBezTo>
                    <a:pt x="2044" y="3754"/>
                    <a:pt x="-356" y="6722"/>
                    <a:pt x="44" y="9731"/>
                  </a:cubicBezTo>
                  <a:cubicBezTo>
                    <a:pt x="444" y="12741"/>
                    <a:pt x="3644" y="15791"/>
                    <a:pt x="7644" y="17770"/>
                  </a:cubicBezTo>
                  <a:cubicBezTo>
                    <a:pt x="11644" y="19748"/>
                    <a:pt x="16444" y="20655"/>
                    <a:pt x="21244" y="2156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2584829" y="1982253"/>
              <a:ext cx="342485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73" y="15300"/>
                    <a:pt x="11345" y="9000"/>
                    <a:pt x="14945" y="5400"/>
                  </a:cubicBezTo>
                  <a:cubicBezTo>
                    <a:pt x="18545" y="1800"/>
                    <a:pt x="20073" y="9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2898958" y="1957382"/>
              <a:ext cx="136955" cy="125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0682" fill="norm" stroke="1" extrusionOk="0">
                  <a:moveTo>
                    <a:pt x="2738" y="5792"/>
                  </a:moveTo>
                  <a:cubicBezTo>
                    <a:pt x="1158" y="8065"/>
                    <a:pt x="-423" y="10339"/>
                    <a:pt x="104" y="12328"/>
                  </a:cubicBezTo>
                  <a:cubicBezTo>
                    <a:pt x="631" y="14318"/>
                    <a:pt x="3265" y="16023"/>
                    <a:pt x="6162" y="17728"/>
                  </a:cubicBezTo>
                  <a:cubicBezTo>
                    <a:pt x="9060" y="19434"/>
                    <a:pt x="12221" y="21139"/>
                    <a:pt x="14592" y="20571"/>
                  </a:cubicBezTo>
                  <a:cubicBezTo>
                    <a:pt x="16962" y="20002"/>
                    <a:pt x="18543" y="17160"/>
                    <a:pt x="19596" y="14318"/>
                  </a:cubicBezTo>
                  <a:cubicBezTo>
                    <a:pt x="20650" y="11476"/>
                    <a:pt x="21177" y="8634"/>
                    <a:pt x="20650" y="6076"/>
                  </a:cubicBezTo>
                  <a:cubicBezTo>
                    <a:pt x="20123" y="3518"/>
                    <a:pt x="18543" y="1244"/>
                    <a:pt x="16436" y="392"/>
                  </a:cubicBezTo>
                  <a:cubicBezTo>
                    <a:pt x="14328" y="-461"/>
                    <a:pt x="11694" y="107"/>
                    <a:pt x="9323" y="1813"/>
                  </a:cubicBezTo>
                  <a:cubicBezTo>
                    <a:pt x="6953" y="3518"/>
                    <a:pt x="4845" y="6360"/>
                    <a:pt x="2738" y="92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3082987" y="1930362"/>
              <a:ext cx="300971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24"/>
                  </a:moveTo>
                  <a:cubicBezTo>
                    <a:pt x="745" y="5929"/>
                    <a:pt x="1490" y="4235"/>
                    <a:pt x="2234" y="4447"/>
                  </a:cubicBezTo>
                  <a:cubicBezTo>
                    <a:pt x="2979" y="4659"/>
                    <a:pt x="3724" y="6776"/>
                    <a:pt x="4345" y="9106"/>
                  </a:cubicBezTo>
                  <a:cubicBezTo>
                    <a:pt x="4966" y="11435"/>
                    <a:pt x="5462" y="13976"/>
                    <a:pt x="5710" y="16518"/>
                  </a:cubicBezTo>
                  <a:cubicBezTo>
                    <a:pt x="5959" y="19059"/>
                    <a:pt x="5959" y="21600"/>
                    <a:pt x="5959" y="21600"/>
                  </a:cubicBezTo>
                  <a:cubicBezTo>
                    <a:pt x="5959" y="21600"/>
                    <a:pt x="5959" y="19059"/>
                    <a:pt x="6579" y="15882"/>
                  </a:cubicBezTo>
                  <a:cubicBezTo>
                    <a:pt x="7200" y="12706"/>
                    <a:pt x="8441" y="8894"/>
                    <a:pt x="11048" y="6141"/>
                  </a:cubicBezTo>
                  <a:cubicBezTo>
                    <a:pt x="13655" y="3388"/>
                    <a:pt x="17628" y="169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3603829" y="1950468"/>
              <a:ext cx="371692" cy="14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0250" fill="norm" stroke="1" extrusionOk="0">
                  <a:moveTo>
                    <a:pt x="10089" y="4410"/>
                  </a:moveTo>
                  <a:cubicBezTo>
                    <a:pt x="7489" y="2970"/>
                    <a:pt x="4889" y="1530"/>
                    <a:pt x="3189" y="2250"/>
                  </a:cubicBezTo>
                  <a:cubicBezTo>
                    <a:pt x="1489" y="2970"/>
                    <a:pt x="689" y="5850"/>
                    <a:pt x="289" y="8490"/>
                  </a:cubicBezTo>
                  <a:cubicBezTo>
                    <a:pt x="-111" y="11130"/>
                    <a:pt x="-111" y="13530"/>
                    <a:pt x="389" y="14970"/>
                  </a:cubicBezTo>
                  <a:cubicBezTo>
                    <a:pt x="889" y="16410"/>
                    <a:pt x="1889" y="16890"/>
                    <a:pt x="2789" y="16410"/>
                  </a:cubicBezTo>
                  <a:cubicBezTo>
                    <a:pt x="3689" y="15930"/>
                    <a:pt x="4489" y="14490"/>
                    <a:pt x="5389" y="11850"/>
                  </a:cubicBezTo>
                  <a:cubicBezTo>
                    <a:pt x="6289" y="9210"/>
                    <a:pt x="7289" y="5370"/>
                    <a:pt x="8289" y="2730"/>
                  </a:cubicBezTo>
                  <a:cubicBezTo>
                    <a:pt x="9289" y="90"/>
                    <a:pt x="10289" y="-1350"/>
                    <a:pt x="12489" y="1770"/>
                  </a:cubicBezTo>
                  <a:cubicBezTo>
                    <a:pt x="14689" y="4890"/>
                    <a:pt x="18089" y="12570"/>
                    <a:pt x="21489" y="2025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-949066" y="2945604"/>
              <a:ext cx="521110" cy="950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53" fill="norm" stroke="1" extrusionOk="0">
                  <a:moveTo>
                    <a:pt x="2349" y="3538"/>
                  </a:moveTo>
                  <a:cubicBezTo>
                    <a:pt x="1212" y="3771"/>
                    <a:pt x="75" y="4004"/>
                    <a:pt x="4" y="4082"/>
                  </a:cubicBezTo>
                  <a:cubicBezTo>
                    <a:pt x="-67" y="4159"/>
                    <a:pt x="928" y="4082"/>
                    <a:pt x="2633" y="3654"/>
                  </a:cubicBezTo>
                  <a:cubicBezTo>
                    <a:pt x="4338" y="3227"/>
                    <a:pt x="6754" y="2450"/>
                    <a:pt x="8246" y="1867"/>
                  </a:cubicBezTo>
                  <a:cubicBezTo>
                    <a:pt x="9738" y="1285"/>
                    <a:pt x="10307" y="896"/>
                    <a:pt x="10307" y="546"/>
                  </a:cubicBezTo>
                  <a:cubicBezTo>
                    <a:pt x="10307" y="197"/>
                    <a:pt x="9738" y="-114"/>
                    <a:pt x="8317" y="41"/>
                  </a:cubicBezTo>
                  <a:cubicBezTo>
                    <a:pt x="6896" y="197"/>
                    <a:pt x="4622" y="818"/>
                    <a:pt x="3486" y="1790"/>
                  </a:cubicBezTo>
                  <a:cubicBezTo>
                    <a:pt x="2349" y="2761"/>
                    <a:pt x="2349" y="4082"/>
                    <a:pt x="3912" y="4975"/>
                  </a:cubicBezTo>
                  <a:cubicBezTo>
                    <a:pt x="5475" y="5869"/>
                    <a:pt x="8601" y="6335"/>
                    <a:pt x="10804" y="6141"/>
                  </a:cubicBezTo>
                  <a:cubicBezTo>
                    <a:pt x="13007" y="5946"/>
                    <a:pt x="14286" y="5092"/>
                    <a:pt x="14925" y="4392"/>
                  </a:cubicBezTo>
                  <a:cubicBezTo>
                    <a:pt x="15565" y="3693"/>
                    <a:pt x="15565" y="3149"/>
                    <a:pt x="15636" y="3227"/>
                  </a:cubicBezTo>
                  <a:cubicBezTo>
                    <a:pt x="15707" y="3305"/>
                    <a:pt x="15849" y="4004"/>
                    <a:pt x="16559" y="5674"/>
                  </a:cubicBezTo>
                  <a:cubicBezTo>
                    <a:pt x="17270" y="7345"/>
                    <a:pt x="18549" y="9987"/>
                    <a:pt x="19615" y="12512"/>
                  </a:cubicBezTo>
                  <a:cubicBezTo>
                    <a:pt x="20680" y="15037"/>
                    <a:pt x="21533" y="17446"/>
                    <a:pt x="21391" y="18961"/>
                  </a:cubicBezTo>
                  <a:cubicBezTo>
                    <a:pt x="21249" y="20476"/>
                    <a:pt x="20112" y="21098"/>
                    <a:pt x="18478" y="21292"/>
                  </a:cubicBezTo>
                  <a:cubicBezTo>
                    <a:pt x="16844" y="21486"/>
                    <a:pt x="14712" y="21253"/>
                    <a:pt x="13149" y="20087"/>
                  </a:cubicBezTo>
                  <a:cubicBezTo>
                    <a:pt x="11586" y="18922"/>
                    <a:pt x="10591" y="16824"/>
                    <a:pt x="11444" y="14610"/>
                  </a:cubicBezTo>
                  <a:cubicBezTo>
                    <a:pt x="12296" y="12395"/>
                    <a:pt x="14996" y="10064"/>
                    <a:pt x="17696" y="773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-321093" y="3217269"/>
              <a:ext cx="51893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900"/>
                    <a:pt x="14400" y="1800"/>
                    <a:pt x="18000" y="5400"/>
                  </a:cubicBezTo>
                  <a:cubicBezTo>
                    <a:pt x="21600" y="9000"/>
                    <a:pt x="21600" y="153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-317633" y="3030460"/>
              <a:ext cx="245620" cy="23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2434" y="0"/>
                  </a:moveTo>
                  <a:cubicBezTo>
                    <a:pt x="1217" y="953"/>
                    <a:pt x="0" y="1906"/>
                    <a:pt x="0" y="3018"/>
                  </a:cubicBezTo>
                  <a:cubicBezTo>
                    <a:pt x="0" y="4129"/>
                    <a:pt x="1217" y="5400"/>
                    <a:pt x="4107" y="8100"/>
                  </a:cubicBezTo>
                  <a:cubicBezTo>
                    <a:pt x="6997" y="10800"/>
                    <a:pt x="11561" y="14929"/>
                    <a:pt x="14451" y="17629"/>
                  </a:cubicBezTo>
                  <a:cubicBezTo>
                    <a:pt x="17341" y="20329"/>
                    <a:pt x="18558" y="21600"/>
                    <a:pt x="19166" y="21282"/>
                  </a:cubicBezTo>
                  <a:cubicBezTo>
                    <a:pt x="19775" y="20965"/>
                    <a:pt x="19775" y="19059"/>
                    <a:pt x="20079" y="17153"/>
                  </a:cubicBezTo>
                  <a:cubicBezTo>
                    <a:pt x="20383" y="15247"/>
                    <a:pt x="20992" y="13341"/>
                    <a:pt x="21600" y="1143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52526" y="3084834"/>
              <a:ext cx="425511" cy="14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7" fill="norm" stroke="1" extrusionOk="0">
                  <a:moveTo>
                    <a:pt x="0" y="19230"/>
                  </a:moveTo>
                  <a:cubicBezTo>
                    <a:pt x="1580" y="15714"/>
                    <a:pt x="3161" y="12197"/>
                    <a:pt x="4127" y="9184"/>
                  </a:cubicBezTo>
                  <a:cubicBezTo>
                    <a:pt x="5093" y="6170"/>
                    <a:pt x="5444" y="3658"/>
                    <a:pt x="5093" y="2402"/>
                  </a:cubicBezTo>
                  <a:cubicBezTo>
                    <a:pt x="4741" y="1146"/>
                    <a:pt x="3688" y="1146"/>
                    <a:pt x="2810" y="2151"/>
                  </a:cubicBezTo>
                  <a:cubicBezTo>
                    <a:pt x="1932" y="3156"/>
                    <a:pt x="1229" y="5165"/>
                    <a:pt x="790" y="7425"/>
                  </a:cubicBezTo>
                  <a:cubicBezTo>
                    <a:pt x="351" y="9686"/>
                    <a:pt x="176" y="12197"/>
                    <a:pt x="878" y="14709"/>
                  </a:cubicBezTo>
                  <a:cubicBezTo>
                    <a:pt x="1580" y="17221"/>
                    <a:pt x="3161" y="19732"/>
                    <a:pt x="4741" y="19481"/>
                  </a:cubicBezTo>
                  <a:cubicBezTo>
                    <a:pt x="6322" y="19230"/>
                    <a:pt x="7902" y="16216"/>
                    <a:pt x="8956" y="13202"/>
                  </a:cubicBezTo>
                  <a:cubicBezTo>
                    <a:pt x="10010" y="10188"/>
                    <a:pt x="10537" y="7174"/>
                    <a:pt x="10712" y="7677"/>
                  </a:cubicBezTo>
                  <a:cubicBezTo>
                    <a:pt x="10888" y="8179"/>
                    <a:pt x="10712" y="12197"/>
                    <a:pt x="10976" y="13453"/>
                  </a:cubicBezTo>
                  <a:cubicBezTo>
                    <a:pt x="11239" y="14709"/>
                    <a:pt x="11941" y="13202"/>
                    <a:pt x="12907" y="10690"/>
                  </a:cubicBezTo>
                  <a:cubicBezTo>
                    <a:pt x="13873" y="8179"/>
                    <a:pt x="15102" y="4663"/>
                    <a:pt x="16156" y="2402"/>
                  </a:cubicBezTo>
                  <a:cubicBezTo>
                    <a:pt x="17210" y="142"/>
                    <a:pt x="18088" y="-863"/>
                    <a:pt x="18878" y="895"/>
                  </a:cubicBezTo>
                  <a:cubicBezTo>
                    <a:pt x="19668" y="2653"/>
                    <a:pt x="20371" y="7174"/>
                    <a:pt x="20810" y="10942"/>
                  </a:cubicBezTo>
                  <a:cubicBezTo>
                    <a:pt x="21249" y="14709"/>
                    <a:pt x="21424" y="17723"/>
                    <a:pt x="21600" y="2073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1110995" y="2942929"/>
              <a:ext cx="218062" cy="25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96" fill="norm" stroke="1" extrusionOk="0">
                  <a:moveTo>
                    <a:pt x="8984" y="2131"/>
                  </a:moveTo>
                  <a:cubicBezTo>
                    <a:pt x="7655" y="1255"/>
                    <a:pt x="6325" y="380"/>
                    <a:pt x="4830" y="88"/>
                  </a:cubicBezTo>
                  <a:cubicBezTo>
                    <a:pt x="3335" y="-204"/>
                    <a:pt x="1673" y="88"/>
                    <a:pt x="676" y="3153"/>
                  </a:cubicBezTo>
                  <a:cubicBezTo>
                    <a:pt x="-321" y="6218"/>
                    <a:pt x="-653" y="12055"/>
                    <a:pt x="2836" y="15558"/>
                  </a:cubicBezTo>
                  <a:cubicBezTo>
                    <a:pt x="6325" y="19061"/>
                    <a:pt x="13636" y="20228"/>
                    <a:pt x="20947" y="2139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1380098" y="3020082"/>
              <a:ext cx="130972" cy="11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008" fill="norm" stroke="1" extrusionOk="0">
                  <a:moveTo>
                    <a:pt x="11767" y="0"/>
                  </a:moveTo>
                  <a:cubicBezTo>
                    <a:pt x="9551" y="1851"/>
                    <a:pt x="7336" y="3703"/>
                    <a:pt x="5120" y="5863"/>
                  </a:cubicBezTo>
                  <a:cubicBezTo>
                    <a:pt x="2905" y="8023"/>
                    <a:pt x="690" y="10491"/>
                    <a:pt x="136" y="13269"/>
                  </a:cubicBezTo>
                  <a:cubicBezTo>
                    <a:pt x="-418" y="16046"/>
                    <a:pt x="690" y="19131"/>
                    <a:pt x="4013" y="20366"/>
                  </a:cubicBezTo>
                  <a:cubicBezTo>
                    <a:pt x="7336" y="21600"/>
                    <a:pt x="12874" y="20983"/>
                    <a:pt x="16197" y="19131"/>
                  </a:cubicBezTo>
                  <a:cubicBezTo>
                    <a:pt x="19521" y="17280"/>
                    <a:pt x="20628" y="14194"/>
                    <a:pt x="20905" y="11109"/>
                  </a:cubicBezTo>
                  <a:cubicBezTo>
                    <a:pt x="21182" y="8023"/>
                    <a:pt x="20628" y="4937"/>
                    <a:pt x="17582" y="3703"/>
                  </a:cubicBezTo>
                  <a:cubicBezTo>
                    <a:pt x="14536" y="2469"/>
                    <a:pt x="8997" y="3086"/>
                    <a:pt x="3459" y="370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1560838" y="3011245"/>
              <a:ext cx="328646" cy="109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fill="norm" stroke="1" extrusionOk="0">
                  <a:moveTo>
                    <a:pt x="455" y="3635"/>
                  </a:moveTo>
                  <a:cubicBezTo>
                    <a:pt x="227" y="6908"/>
                    <a:pt x="0" y="10181"/>
                    <a:pt x="0" y="13453"/>
                  </a:cubicBezTo>
                  <a:cubicBezTo>
                    <a:pt x="0" y="16726"/>
                    <a:pt x="227" y="19999"/>
                    <a:pt x="909" y="20653"/>
                  </a:cubicBezTo>
                  <a:cubicBezTo>
                    <a:pt x="1592" y="21308"/>
                    <a:pt x="2728" y="19344"/>
                    <a:pt x="3865" y="16072"/>
                  </a:cubicBezTo>
                  <a:cubicBezTo>
                    <a:pt x="5002" y="12799"/>
                    <a:pt x="6139" y="8217"/>
                    <a:pt x="6821" y="7563"/>
                  </a:cubicBezTo>
                  <a:cubicBezTo>
                    <a:pt x="7503" y="6908"/>
                    <a:pt x="7731" y="10181"/>
                    <a:pt x="8185" y="13126"/>
                  </a:cubicBezTo>
                  <a:cubicBezTo>
                    <a:pt x="8640" y="16072"/>
                    <a:pt x="9322" y="18690"/>
                    <a:pt x="10118" y="18690"/>
                  </a:cubicBezTo>
                  <a:cubicBezTo>
                    <a:pt x="10914" y="18690"/>
                    <a:pt x="11823" y="16072"/>
                    <a:pt x="12619" y="13126"/>
                  </a:cubicBezTo>
                  <a:cubicBezTo>
                    <a:pt x="13415" y="10181"/>
                    <a:pt x="14097" y="6908"/>
                    <a:pt x="14893" y="4290"/>
                  </a:cubicBezTo>
                  <a:cubicBezTo>
                    <a:pt x="15688" y="1672"/>
                    <a:pt x="16598" y="-292"/>
                    <a:pt x="17394" y="35"/>
                  </a:cubicBezTo>
                  <a:cubicBezTo>
                    <a:pt x="18190" y="363"/>
                    <a:pt x="18872" y="2981"/>
                    <a:pt x="19554" y="6253"/>
                  </a:cubicBezTo>
                  <a:cubicBezTo>
                    <a:pt x="20236" y="9526"/>
                    <a:pt x="20918" y="13453"/>
                    <a:pt x="21600" y="1738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2034780" y="2968191"/>
              <a:ext cx="72649" cy="58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4886"/>
                    <a:pt x="10286" y="9771"/>
                    <a:pt x="13886" y="13371"/>
                  </a:cubicBezTo>
                  <a:cubicBezTo>
                    <a:pt x="17486" y="16971"/>
                    <a:pt x="19543" y="1928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1981040" y="2971650"/>
              <a:ext cx="234153" cy="12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3924" y="6789"/>
                  </a:moveTo>
                  <a:cubicBezTo>
                    <a:pt x="2045" y="6171"/>
                    <a:pt x="167" y="5554"/>
                    <a:pt x="11" y="4629"/>
                  </a:cubicBezTo>
                  <a:cubicBezTo>
                    <a:pt x="-146" y="3703"/>
                    <a:pt x="1419" y="2469"/>
                    <a:pt x="4550" y="1543"/>
                  </a:cubicBezTo>
                  <a:cubicBezTo>
                    <a:pt x="7680" y="617"/>
                    <a:pt x="12376" y="0"/>
                    <a:pt x="15663" y="0"/>
                  </a:cubicBezTo>
                  <a:cubicBezTo>
                    <a:pt x="18950" y="0"/>
                    <a:pt x="20828" y="617"/>
                    <a:pt x="21141" y="2160"/>
                  </a:cubicBezTo>
                  <a:cubicBezTo>
                    <a:pt x="21454" y="3703"/>
                    <a:pt x="20202" y="6171"/>
                    <a:pt x="17697" y="9566"/>
                  </a:cubicBezTo>
                  <a:cubicBezTo>
                    <a:pt x="15193" y="12960"/>
                    <a:pt x="11437" y="17280"/>
                    <a:pt x="768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2211211" y="2975109"/>
              <a:ext cx="259458" cy="15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104"/>
                  </a:moveTo>
                  <a:cubicBezTo>
                    <a:pt x="1440" y="6574"/>
                    <a:pt x="2880" y="7043"/>
                    <a:pt x="3888" y="8452"/>
                  </a:cubicBezTo>
                  <a:cubicBezTo>
                    <a:pt x="4896" y="9861"/>
                    <a:pt x="5472" y="12209"/>
                    <a:pt x="6480" y="13383"/>
                  </a:cubicBezTo>
                  <a:cubicBezTo>
                    <a:pt x="7488" y="14557"/>
                    <a:pt x="8928" y="14557"/>
                    <a:pt x="10080" y="12913"/>
                  </a:cubicBezTo>
                  <a:cubicBezTo>
                    <a:pt x="11232" y="11270"/>
                    <a:pt x="12096" y="7983"/>
                    <a:pt x="13104" y="5165"/>
                  </a:cubicBezTo>
                  <a:cubicBezTo>
                    <a:pt x="14112" y="2348"/>
                    <a:pt x="15264" y="0"/>
                    <a:pt x="15984" y="0"/>
                  </a:cubicBezTo>
                  <a:cubicBezTo>
                    <a:pt x="16704" y="0"/>
                    <a:pt x="16992" y="2348"/>
                    <a:pt x="17856" y="6339"/>
                  </a:cubicBezTo>
                  <a:cubicBezTo>
                    <a:pt x="18720" y="10330"/>
                    <a:pt x="20160" y="1596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2574450" y="2687562"/>
              <a:ext cx="72650" cy="41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2699"/>
                  </a:moveTo>
                  <a:cubicBezTo>
                    <a:pt x="0" y="1450"/>
                    <a:pt x="0" y="200"/>
                    <a:pt x="1543" y="22"/>
                  </a:cubicBezTo>
                  <a:cubicBezTo>
                    <a:pt x="3086" y="-157"/>
                    <a:pt x="6171" y="736"/>
                    <a:pt x="9771" y="4484"/>
                  </a:cubicBezTo>
                  <a:cubicBezTo>
                    <a:pt x="13371" y="8233"/>
                    <a:pt x="17486" y="14838"/>
                    <a:pt x="21600" y="2144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2501802" y="2937055"/>
              <a:ext cx="249081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2787099" y="2913954"/>
              <a:ext cx="150592" cy="18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1" h="21090" fill="norm" stroke="1" extrusionOk="0">
                  <a:moveTo>
                    <a:pt x="9171" y="7204"/>
                  </a:moveTo>
                  <a:cubicBezTo>
                    <a:pt x="12458" y="4890"/>
                    <a:pt x="15745" y="2576"/>
                    <a:pt x="16215" y="1226"/>
                  </a:cubicBezTo>
                  <a:cubicBezTo>
                    <a:pt x="16685" y="-124"/>
                    <a:pt x="14337" y="-510"/>
                    <a:pt x="11285" y="840"/>
                  </a:cubicBezTo>
                  <a:cubicBezTo>
                    <a:pt x="8232" y="2190"/>
                    <a:pt x="4476" y="5276"/>
                    <a:pt x="2128" y="7783"/>
                  </a:cubicBezTo>
                  <a:cubicBezTo>
                    <a:pt x="-220" y="10290"/>
                    <a:pt x="-1159" y="12219"/>
                    <a:pt x="2128" y="14340"/>
                  </a:cubicBezTo>
                  <a:cubicBezTo>
                    <a:pt x="5415" y="16461"/>
                    <a:pt x="12928" y="18776"/>
                    <a:pt x="20441" y="2109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3508497" y="2573815"/>
              <a:ext cx="83027" cy="52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376"/>
                    <a:pt x="3600" y="8753"/>
                    <a:pt x="7200" y="12353"/>
                  </a:cubicBezTo>
                  <a:cubicBezTo>
                    <a:pt x="10800" y="15953"/>
                    <a:pt x="16200" y="1877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3539631" y="2917597"/>
              <a:ext cx="193398" cy="1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392" fill="norm" stroke="1" extrusionOk="0">
                  <a:moveTo>
                    <a:pt x="0" y="3115"/>
                  </a:moveTo>
                  <a:cubicBezTo>
                    <a:pt x="4926" y="2007"/>
                    <a:pt x="9853" y="900"/>
                    <a:pt x="13453" y="346"/>
                  </a:cubicBezTo>
                  <a:cubicBezTo>
                    <a:pt x="17053" y="-208"/>
                    <a:pt x="19326" y="-208"/>
                    <a:pt x="20463" y="1177"/>
                  </a:cubicBezTo>
                  <a:cubicBezTo>
                    <a:pt x="21600" y="2561"/>
                    <a:pt x="21600" y="5330"/>
                    <a:pt x="18947" y="8930"/>
                  </a:cubicBezTo>
                  <a:cubicBezTo>
                    <a:pt x="16295" y="12530"/>
                    <a:pt x="10990" y="16961"/>
                    <a:pt x="5684" y="2139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3802548" y="2947434"/>
              <a:ext cx="245621" cy="10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608" y="0"/>
                  </a:moveTo>
                  <a:cubicBezTo>
                    <a:pt x="304" y="3600"/>
                    <a:pt x="0" y="7200"/>
                    <a:pt x="0" y="10800"/>
                  </a:cubicBezTo>
                  <a:cubicBezTo>
                    <a:pt x="0" y="14400"/>
                    <a:pt x="304" y="18000"/>
                    <a:pt x="1369" y="19800"/>
                  </a:cubicBezTo>
                  <a:cubicBezTo>
                    <a:pt x="2434" y="21600"/>
                    <a:pt x="4259" y="21600"/>
                    <a:pt x="5628" y="20160"/>
                  </a:cubicBezTo>
                  <a:cubicBezTo>
                    <a:pt x="6997" y="18720"/>
                    <a:pt x="7910" y="15840"/>
                    <a:pt x="8823" y="12960"/>
                  </a:cubicBezTo>
                  <a:cubicBezTo>
                    <a:pt x="9735" y="10080"/>
                    <a:pt x="10648" y="7200"/>
                    <a:pt x="12777" y="7920"/>
                  </a:cubicBezTo>
                  <a:cubicBezTo>
                    <a:pt x="14907" y="8640"/>
                    <a:pt x="18254" y="12960"/>
                    <a:pt x="21600" y="1728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4054567" y="2494782"/>
              <a:ext cx="198386" cy="558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279" fill="norm" stroke="1" extrusionOk="0">
                  <a:moveTo>
                    <a:pt x="14699" y="17233"/>
                  </a:moveTo>
                  <a:cubicBezTo>
                    <a:pt x="11038" y="17233"/>
                    <a:pt x="7377" y="17233"/>
                    <a:pt x="4814" y="17563"/>
                  </a:cubicBezTo>
                  <a:cubicBezTo>
                    <a:pt x="2252" y="17892"/>
                    <a:pt x="787" y="18550"/>
                    <a:pt x="238" y="19209"/>
                  </a:cubicBezTo>
                  <a:cubicBezTo>
                    <a:pt x="-311" y="19868"/>
                    <a:pt x="55" y="20526"/>
                    <a:pt x="1703" y="20921"/>
                  </a:cubicBezTo>
                  <a:cubicBezTo>
                    <a:pt x="3350" y="21316"/>
                    <a:pt x="6279" y="21448"/>
                    <a:pt x="9025" y="20987"/>
                  </a:cubicBezTo>
                  <a:cubicBezTo>
                    <a:pt x="11770" y="20526"/>
                    <a:pt x="14333" y="19472"/>
                    <a:pt x="16530" y="17299"/>
                  </a:cubicBezTo>
                  <a:cubicBezTo>
                    <a:pt x="18726" y="15126"/>
                    <a:pt x="20557" y="11833"/>
                    <a:pt x="20923" y="9068"/>
                  </a:cubicBezTo>
                  <a:cubicBezTo>
                    <a:pt x="21289" y="6302"/>
                    <a:pt x="20191" y="4063"/>
                    <a:pt x="19092" y="2548"/>
                  </a:cubicBezTo>
                  <a:cubicBezTo>
                    <a:pt x="17994" y="1033"/>
                    <a:pt x="16896" y="243"/>
                    <a:pt x="15431" y="46"/>
                  </a:cubicBezTo>
                  <a:cubicBezTo>
                    <a:pt x="13967" y="-152"/>
                    <a:pt x="12136" y="243"/>
                    <a:pt x="10306" y="2219"/>
                  </a:cubicBezTo>
                  <a:cubicBezTo>
                    <a:pt x="8475" y="4194"/>
                    <a:pt x="6645" y="7750"/>
                    <a:pt x="7377" y="11175"/>
                  </a:cubicBezTo>
                  <a:cubicBezTo>
                    <a:pt x="8109" y="14599"/>
                    <a:pt x="11404" y="17892"/>
                    <a:pt x="14699" y="2118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4186027" y="2968191"/>
              <a:ext cx="273885" cy="69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3" h="21302" fill="norm" stroke="1" extrusionOk="0">
                  <a:moveTo>
                    <a:pt x="17735" y="0"/>
                  </a:moveTo>
                  <a:cubicBezTo>
                    <a:pt x="16434" y="106"/>
                    <a:pt x="15133" y="212"/>
                    <a:pt x="13831" y="371"/>
                  </a:cubicBezTo>
                  <a:cubicBezTo>
                    <a:pt x="12530" y="529"/>
                    <a:pt x="11229" y="741"/>
                    <a:pt x="11750" y="900"/>
                  </a:cubicBezTo>
                  <a:cubicBezTo>
                    <a:pt x="12270" y="1059"/>
                    <a:pt x="14612" y="1165"/>
                    <a:pt x="16434" y="2276"/>
                  </a:cubicBezTo>
                  <a:cubicBezTo>
                    <a:pt x="18256" y="3388"/>
                    <a:pt x="19557" y="5506"/>
                    <a:pt x="20207" y="8259"/>
                  </a:cubicBezTo>
                  <a:cubicBezTo>
                    <a:pt x="20858" y="11012"/>
                    <a:pt x="20858" y="14400"/>
                    <a:pt x="19036" y="16782"/>
                  </a:cubicBezTo>
                  <a:cubicBezTo>
                    <a:pt x="17215" y="19165"/>
                    <a:pt x="13571" y="20541"/>
                    <a:pt x="9798" y="21071"/>
                  </a:cubicBezTo>
                  <a:cubicBezTo>
                    <a:pt x="6024" y="21600"/>
                    <a:pt x="2121" y="21282"/>
                    <a:pt x="689" y="19482"/>
                  </a:cubicBezTo>
                  <a:cubicBezTo>
                    <a:pt x="-742" y="17682"/>
                    <a:pt x="299" y="14400"/>
                    <a:pt x="1600" y="12282"/>
                  </a:cubicBezTo>
                  <a:cubicBezTo>
                    <a:pt x="2901" y="10165"/>
                    <a:pt x="4463" y="9212"/>
                    <a:pt x="6024" y="825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4503042" y="2902321"/>
              <a:ext cx="115933" cy="14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129" fill="norm" stroke="1" extrusionOk="0">
                  <a:moveTo>
                    <a:pt x="4019" y="10820"/>
                  </a:moveTo>
                  <a:cubicBezTo>
                    <a:pt x="6488" y="9347"/>
                    <a:pt x="8956" y="7874"/>
                    <a:pt x="11425" y="5911"/>
                  </a:cubicBezTo>
                  <a:cubicBezTo>
                    <a:pt x="13893" y="3947"/>
                    <a:pt x="16362" y="1493"/>
                    <a:pt x="15745" y="511"/>
                  </a:cubicBezTo>
                  <a:cubicBezTo>
                    <a:pt x="15128" y="-471"/>
                    <a:pt x="11425" y="20"/>
                    <a:pt x="8339" y="1493"/>
                  </a:cubicBezTo>
                  <a:cubicBezTo>
                    <a:pt x="5253" y="2965"/>
                    <a:pt x="2785" y="5420"/>
                    <a:pt x="1242" y="7874"/>
                  </a:cubicBezTo>
                  <a:cubicBezTo>
                    <a:pt x="-301" y="10329"/>
                    <a:pt x="-918" y="12784"/>
                    <a:pt x="2476" y="14993"/>
                  </a:cubicBezTo>
                  <a:cubicBezTo>
                    <a:pt x="5871" y="17202"/>
                    <a:pt x="13276" y="19165"/>
                    <a:pt x="20682" y="2112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4755442" y="2656842"/>
              <a:ext cx="247529" cy="35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38" fill="norm" stroke="1" extrusionOk="0">
                  <a:moveTo>
                    <a:pt x="2566" y="0"/>
                  </a:moveTo>
                  <a:cubicBezTo>
                    <a:pt x="1366" y="6501"/>
                    <a:pt x="166" y="13002"/>
                    <a:pt x="16" y="16777"/>
                  </a:cubicBezTo>
                  <a:cubicBezTo>
                    <a:pt x="-134" y="20551"/>
                    <a:pt x="766" y="21600"/>
                    <a:pt x="4216" y="21285"/>
                  </a:cubicBezTo>
                  <a:cubicBezTo>
                    <a:pt x="7666" y="20971"/>
                    <a:pt x="13666" y="19293"/>
                    <a:pt x="16966" y="17930"/>
                  </a:cubicBezTo>
                  <a:cubicBezTo>
                    <a:pt x="20266" y="16567"/>
                    <a:pt x="20866" y="15518"/>
                    <a:pt x="21466" y="1447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4743513" y="2771003"/>
              <a:ext cx="300971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5300"/>
                    <a:pt x="11421" y="9000"/>
                    <a:pt x="15021" y="5400"/>
                  </a:cubicBezTo>
                  <a:cubicBezTo>
                    <a:pt x="18621" y="1800"/>
                    <a:pt x="20110" y="9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2"/>
      <p:bldP build="whole" bldLvl="1" animBg="1" rev="0" advAuto="0" spid="292" grpId="3"/>
      <p:bldP build="whole" bldLvl="1" animBg="1" rev="0" advAuto="0" spid="228" grpId="1"/>
      <p:bldP build="whole" bldLvl="1" animBg="1" rev="0" advAuto="0" spid="281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341" name="Estimating 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Estimating N</a:t>
            </a:r>
          </a:p>
        </p:txBody>
      </p:sp>
      <p:pic>
        <p:nvPicPr>
          <p:cNvPr id="34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062" y="4195926"/>
            <a:ext cx="12305797" cy="71922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5" name="Drawing"/>
          <p:cNvGrpSpPr/>
          <p:nvPr/>
        </p:nvGrpSpPr>
        <p:grpSpPr>
          <a:xfrm>
            <a:off x="13197772" y="9976755"/>
            <a:ext cx="5116652" cy="2716567"/>
            <a:chOff x="-34123" y="-49656"/>
            <a:chExt cx="5116650" cy="2716566"/>
          </a:xfrm>
        </p:grpSpPr>
        <p:sp>
          <p:nvSpPr>
            <p:cNvPr id="343" name="Line"/>
            <p:cNvSpPr/>
            <p:nvPr/>
          </p:nvSpPr>
          <p:spPr>
            <a:xfrm>
              <a:off x="-34124" y="-49657"/>
              <a:ext cx="1087974" cy="197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59" fill="norm" stroke="1" extrusionOk="0">
                  <a:moveTo>
                    <a:pt x="684" y="543"/>
                  </a:moveTo>
                  <a:cubicBezTo>
                    <a:pt x="301" y="384"/>
                    <a:pt x="-81" y="224"/>
                    <a:pt x="15" y="118"/>
                  </a:cubicBezTo>
                  <a:cubicBezTo>
                    <a:pt x="110" y="12"/>
                    <a:pt x="684" y="-41"/>
                    <a:pt x="2547" y="39"/>
                  </a:cubicBezTo>
                  <a:cubicBezTo>
                    <a:pt x="4411" y="118"/>
                    <a:pt x="7565" y="330"/>
                    <a:pt x="10241" y="1047"/>
                  </a:cubicBezTo>
                  <a:cubicBezTo>
                    <a:pt x="12917" y="1763"/>
                    <a:pt x="15115" y="2984"/>
                    <a:pt x="16788" y="4576"/>
                  </a:cubicBezTo>
                  <a:cubicBezTo>
                    <a:pt x="18461" y="6168"/>
                    <a:pt x="19607" y="8132"/>
                    <a:pt x="20372" y="10149"/>
                  </a:cubicBezTo>
                  <a:cubicBezTo>
                    <a:pt x="21137" y="12165"/>
                    <a:pt x="21519" y="14235"/>
                    <a:pt x="21376" y="16146"/>
                  </a:cubicBezTo>
                  <a:cubicBezTo>
                    <a:pt x="21232" y="18056"/>
                    <a:pt x="20563" y="19808"/>
                    <a:pt x="19894" y="21559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865806" y="1646779"/>
              <a:ext cx="271545" cy="302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20" fill="norm" stroke="1" extrusionOk="0">
                  <a:moveTo>
                    <a:pt x="1857" y="0"/>
                  </a:moveTo>
                  <a:cubicBezTo>
                    <a:pt x="720" y="1371"/>
                    <a:pt x="-417" y="2743"/>
                    <a:pt x="151" y="6000"/>
                  </a:cubicBezTo>
                  <a:cubicBezTo>
                    <a:pt x="720" y="9257"/>
                    <a:pt x="2994" y="14400"/>
                    <a:pt x="4888" y="17486"/>
                  </a:cubicBezTo>
                  <a:cubicBezTo>
                    <a:pt x="6783" y="20571"/>
                    <a:pt x="8299" y="21600"/>
                    <a:pt x="9436" y="21257"/>
                  </a:cubicBezTo>
                  <a:cubicBezTo>
                    <a:pt x="10573" y="20914"/>
                    <a:pt x="11330" y="19200"/>
                    <a:pt x="13225" y="15771"/>
                  </a:cubicBezTo>
                  <a:cubicBezTo>
                    <a:pt x="15120" y="12343"/>
                    <a:pt x="18151" y="7200"/>
                    <a:pt x="21183" y="2057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1341376" y="1821658"/>
              <a:ext cx="415545" cy="369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31" fill="norm" stroke="1" extrusionOk="0">
                  <a:moveTo>
                    <a:pt x="0" y="13465"/>
                  </a:moveTo>
                  <a:cubicBezTo>
                    <a:pt x="0" y="14868"/>
                    <a:pt x="0" y="16270"/>
                    <a:pt x="251" y="17673"/>
                  </a:cubicBezTo>
                  <a:cubicBezTo>
                    <a:pt x="502" y="19075"/>
                    <a:pt x="1005" y="20478"/>
                    <a:pt x="1884" y="21039"/>
                  </a:cubicBezTo>
                  <a:cubicBezTo>
                    <a:pt x="2763" y="21600"/>
                    <a:pt x="4019" y="21319"/>
                    <a:pt x="4898" y="20478"/>
                  </a:cubicBezTo>
                  <a:cubicBezTo>
                    <a:pt x="5777" y="19636"/>
                    <a:pt x="6279" y="18234"/>
                    <a:pt x="6907" y="16831"/>
                  </a:cubicBezTo>
                  <a:cubicBezTo>
                    <a:pt x="7535" y="15429"/>
                    <a:pt x="8288" y="14026"/>
                    <a:pt x="9795" y="13605"/>
                  </a:cubicBezTo>
                  <a:cubicBezTo>
                    <a:pt x="11302" y="13184"/>
                    <a:pt x="13563" y="13745"/>
                    <a:pt x="15195" y="14447"/>
                  </a:cubicBezTo>
                  <a:cubicBezTo>
                    <a:pt x="16828" y="15148"/>
                    <a:pt x="17833" y="15990"/>
                    <a:pt x="18963" y="16270"/>
                  </a:cubicBezTo>
                  <a:cubicBezTo>
                    <a:pt x="20093" y="16551"/>
                    <a:pt x="21349" y="16270"/>
                    <a:pt x="21474" y="14306"/>
                  </a:cubicBezTo>
                  <a:cubicBezTo>
                    <a:pt x="21600" y="12343"/>
                    <a:pt x="20595" y="8696"/>
                    <a:pt x="19591" y="6031"/>
                  </a:cubicBezTo>
                  <a:cubicBezTo>
                    <a:pt x="18586" y="3366"/>
                    <a:pt x="17581" y="1683"/>
                    <a:pt x="16577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1822294" y="1661353"/>
              <a:ext cx="743238" cy="100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2" y="2713"/>
                    <a:pt x="565" y="5426"/>
                    <a:pt x="706" y="7043"/>
                  </a:cubicBezTo>
                  <a:cubicBezTo>
                    <a:pt x="847" y="8661"/>
                    <a:pt x="847" y="9183"/>
                    <a:pt x="988" y="9183"/>
                  </a:cubicBezTo>
                  <a:cubicBezTo>
                    <a:pt x="1129" y="9183"/>
                    <a:pt x="1412" y="8661"/>
                    <a:pt x="1765" y="8139"/>
                  </a:cubicBezTo>
                  <a:cubicBezTo>
                    <a:pt x="2118" y="7617"/>
                    <a:pt x="2541" y="7096"/>
                    <a:pt x="3176" y="6470"/>
                  </a:cubicBezTo>
                  <a:cubicBezTo>
                    <a:pt x="3812" y="5843"/>
                    <a:pt x="4659" y="5113"/>
                    <a:pt x="5153" y="5009"/>
                  </a:cubicBezTo>
                  <a:cubicBezTo>
                    <a:pt x="5647" y="4904"/>
                    <a:pt x="5788" y="5426"/>
                    <a:pt x="5929" y="6052"/>
                  </a:cubicBezTo>
                  <a:cubicBezTo>
                    <a:pt x="6071" y="6678"/>
                    <a:pt x="6212" y="7409"/>
                    <a:pt x="6424" y="8035"/>
                  </a:cubicBezTo>
                  <a:cubicBezTo>
                    <a:pt x="6635" y="8661"/>
                    <a:pt x="6918" y="9183"/>
                    <a:pt x="7412" y="9548"/>
                  </a:cubicBezTo>
                  <a:cubicBezTo>
                    <a:pt x="7906" y="9913"/>
                    <a:pt x="8612" y="10122"/>
                    <a:pt x="9106" y="9965"/>
                  </a:cubicBezTo>
                  <a:cubicBezTo>
                    <a:pt x="9600" y="9809"/>
                    <a:pt x="9882" y="9287"/>
                    <a:pt x="10094" y="8765"/>
                  </a:cubicBezTo>
                  <a:cubicBezTo>
                    <a:pt x="10306" y="8243"/>
                    <a:pt x="10447" y="7722"/>
                    <a:pt x="10729" y="7252"/>
                  </a:cubicBezTo>
                  <a:cubicBezTo>
                    <a:pt x="11012" y="6783"/>
                    <a:pt x="11435" y="6365"/>
                    <a:pt x="12071" y="6470"/>
                  </a:cubicBezTo>
                  <a:cubicBezTo>
                    <a:pt x="12706" y="6574"/>
                    <a:pt x="13553" y="7200"/>
                    <a:pt x="14329" y="7513"/>
                  </a:cubicBezTo>
                  <a:cubicBezTo>
                    <a:pt x="15106" y="7826"/>
                    <a:pt x="15812" y="7826"/>
                    <a:pt x="16306" y="7565"/>
                  </a:cubicBezTo>
                  <a:cubicBezTo>
                    <a:pt x="16800" y="7304"/>
                    <a:pt x="17082" y="6783"/>
                    <a:pt x="17365" y="6209"/>
                  </a:cubicBezTo>
                  <a:cubicBezTo>
                    <a:pt x="17647" y="5635"/>
                    <a:pt x="17929" y="5009"/>
                    <a:pt x="18141" y="5009"/>
                  </a:cubicBezTo>
                  <a:cubicBezTo>
                    <a:pt x="18353" y="5009"/>
                    <a:pt x="18494" y="5635"/>
                    <a:pt x="19059" y="7774"/>
                  </a:cubicBezTo>
                  <a:cubicBezTo>
                    <a:pt x="19624" y="9913"/>
                    <a:pt x="20612" y="13565"/>
                    <a:pt x="21106" y="16017"/>
                  </a:cubicBezTo>
                  <a:cubicBezTo>
                    <a:pt x="21600" y="18470"/>
                    <a:pt x="21600" y="19722"/>
                    <a:pt x="21318" y="20504"/>
                  </a:cubicBezTo>
                  <a:cubicBezTo>
                    <a:pt x="21035" y="21287"/>
                    <a:pt x="20471" y="21600"/>
                    <a:pt x="19482" y="21600"/>
                  </a:cubicBezTo>
                  <a:cubicBezTo>
                    <a:pt x="18494" y="21600"/>
                    <a:pt x="17082" y="21287"/>
                    <a:pt x="16024" y="19826"/>
                  </a:cubicBezTo>
                  <a:cubicBezTo>
                    <a:pt x="14965" y="18365"/>
                    <a:pt x="14259" y="15757"/>
                    <a:pt x="15247" y="12991"/>
                  </a:cubicBezTo>
                  <a:cubicBezTo>
                    <a:pt x="16235" y="10226"/>
                    <a:pt x="18918" y="7304"/>
                    <a:pt x="21600" y="4383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2881248" y="1702644"/>
              <a:ext cx="281788" cy="27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051" fill="norm" stroke="1" extrusionOk="0">
                  <a:moveTo>
                    <a:pt x="6843" y="13363"/>
                  </a:moveTo>
                  <a:cubicBezTo>
                    <a:pt x="8643" y="13729"/>
                    <a:pt x="10443" y="14095"/>
                    <a:pt x="12423" y="12814"/>
                  </a:cubicBezTo>
                  <a:cubicBezTo>
                    <a:pt x="14403" y="11532"/>
                    <a:pt x="16563" y="8604"/>
                    <a:pt x="17643" y="6224"/>
                  </a:cubicBezTo>
                  <a:cubicBezTo>
                    <a:pt x="18723" y="3844"/>
                    <a:pt x="18723" y="2014"/>
                    <a:pt x="17823" y="915"/>
                  </a:cubicBezTo>
                  <a:cubicBezTo>
                    <a:pt x="16923" y="-183"/>
                    <a:pt x="15123" y="-549"/>
                    <a:pt x="11883" y="1282"/>
                  </a:cubicBezTo>
                  <a:cubicBezTo>
                    <a:pt x="8643" y="3112"/>
                    <a:pt x="3963" y="7139"/>
                    <a:pt x="1623" y="10434"/>
                  </a:cubicBezTo>
                  <a:cubicBezTo>
                    <a:pt x="-717" y="13729"/>
                    <a:pt x="-717" y="16292"/>
                    <a:pt x="2883" y="17939"/>
                  </a:cubicBezTo>
                  <a:cubicBezTo>
                    <a:pt x="6483" y="19587"/>
                    <a:pt x="13683" y="20319"/>
                    <a:pt x="20883" y="21051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3279621" y="1809254"/>
              <a:ext cx="422626" cy="17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5132"/>
                  </a:moveTo>
                  <a:cubicBezTo>
                    <a:pt x="0" y="8132"/>
                    <a:pt x="0" y="11132"/>
                    <a:pt x="0" y="14132"/>
                  </a:cubicBezTo>
                  <a:cubicBezTo>
                    <a:pt x="0" y="17132"/>
                    <a:pt x="0" y="20132"/>
                    <a:pt x="372" y="20432"/>
                  </a:cubicBezTo>
                  <a:cubicBezTo>
                    <a:pt x="745" y="20732"/>
                    <a:pt x="1490" y="18332"/>
                    <a:pt x="2234" y="15932"/>
                  </a:cubicBezTo>
                  <a:cubicBezTo>
                    <a:pt x="2979" y="13532"/>
                    <a:pt x="3724" y="11132"/>
                    <a:pt x="4593" y="9032"/>
                  </a:cubicBezTo>
                  <a:cubicBezTo>
                    <a:pt x="5462" y="6932"/>
                    <a:pt x="6455" y="5132"/>
                    <a:pt x="6952" y="6032"/>
                  </a:cubicBezTo>
                  <a:cubicBezTo>
                    <a:pt x="7448" y="6932"/>
                    <a:pt x="7448" y="10532"/>
                    <a:pt x="8069" y="12332"/>
                  </a:cubicBezTo>
                  <a:cubicBezTo>
                    <a:pt x="8690" y="14132"/>
                    <a:pt x="9931" y="14132"/>
                    <a:pt x="10800" y="12632"/>
                  </a:cubicBezTo>
                  <a:cubicBezTo>
                    <a:pt x="11669" y="11132"/>
                    <a:pt x="12166" y="8132"/>
                    <a:pt x="12786" y="5432"/>
                  </a:cubicBezTo>
                  <a:cubicBezTo>
                    <a:pt x="13407" y="2732"/>
                    <a:pt x="14152" y="332"/>
                    <a:pt x="15021" y="32"/>
                  </a:cubicBezTo>
                  <a:cubicBezTo>
                    <a:pt x="15890" y="-268"/>
                    <a:pt x="16883" y="1532"/>
                    <a:pt x="18000" y="5432"/>
                  </a:cubicBezTo>
                  <a:cubicBezTo>
                    <a:pt x="19117" y="9332"/>
                    <a:pt x="20359" y="15332"/>
                    <a:pt x="21600" y="21332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3789686" y="1777939"/>
              <a:ext cx="43720" cy="45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3818833" y="1735498"/>
              <a:ext cx="204045" cy="188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54" fill="norm" stroke="1" extrusionOk="0">
                  <a:moveTo>
                    <a:pt x="1507" y="11485"/>
                  </a:moveTo>
                  <a:cubicBezTo>
                    <a:pt x="2512" y="7608"/>
                    <a:pt x="3516" y="3731"/>
                    <a:pt x="5274" y="1792"/>
                  </a:cubicBezTo>
                  <a:cubicBezTo>
                    <a:pt x="7033" y="-146"/>
                    <a:pt x="9544" y="-146"/>
                    <a:pt x="12056" y="131"/>
                  </a:cubicBezTo>
                  <a:cubicBezTo>
                    <a:pt x="14567" y="408"/>
                    <a:pt x="17079" y="962"/>
                    <a:pt x="18837" y="2623"/>
                  </a:cubicBezTo>
                  <a:cubicBezTo>
                    <a:pt x="20595" y="4285"/>
                    <a:pt x="21600" y="7054"/>
                    <a:pt x="20847" y="9546"/>
                  </a:cubicBezTo>
                  <a:cubicBezTo>
                    <a:pt x="20093" y="12039"/>
                    <a:pt x="17581" y="14254"/>
                    <a:pt x="13814" y="16192"/>
                  </a:cubicBezTo>
                  <a:cubicBezTo>
                    <a:pt x="10046" y="18131"/>
                    <a:pt x="5023" y="19792"/>
                    <a:pt x="0" y="21454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4066577" y="1457326"/>
              <a:ext cx="72868" cy="48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673"/>
                    <a:pt x="7200" y="11345"/>
                    <a:pt x="3600" y="14945"/>
                  </a:cubicBezTo>
                  <a:cubicBezTo>
                    <a:pt x="0" y="18545"/>
                    <a:pt x="0" y="2007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4066577" y="1740361"/>
              <a:ext cx="510066" cy="80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601"/>
                  </a:moveTo>
                  <a:cubicBezTo>
                    <a:pt x="2263" y="855"/>
                    <a:pt x="4526" y="1110"/>
                    <a:pt x="6069" y="1046"/>
                  </a:cubicBezTo>
                  <a:cubicBezTo>
                    <a:pt x="7611" y="983"/>
                    <a:pt x="8434" y="601"/>
                    <a:pt x="9051" y="728"/>
                  </a:cubicBezTo>
                  <a:cubicBezTo>
                    <a:pt x="9669" y="855"/>
                    <a:pt x="10080" y="1491"/>
                    <a:pt x="10800" y="1808"/>
                  </a:cubicBezTo>
                  <a:cubicBezTo>
                    <a:pt x="11520" y="2126"/>
                    <a:pt x="12549" y="2126"/>
                    <a:pt x="13577" y="1999"/>
                  </a:cubicBezTo>
                  <a:cubicBezTo>
                    <a:pt x="14606" y="1872"/>
                    <a:pt x="15634" y="1618"/>
                    <a:pt x="16560" y="1110"/>
                  </a:cubicBezTo>
                  <a:cubicBezTo>
                    <a:pt x="17486" y="601"/>
                    <a:pt x="18309" y="-161"/>
                    <a:pt x="18926" y="30"/>
                  </a:cubicBezTo>
                  <a:cubicBezTo>
                    <a:pt x="19543" y="220"/>
                    <a:pt x="19954" y="1364"/>
                    <a:pt x="20366" y="3968"/>
                  </a:cubicBezTo>
                  <a:cubicBezTo>
                    <a:pt x="20777" y="6573"/>
                    <a:pt x="21189" y="10639"/>
                    <a:pt x="21086" y="13625"/>
                  </a:cubicBezTo>
                  <a:cubicBezTo>
                    <a:pt x="20983" y="16611"/>
                    <a:pt x="20366" y="18517"/>
                    <a:pt x="18823" y="19724"/>
                  </a:cubicBezTo>
                  <a:cubicBezTo>
                    <a:pt x="17280" y="20931"/>
                    <a:pt x="14811" y="21439"/>
                    <a:pt x="12754" y="21058"/>
                  </a:cubicBezTo>
                  <a:cubicBezTo>
                    <a:pt x="10697" y="20677"/>
                    <a:pt x="9051" y="19406"/>
                    <a:pt x="9360" y="16865"/>
                  </a:cubicBezTo>
                  <a:cubicBezTo>
                    <a:pt x="9669" y="14324"/>
                    <a:pt x="11931" y="10512"/>
                    <a:pt x="14297" y="7907"/>
                  </a:cubicBezTo>
                  <a:cubicBezTo>
                    <a:pt x="16663" y="5303"/>
                    <a:pt x="19131" y="3905"/>
                    <a:pt x="21600" y="2507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4773175" y="1343054"/>
              <a:ext cx="309353" cy="37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468" fill="norm" stroke="1" extrusionOk="0">
                  <a:moveTo>
                    <a:pt x="2468" y="9006"/>
                  </a:moveTo>
                  <a:cubicBezTo>
                    <a:pt x="1159" y="7622"/>
                    <a:pt x="-150" y="6237"/>
                    <a:pt x="14" y="5130"/>
                  </a:cubicBezTo>
                  <a:cubicBezTo>
                    <a:pt x="177" y="4022"/>
                    <a:pt x="1814" y="3191"/>
                    <a:pt x="4268" y="2360"/>
                  </a:cubicBezTo>
                  <a:cubicBezTo>
                    <a:pt x="6723" y="1530"/>
                    <a:pt x="9995" y="699"/>
                    <a:pt x="13105" y="283"/>
                  </a:cubicBezTo>
                  <a:cubicBezTo>
                    <a:pt x="16214" y="-132"/>
                    <a:pt x="19159" y="-132"/>
                    <a:pt x="20305" y="560"/>
                  </a:cubicBezTo>
                  <a:cubicBezTo>
                    <a:pt x="21450" y="1253"/>
                    <a:pt x="20795" y="2637"/>
                    <a:pt x="18014" y="4853"/>
                  </a:cubicBezTo>
                  <a:cubicBezTo>
                    <a:pt x="15232" y="7068"/>
                    <a:pt x="10323" y="10114"/>
                    <a:pt x="7377" y="13022"/>
                  </a:cubicBezTo>
                  <a:cubicBezTo>
                    <a:pt x="4432" y="15930"/>
                    <a:pt x="3450" y="18699"/>
                    <a:pt x="2468" y="21468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4970121" y="1909098"/>
              <a:ext cx="43720" cy="7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72" name="Drawing"/>
          <p:cNvGrpSpPr/>
          <p:nvPr/>
        </p:nvGrpSpPr>
        <p:grpSpPr>
          <a:xfrm>
            <a:off x="8860550" y="3018312"/>
            <a:ext cx="6201474" cy="2781851"/>
            <a:chOff x="-494856" y="-2752703"/>
            <a:chExt cx="6201473" cy="2781850"/>
          </a:xfrm>
        </p:grpSpPr>
        <p:sp>
          <p:nvSpPr>
            <p:cNvPr id="356" name="Line"/>
            <p:cNvSpPr/>
            <p:nvPr/>
          </p:nvSpPr>
          <p:spPr>
            <a:xfrm>
              <a:off x="1661988" y="-2142272"/>
              <a:ext cx="311094" cy="25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600" fill="norm" stroke="1" extrusionOk="0">
                  <a:moveTo>
                    <a:pt x="0" y="4985"/>
                  </a:moveTo>
                  <a:cubicBezTo>
                    <a:pt x="0" y="9138"/>
                    <a:pt x="0" y="13292"/>
                    <a:pt x="332" y="16408"/>
                  </a:cubicBezTo>
                  <a:cubicBezTo>
                    <a:pt x="665" y="19523"/>
                    <a:pt x="1329" y="21600"/>
                    <a:pt x="1828" y="21600"/>
                  </a:cubicBezTo>
                  <a:cubicBezTo>
                    <a:pt x="2326" y="21600"/>
                    <a:pt x="2658" y="19523"/>
                    <a:pt x="3323" y="17446"/>
                  </a:cubicBezTo>
                  <a:cubicBezTo>
                    <a:pt x="3988" y="15369"/>
                    <a:pt x="4985" y="13292"/>
                    <a:pt x="6314" y="12254"/>
                  </a:cubicBezTo>
                  <a:cubicBezTo>
                    <a:pt x="7643" y="11215"/>
                    <a:pt x="9305" y="11215"/>
                    <a:pt x="10966" y="11838"/>
                  </a:cubicBezTo>
                  <a:cubicBezTo>
                    <a:pt x="12628" y="12462"/>
                    <a:pt x="14289" y="13708"/>
                    <a:pt x="15951" y="14538"/>
                  </a:cubicBezTo>
                  <a:cubicBezTo>
                    <a:pt x="17612" y="15369"/>
                    <a:pt x="19274" y="15785"/>
                    <a:pt x="20271" y="14538"/>
                  </a:cubicBezTo>
                  <a:cubicBezTo>
                    <a:pt x="21268" y="13292"/>
                    <a:pt x="21600" y="10385"/>
                    <a:pt x="20935" y="7685"/>
                  </a:cubicBezTo>
                  <a:cubicBezTo>
                    <a:pt x="20271" y="4985"/>
                    <a:pt x="18609" y="2492"/>
                    <a:pt x="16948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2028481" y="-2404591"/>
              <a:ext cx="652557" cy="949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41" fill="norm" stroke="1" extrusionOk="0">
                  <a:moveTo>
                    <a:pt x="889" y="0"/>
                  </a:moveTo>
                  <a:cubicBezTo>
                    <a:pt x="409" y="439"/>
                    <a:pt x="-71" y="877"/>
                    <a:pt x="9" y="2083"/>
                  </a:cubicBezTo>
                  <a:cubicBezTo>
                    <a:pt x="89" y="3289"/>
                    <a:pt x="729" y="5263"/>
                    <a:pt x="1129" y="6634"/>
                  </a:cubicBezTo>
                  <a:cubicBezTo>
                    <a:pt x="1529" y="8004"/>
                    <a:pt x="1689" y="8772"/>
                    <a:pt x="1929" y="8881"/>
                  </a:cubicBezTo>
                  <a:cubicBezTo>
                    <a:pt x="2169" y="8991"/>
                    <a:pt x="2489" y="8443"/>
                    <a:pt x="2809" y="7894"/>
                  </a:cubicBezTo>
                  <a:cubicBezTo>
                    <a:pt x="3129" y="7346"/>
                    <a:pt x="3449" y="6798"/>
                    <a:pt x="3849" y="6305"/>
                  </a:cubicBezTo>
                  <a:cubicBezTo>
                    <a:pt x="4249" y="5811"/>
                    <a:pt x="4729" y="5373"/>
                    <a:pt x="5369" y="5318"/>
                  </a:cubicBezTo>
                  <a:cubicBezTo>
                    <a:pt x="6009" y="5263"/>
                    <a:pt x="6809" y="5592"/>
                    <a:pt x="7369" y="6030"/>
                  </a:cubicBezTo>
                  <a:cubicBezTo>
                    <a:pt x="7929" y="6469"/>
                    <a:pt x="8249" y="7017"/>
                    <a:pt x="8729" y="7620"/>
                  </a:cubicBezTo>
                  <a:cubicBezTo>
                    <a:pt x="9209" y="8223"/>
                    <a:pt x="9849" y="8881"/>
                    <a:pt x="10409" y="8936"/>
                  </a:cubicBezTo>
                  <a:cubicBezTo>
                    <a:pt x="10969" y="8991"/>
                    <a:pt x="11449" y="8443"/>
                    <a:pt x="11769" y="7894"/>
                  </a:cubicBezTo>
                  <a:cubicBezTo>
                    <a:pt x="12089" y="7346"/>
                    <a:pt x="12249" y="6798"/>
                    <a:pt x="12729" y="6579"/>
                  </a:cubicBezTo>
                  <a:cubicBezTo>
                    <a:pt x="13209" y="6359"/>
                    <a:pt x="14009" y="6469"/>
                    <a:pt x="14809" y="6579"/>
                  </a:cubicBezTo>
                  <a:cubicBezTo>
                    <a:pt x="15609" y="6688"/>
                    <a:pt x="16409" y="6798"/>
                    <a:pt x="17209" y="6414"/>
                  </a:cubicBezTo>
                  <a:cubicBezTo>
                    <a:pt x="18009" y="6030"/>
                    <a:pt x="18809" y="5153"/>
                    <a:pt x="19209" y="5098"/>
                  </a:cubicBezTo>
                  <a:cubicBezTo>
                    <a:pt x="19609" y="5044"/>
                    <a:pt x="19609" y="5811"/>
                    <a:pt x="19929" y="7949"/>
                  </a:cubicBezTo>
                  <a:cubicBezTo>
                    <a:pt x="20249" y="10087"/>
                    <a:pt x="20889" y="13596"/>
                    <a:pt x="21209" y="15679"/>
                  </a:cubicBezTo>
                  <a:cubicBezTo>
                    <a:pt x="21529" y="17762"/>
                    <a:pt x="21529" y="18420"/>
                    <a:pt x="21449" y="19133"/>
                  </a:cubicBezTo>
                  <a:cubicBezTo>
                    <a:pt x="21369" y="19846"/>
                    <a:pt x="21209" y="20613"/>
                    <a:pt x="20649" y="21052"/>
                  </a:cubicBezTo>
                  <a:cubicBezTo>
                    <a:pt x="20089" y="21490"/>
                    <a:pt x="19129" y="21600"/>
                    <a:pt x="18089" y="21161"/>
                  </a:cubicBezTo>
                  <a:cubicBezTo>
                    <a:pt x="17049" y="20723"/>
                    <a:pt x="15929" y="19736"/>
                    <a:pt x="15609" y="17872"/>
                  </a:cubicBezTo>
                  <a:cubicBezTo>
                    <a:pt x="15289" y="16008"/>
                    <a:pt x="15769" y="13267"/>
                    <a:pt x="16729" y="11184"/>
                  </a:cubicBezTo>
                  <a:cubicBezTo>
                    <a:pt x="17689" y="9101"/>
                    <a:pt x="19129" y="7675"/>
                    <a:pt x="20569" y="625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-494857" y="-141791"/>
              <a:ext cx="786958" cy="170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21113"/>
                  </a:moveTo>
                  <a:cubicBezTo>
                    <a:pt x="400" y="15113"/>
                    <a:pt x="800" y="9113"/>
                    <a:pt x="1267" y="5213"/>
                  </a:cubicBezTo>
                  <a:cubicBezTo>
                    <a:pt x="1733" y="1313"/>
                    <a:pt x="2267" y="-487"/>
                    <a:pt x="3133" y="113"/>
                  </a:cubicBezTo>
                  <a:cubicBezTo>
                    <a:pt x="4000" y="713"/>
                    <a:pt x="5200" y="3713"/>
                    <a:pt x="6067" y="6113"/>
                  </a:cubicBezTo>
                  <a:cubicBezTo>
                    <a:pt x="6933" y="8513"/>
                    <a:pt x="7467" y="10313"/>
                    <a:pt x="8067" y="11513"/>
                  </a:cubicBezTo>
                  <a:cubicBezTo>
                    <a:pt x="8667" y="12713"/>
                    <a:pt x="9333" y="13313"/>
                    <a:pt x="9933" y="12413"/>
                  </a:cubicBezTo>
                  <a:cubicBezTo>
                    <a:pt x="10533" y="11513"/>
                    <a:pt x="11067" y="9113"/>
                    <a:pt x="11467" y="6413"/>
                  </a:cubicBezTo>
                  <a:cubicBezTo>
                    <a:pt x="11867" y="3713"/>
                    <a:pt x="12133" y="713"/>
                    <a:pt x="12400" y="713"/>
                  </a:cubicBezTo>
                  <a:cubicBezTo>
                    <a:pt x="12667" y="713"/>
                    <a:pt x="12933" y="3713"/>
                    <a:pt x="13600" y="5213"/>
                  </a:cubicBezTo>
                  <a:cubicBezTo>
                    <a:pt x="14267" y="6713"/>
                    <a:pt x="15333" y="6713"/>
                    <a:pt x="16200" y="6113"/>
                  </a:cubicBezTo>
                  <a:cubicBezTo>
                    <a:pt x="17067" y="5513"/>
                    <a:pt x="17733" y="4313"/>
                    <a:pt x="18400" y="3413"/>
                  </a:cubicBezTo>
                  <a:cubicBezTo>
                    <a:pt x="19067" y="2513"/>
                    <a:pt x="19733" y="1913"/>
                    <a:pt x="20267" y="2813"/>
                  </a:cubicBezTo>
                  <a:cubicBezTo>
                    <a:pt x="20800" y="3713"/>
                    <a:pt x="21200" y="6113"/>
                    <a:pt x="21400" y="8813"/>
                  </a:cubicBezTo>
                  <a:cubicBezTo>
                    <a:pt x="21600" y="11513"/>
                    <a:pt x="21600" y="14513"/>
                    <a:pt x="21600" y="17513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5456" y="-1952819"/>
              <a:ext cx="1088175" cy="1719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1633" y="21600"/>
                  </a:moveTo>
                  <a:cubicBezTo>
                    <a:pt x="1057" y="20807"/>
                    <a:pt x="481" y="20014"/>
                    <a:pt x="193" y="18549"/>
                  </a:cubicBezTo>
                  <a:cubicBezTo>
                    <a:pt x="-95" y="17085"/>
                    <a:pt x="-95" y="14949"/>
                    <a:pt x="433" y="12875"/>
                  </a:cubicBezTo>
                  <a:cubicBezTo>
                    <a:pt x="961" y="10800"/>
                    <a:pt x="2017" y="8786"/>
                    <a:pt x="3793" y="7078"/>
                  </a:cubicBezTo>
                  <a:cubicBezTo>
                    <a:pt x="5569" y="5369"/>
                    <a:pt x="8065" y="3966"/>
                    <a:pt x="10849" y="2990"/>
                  </a:cubicBezTo>
                  <a:cubicBezTo>
                    <a:pt x="13633" y="2014"/>
                    <a:pt x="16705" y="1464"/>
                    <a:pt x="18529" y="1037"/>
                  </a:cubicBezTo>
                  <a:cubicBezTo>
                    <a:pt x="20353" y="610"/>
                    <a:pt x="20929" y="305"/>
                    <a:pt x="21505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855600" y="-2010505"/>
              <a:ext cx="299425" cy="261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550" fill="norm" stroke="1" extrusionOk="0">
                  <a:moveTo>
                    <a:pt x="3429" y="1150"/>
                  </a:moveTo>
                  <a:cubicBezTo>
                    <a:pt x="1714" y="1150"/>
                    <a:pt x="0" y="1150"/>
                    <a:pt x="0" y="950"/>
                  </a:cubicBezTo>
                  <a:cubicBezTo>
                    <a:pt x="0" y="750"/>
                    <a:pt x="1714" y="350"/>
                    <a:pt x="4629" y="150"/>
                  </a:cubicBezTo>
                  <a:cubicBezTo>
                    <a:pt x="7543" y="-50"/>
                    <a:pt x="11657" y="-50"/>
                    <a:pt x="14571" y="150"/>
                  </a:cubicBezTo>
                  <a:cubicBezTo>
                    <a:pt x="17486" y="350"/>
                    <a:pt x="19200" y="750"/>
                    <a:pt x="20229" y="1950"/>
                  </a:cubicBezTo>
                  <a:cubicBezTo>
                    <a:pt x="21257" y="3150"/>
                    <a:pt x="21600" y="5150"/>
                    <a:pt x="20229" y="8550"/>
                  </a:cubicBezTo>
                  <a:cubicBezTo>
                    <a:pt x="18857" y="11950"/>
                    <a:pt x="15771" y="16750"/>
                    <a:pt x="12686" y="2155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3048949" y="-2227889"/>
              <a:ext cx="245246" cy="20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07" fill="norm" stroke="1" extrusionOk="0">
                  <a:moveTo>
                    <a:pt x="13758" y="7521"/>
                  </a:moveTo>
                  <a:cubicBezTo>
                    <a:pt x="14606" y="4950"/>
                    <a:pt x="15453" y="2378"/>
                    <a:pt x="14817" y="1093"/>
                  </a:cubicBezTo>
                  <a:cubicBezTo>
                    <a:pt x="14182" y="-193"/>
                    <a:pt x="12064" y="-193"/>
                    <a:pt x="9947" y="321"/>
                  </a:cubicBezTo>
                  <a:cubicBezTo>
                    <a:pt x="7829" y="836"/>
                    <a:pt x="5711" y="1864"/>
                    <a:pt x="4017" y="3921"/>
                  </a:cubicBezTo>
                  <a:cubicBezTo>
                    <a:pt x="2323" y="5978"/>
                    <a:pt x="1053" y="9064"/>
                    <a:pt x="417" y="11893"/>
                  </a:cubicBezTo>
                  <a:cubicBezTo>
                    <a:pt x="-218" y="14721"/>
                    <a:pt x="-218" y="17293"/>
                    <a:pt x="1053" y="18064"/>
                  </a:cubicBezTo>
                  <a:cubicBezTo>
                    <a:pt x="2323" y="18836"/>
                    <a:pt x="4864" y="17807"/>
                    <a:pt x="6982" y="16264"/>
                  </a:cubicBezTo>
                  <a:cubicBezTo>
                    <a:pt x="9100" y="14721"/>
                    <a:pt x="10794" y="12664"/>
                    <a:pt x="12276" y="10093"/>
                  </a:cubicBezTo>
                  <a:cubicBezTo>
                    <a:pt x="13758" y="7521"/>
                    <a:pt x="15029" y="4436"/>
                    <a:pt x="15453" y="4178"/>
                  </a:cubicBezTo>
                  <a:cubicBezTo>
                    <a:pt x="15876" y="3921"/>
                    <a:pt x="15453" y="6493"/>
                    <a:pt x="15241" y="9064"/>
                  </a:cubicBezTo>
                  <a:cubicBezTo>
                    <a:pt x="15029" y="11636"/>
                    <a:pt x="15029" y="14207"/>
                    <a:pt x="16088" y="16264"/>
                  </a:cubicBezTo>
                  <a:cubicBezTo>
                    <a:pt x="17147" y="18321"/>
                    <a:pt x="19264" y="19864"/>
                    <a:pt x="21382" y="21407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3354656" y="-2679304"/>
              <a:ext cx="333018" cy="64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93" fill="norm" stroke="1" extrusionOk="0">
                  <a:moveTo>
                    <a:pt x="11130" y="15768"/>
                  </a:moveTo>
                  <a:cubicBezTo>
                    <a:pt x="7999" y="16568"/>
                    <a:pt x="4869" y="17368"/>
                    <a:pt x="2834" y="18088"/>
                  </a:cubicBezTo>
                  <a:cubicBezTo>
                    <a:pt x="799" y="18808"/>
                    <a:pt x="-140" y="19448"/>
                    <a:pt x="17" y="20008"/>
                  </a:cubicBezTo>
                  <a:cubicBezTo>
                    <a:pt x="173" y="20568"/>
                    <a:pt x="1425" y="21048"/>
                    <a:pt x="2990" y="21288"/>
                  </a:cubicBezTo>
                  <a:cubicBezTo>
                    <a:pt x="4556" y="21528"/>
                    <a:pt x="6434" y="21528"/>
                    <a:pt x="8782" y="19368"/>
                  </a:cubicBezTo>
                  <a:cubicBezTo>
                    <a:pt x="11130" y="17208"/>
                    <a:pt x="13947" y="12888"/>
                    <a:pt x="14886" y="9528"/>
                  </a:cubicBezTo>
                  <a:cubicBezTo>
                    <a:pt x="15825" y="6168"/>
                    <a:pt x="14886" y="3768"/>
                    <a:pt x="13947" y="2248"/>
                  </a:cubicBezTo>
                  <a:cubicBezTo>
                    <a:pt x="13008" y="728"/>
                    <a:pt x="12069" y="88"/>
                    <a:pt x="10973" y="8"/>
                  </a:cubicBezTo>
                  <a:cubicBezTo>
                    <a:pt x="9877" y="-72"/>
                    <a:pt x="8625" y="408"/>
                    <a:pt x="7843" y="2488"/>
                  </a:cubicBezTo>
                  <a:cubicBezTo>
                    <a:pt x="7060" y="4568"/>
                    <a:pt x="6747" y="8248"/>
                    <a:pt x="7999" y="11288"/>
                  </a:cubicBezTo>
                  <a:cubicBezTo>
                    <a:pt x="9251" y="14328"/>
                    <a:pt x="12069" y="16728"/>
                    <a:pt x="14573" y="18008"/>
                  </a:cubicBezTo>
                  <a:cubicBezTo>
                    <a:pt x="17077" y="19288"/>
                    <a:pt x="19269" y="19448"/>
                    <a:pt x="21460" y="19608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3745851" y="-2752704"/>
              <a:ext cx="160422" cy="712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405" fill="norm" stroke="1" extrusionOk="0">
                  <a:moveTo>
                    <a:pt x="1921" y="16589"/>
                  </a:moveTo>
                  <a:cubicBezTo>
                    <a:pt x="651" y="17756"/>
                    <a:pt x="-620" y="18924"/>
                    <a:pt x="333" y="19362"/>
                  </a:cubicBezTo>
                  <a:cubicBezTo>
                    <a:pt x="1286" y="19800"/>
                    <a:pt x="4462" y="19508"/>
                    <a:pt x="8592" y="18340"/>
                  </a:cubicBezTo>
                  <a:cubicBezTo>
                    <a:pt x="12721" y="17173"/>
                    <a:pt x="17803" y="15129"/>
                    <a:pt x="19392" y="12283"/>
                  </a:cubicBezTo>
                  <a:cubicBezTo>
                    <a:pt x="20980" y="9437"/>
                    <a:pt x="19074" y="5789"/>
                    <a:pt x="17168" y="3527"/>
                  </a:cubicBezTo>
                  <a:cubicBezTo>
                    <a:pt x="15262" y="1264"/>
                    <a:pt x="13356" y="389"/>
                    <a:pt x="10815" y="97"/>
                  </a:cubicBezTo>
                  <a:cubicBezTo>
                    <a:pt x="8274" y="-195"/>
                    <a:pt x="5098" y="97"/>
                    <a:pt x="2874" y="2067"/>
                  </a:cubicBezTo>
                  <a:cubicBezTo>
                    <a:pt x="651" y="4037"/>
                    <a:pt x="-620" y="7686"/>
                    <a:pt x="2556" y="11189"/>
                  </a:cubicBezTo>
                  <a:cubicBezTo>
                    <a:pt x="5733" y="14691"/>
                    <a:pt x="13356" y="18048"/>
                    <a:pt x="20980" y="21405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4306375" y="-2353783"/>
              <a:ext cx="241121" cy="35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66" fill="norm" stroke="1" extrusionOk="0">
                  <a:moveTo>
                    <a:pt x="2003" y="4828"/>
                  </a:moveTo>
                  <a:cubicBezTo>
                    <a:pt x="1139" y="6288"/>
                    <a:pt x="275" y="7747"/>
                    <a:pt x="59" y="9790"/>
                  </a:cubicBezTo>
                  <a:cubicBezTo>
                    <a:pt x="-157" y="11834"/>
                    <a:pt x="275" y="14461"/>
                    <a:pt x="491" y="15044"/>
                  </a:cubicBezTo>
                  <a:cubicBezTo>
                    <a:pt x="707" y="15628"/>
                    <a:pt x="707" y="14169"/>
                    <a:pt x="1571" y="11834"/>
                  </a:cubicBezTo>
                  <a:cubicBezTo>
                    <a:pt x="2435" y="9498"/>
                    <a:pt x="4163" y="6288"/>
                    <a:pt x="5891" y="3952"/>
                  </a:cubicBezTo>
                  <a:cubicBezTo>
                    <a:pt x="7619" y="1617"/>
                    <a:pt x="9347" y="158"/>
                    <a:pt x="11291" y="12"/>
                  </a:cubicBezTo>
                  <a:cubicBezTo>
                    <a:pt x="13235" y="-134"/>
                    <a:pt x="15395" y="1034"/>
                    <a:pt x="17123" y="4828"/>
                  </a:cubicBezTo>
                  <a:cubicBezTo>
                    <a:pt x="18851" y="8623"/>
                    <a:pt x="20147" y="15044"/>
                    <a:pt x="21443" y="21466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4583537" y="-1898297"/>
              <a:ext cx="211705" cy="26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128" fill="norm" stroke="1" extrusionOk="0">
                  <a:moveTo>
                    <a:pt x="10603" y="3771"/>
                  </a:moveTo>
                  <a:cubicBezTo>
                    <a:pt x="12481" y="4928"/>
                    <a:pt x="14360" y="6085"/>
                    <a:pt x="15768" y="5507"/>
                  </a:cubicBezTo>
                  <a:cubicBezTo>
                    <a:pt x="17177" y="4928"/>
                    <a:pt x="18116" y="2614"/>
                    <a:pt x="17177" y="1264"/>
                  </a:cubicBezTo>
                  <a:cubicBezTo>
                    <a:pt x="16238" y="-86"/>
                    <a:pt x="13421" y="-472"/>
                    <a:pt x="10368" y="685"/>
                  </a:cubicBezTo>
                  <a:cubicBezTo>
                    <a:pt x="7316" y="1842"/>
                    <a:pt x="4029" y="4542"/>
                    <a:pt x="1916" y="6857"/>
                  </a:cubicBezTo>
                  <a:cubicBezTo>
                    <a:pt x="-197" y="9171"/>
                    <a:pt x="-1136" y="11099"/>
                    <a:pt x="2151" y="13414"/>
                  </a:cubicBezTo>
                  <a:cubicBezTo>
                    <a:pt x="5438" y="15728"/>
                    <a:pt x="12951" y="18428"/>
                    <a:pt x="20464" y="21128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4963976" y="-1952819"/>
              <a:ext cx="49866" cy="24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1271"/>
                    <a:pt x="4448" y="2541"/>
                    <a:pt x="1502" y="6141"/>
                  </a:cubicBezTo>
                  <a:cubicBezTo>
                    <a:pt x="-1443" y="9741"/>
                    <a:pt x="521" y="15671"/>
                    <a:pt x="2484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4838961" y="-1792513"/>
              <a:ext cx="218600" cy="29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5101280" y="-1865379"/>
              <a:ext cx="204027" cy="26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5115853" y="-1807086"/>
              <a:ext cx="247747" cy="16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5436465" y="-2576319"/>
              <a:ext cx="270153" cy="39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27" fill="norm" stroke="1" extrusionOk="0">
                  <a:moveTo>
                    <a:pt x="2274" y="10227"/>
                  </a:moveTo>
                  <a:cubicBezTo>
                    <a:pt x="1137" y="9160"/>
                    <a:pt x="0" y="8094"/>
                    <a:pt x="0" y="6894"/>
                  </a:cubicBezTo>
                  <a:cubicBezTo>
                    <a:pt x="0" y="5694"/>
                    <a:pt x="1137" y="4360"/>
                    <a:pt x="3789" y="3160"/>
                  </a:cubicBezTo>
                  <a:cubicBezTo>
                    <a:pt x="6442" y="1960"/>
                    <a:pt x="10611" y="894"/>
                    <a:pt x="14021" y="360"/>
                  </a:cubicBezTo>
                  <a:cubicBezTo>
                    <a:pt x="17432" y="-173"/>
                    <a:pt x="20084" y="-173"/>
                    <a:pt x="20842" y="760"/>
                  </a:cubicBezTo>
                  <a:cubicBezTo>
                    <a:pt x="21600" y="1694"/>
                    <a:pt x="20463" y="3560"/>
                    <a:pt x="18000" y="6094"/>
                  </a:cubicBezTo>
                  <a:cubicBezTo>
                    <a:pt x="15537" y="8627"/>
                    <a:pt x="11747" y="11827"/>
                    <a:pt x="9663" y="14494"/>
                  </a:cubicBezTo>
                  <a:cubicBezTo>
                    <a:pt x="7579" y="17160"/>
                    <a:pt x="7200" y="19294"/>
                    <a:pt x="6821" y="21427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5596771" y="-2054832"/>
              <a:ext cx="72868" cy="4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83" name="Drawing"/>
          <p:cNvGrpSpPr/>
          <p:nvPr/>
        </p:nvGrpSpPr>
        <p:grpSpPr>
          <a:xfrm>
            <a:off x="12896764" y="8442782"/>
            <a:ext cx="5718670" cy="1149024"/>
            <a:chOff x="-208712" y="-752952"/>
            <a:chExt cx="5718669" cy="1149022"/>
          </a:xfrm>
        </p:grpSpPr>
        <p:sp>
          <p:nvSpPr>
            <p:cNvPr id="373" name="Line"/>
            <p:cNvSpPr/>
            <p:nvPr/>
          </p:nvSpPr>
          <p:spPr>
            <a:xfrm>
              <a:off x="-208713" y="-218600"/>
              <a:ext cx="1987288" cy="21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2270" y="21600"/>
                  </a:moveTo>
                  <a:cubicBezTo>
                    <a:pt x="1743" y="21120"/>
                    <a:pt x="1216" y="20640"/>
                    <a:pt x="769" y="20160"/>
                  </a:cubicBezTo>
                  <a:cubicBezTo>
                    <a:pt x="321" y="19680"/>
                    <a:pt x="-48" y="19200"/>
                    <a:pt x="5" y="18960"/>
                  </a:cubicBezTo>
                  <a:cubicBezTo>
                    <a:pt x="57" y="18720"/>
                    <a:pt x="532" y="18720"/>
                    <a:pt x="1743" y="18480"/>
                  </a:cubicBezTo>
                  <a:cubicBezTo>
                    <a:pt x="2955" y="18240"/>
                    <a:pt x="4904" y="17760"/>
                    <a:pt x="6906" y="16560"/>
                  </a:cubicBezTo>
                  <a:cubicBezTo>
                    <a:pt x="8908" y="15360"/>
                    <a:pt x="10963" y="13440"/>
                    <a:pt x="13254" y="10800"/>
                  </a:cubicBezTo>
                  <a:cubicBezTo>
                    <a:pt x="15546" y="8160"/>
                    <a:pt x="18075" y="4800"/>
                    <a:pt x="19497" y="2880"/>
                  </a:cubicBezTo>
                  <a:cubicBezTo>
                    <a:pt x="20920" y="960"/>
                    <a:pt x="21236" y="480"/>
                    <a:pt x="21552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1568939" y="-393479"/>
              <a:ext cx="267929" cy="437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fill="norm" stroke="1" extrusionOk="0">
                  <a:moveTo>
                    <a:pt x="445" y="0"/>
                  </a:moveTo>
                  <a:cubicBezTo>
                    <a:pt x="60" y="1200"/>
                    <a:pt x="-326" y="2400"/>
                    <a:pt x="445" y="3120"/>
                  </a:cubicBezTo>
                  <a:cubicBezTo>
                    <a:pt x="1217" y="3840"/>
                    <a:pt x="3145" y="4080"/>
                    <a:pt x="6424" y="4680"/>
                  </a:cubicBezTo>
                  <a:cubicBezTo>
                    <a:pt x="9703" y="5280"/>
                    <a:pt x="14331" y="6240"/>
                    <a:pt x="17224" y="7200"/>
                  </a:cubicBezTo>
                  <a:cubicBezTo>
                    <a:pt x="20117" y="8160"/>
                    <a:pt x="21274" y="9120"/>
                    <a:pt x="21274" y="10080"/>
                  </a:cubicBezTo>
                  <a:cubicBezTo>
                    <a:pt x="21274" y="11040"/>
                    <a:pt x="20117" y="12000"/>
                    <a:pt x="16453" y="13920"/>
                  </a:cubicBezTo>
                  <a:cubicBezTo>
                    <a:pt x="12788" y="15840"/>
                    <a:pt x="6617" y="18720"/>
                    <a:pt x="445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2215772" y="-349759"/>
              <a:ext cx="403636" cy="296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0" y="6374"/>
                  </a:moveTo>
                  <a:cubicBezTo>
                    <a:pt x="257" y="10269"/>
                    <a:pt x="514" y="14164"/>
                    <a:pt x="1029" y="16997"/>
                  </a:cubicBezTo>
                  <a:cubicBezTo>
                    <a:pt x="1543" y="19830"/>
                    <a:pt x="2314" y="21600"/>
                    <a:pt x="3214" y="21600"/>
                  </a:cubicBezTo>
                  <a:cubicBezTo>
                    <a:pt x="4114" y="21600"/>
                    <a:pt x="5143" y="19830"/>
                    <a:pt x="6429" y="17174"/>
                  </a:cubicBezTo>
                  <a:cubicBezTo>
                    <a:pt x="7714" y="14518"/>
                    <a:pt x="9257" y="10977"/>
                    <a:pt x="10671" y="8852"/>
                  </a:cubicBezTo>
                  <a:cubicBezTo>
                    <a:pt x="12086" y="6728"/>
                    <a:pt x="13371" y="6020"/>
                    <a:pt x="14400" y="6551"/>
                  </a:cubicBezTo>
                  <a:cubicBezTo>
                    <a:pt x="15429" y="7082"/>
                    <a:pt x="16200" y="8852"/>
                    <a:pt x="17357" y="10269"/>
                  </a:cubicBezTo>
                  <a:cubicBezTo>
                    <a:pt x="18514" y="11685"/>
                    <a:pt x="20057" y="12748"/>
                    <a:pt x="20829" y="11862"/>
                  </a:cubicBezTo>
                  <a:cubicBezTo>
                    <a:pt x="21600" y="10977"/>
                    <a:pt x="21600" y="8144"/>
                    <a:pt x="20443" y="5843"/>
                  </a:cubicBezTo>
                  <a:cubicBezTo>
                    <a:pt x="19286" y="3541"/>
                    <a:pt x="16971" y="1771"/>
                    <a:pt x="14657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2594562" y="-612078"/>
              <a:ext cx="762895" cy="100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52" fill="norm" stroke="1" extrusionOk="0">
                  <a:moveTo>
                    <a:pt x="410" y="0"/>
                  </a:moveTo>
                  <a:cubicBezTo>
                    <a:pt x="139" y="1038"/>
                    <a:pt x="-133" y="2077"/>
                    <a:pt x="71" y="3375"/>
                  </a:cubicBezTo>
                  <a:cubicBezTo>
                    <a:pt x="275" y="4673"/>
                    <a:pt x="954" y="6231"/>
                    <a:pt x="1361" y="7321"/>
                  </a:cubicBezTo>
                  <a:cubicBezTo>
                    <a:pt x="1769" y="8412"/>
                    <a:pt x="1905" y="9035"/>
                    <a:pt x="2312" y="9346"/>
                  </a:cubicBezTo>
                  <a:cubicBezTo>
                    <a:pt x="2720" y="9658"/>
                    <a:pt x="3399" y="9658"/>
                    <a:pt x="3875" y="9398"/>
                  </a:cubicBezTo>
                  <a:cubicBezTo>
                    <a:pt x="4350" y="9138"/>
                    <a:pt x="4622" y="8619"/>
                    <a:pt x="4961" y="8152"/>
                  </a:cubicBezTo>
                  <a:cubicBezTo>
                    <a:pt x="5301" y="7685"/>
                    <a:pt x="5709" y="7269"/>
                    <a:pt x="6184" y="7217"/>
                  </a:cubicBezTo>
                  <a:cubicBezTo>
                    <a:pt x="6659" y="7165"/>
                    <a:pt x="7203" y="7477"/>
                    <a:pt x="7542" y="7892"/>
                  </a:cubicBezTo>
                  <a:cubicBezTo>
                    <a:pt x="7882" y="8308"/>
                    <a:pt x="8018" y="8827"/>
                    <a:pt x="8425" y="9190"/>
                  </a:cubicBezTo>
                  <a:cubicBezTo>
                    <a:pt x="8833" y="9554"/>
                    <a:pt x="9512" y="9762"/>
                    <a:pt x="10192" y="9813"/>
                  </a:cubicBezTo>
                  <a:cubicBezTo>
                    <a:pt x="10871" y="9865"/>
                    <a:pt x="11550" y="9762"/>
                    <a:pt x="11958" y="9450"/>
                  </a:cubicBezTo>
                  <a:cubicBezTo>
                    <a:pt x="12365" y="9138"/>
                    <a:pt x="12501" y="8619"/>
                    <a:pt x="12909" y="8204"/>
                  </a:cubicBezTo>
                  <a:cubicBezTo>
                    <a:pt x="13316" y="7788"/>
                    <a:pt x="13995" y="7477"/>
                    <a:pt x="14335" y="7633"/>
                  </a:cubicBezTo>
                  <a:cubicBezTo>
                    <a:pt x="14675" y="7788"/>
                    <a:pt x="14675" y="8412"/>
                    <a:pt x="14675" y="8983"/>
                  </a:cubicBezTo>
                  <a:cubicBezTo>
                    <a:pt x="14675" y="9554"/>
                    <a:pt x="14675" y="10073"/>
                    <a:pt x="14810" y="10592"/>
                  </a:cubicBezTo>
                  <a:cubicBezTo>
                    <a:pt x="14946" y="11112"/>
                    <a:pt x="15218" y="11631"/>
                    <a:pt x="15693" y="11994"/>
                  </a:cubicBezTo>
                  <a:cubicBezTo>
                    <a:pt x="16169" y="12358"/>
                    <a:pt x="16848" y="12565"/>
                    <a:pt x="17459" y="12410"/>
                  </a:cubicBezTo>
                  <a:cubicBezTo>
                    <a:pt x="18071" y="12254"/>
                    <a:pt x="18614" y="11735"/>
                    <a:pt x="19293" y="10644"/>
                  </a:cubicBezTo>
                  <a:cubicBezTo>
                    <a:pt x="19973" y="9554"/>
                    <a:pt x="20788" y="7892"/>
                    <a:pt x="21127" y="6750"/>
                  </a:cubicBezTo>
                  <a:cubicBezTo>
                    <a:pt x="21467" y="5608"/>
                    <a:pt x="21331" y="4985"/>
                    <a:pt x="21127" y="5140"/>
                  </a:cubicBezTo>
                  <a:cubicBezTo>
                    <a:pt x="20924" y="5296"/>
                    <a:pt x="20652" y="6231"/>
                    <a:pt x="20448" y="8256"/>
                  </a:cubicBezTo>
                  <a:cubicBezTo>
                    <a:pt x="20244" y="10281"/>
                    <a:pt x="20109" y="13396"/>
                    <a:pt x="19837" y="15577"/>
                  </a:cubicBezTo>
                  <a:cubicBezTo>
                    <a:pt x="19565" y="17758"/>
                    <a:pt x="19158" y="19004"/>
                    <a:pt x="18614" y="19938"/>
                  </a:cubicBezTo>
                  <a:cubicBezTo>
                    <a:pt x="18071" y="20873"/>
                    <a:pt x="17392" y="21496"/>
                    <a:pt x="16916" y="21548"/>
                  </a:cubicBezTo>
                  <a:cubicBezTo>
                    <a:pt x="16441" y="21600"/>
                    <a:pt x="16169" y="21081"/>
                    <a:pt x="16033" y="19419"/>
                  </a:cubicBezTo>
                  <a:cubicBezTo>
                    <a:pt x="15897" y="17758"/>
                    <a:pt x="15897" y="14954"/>
                    <a:pt x="16712" y="12825"/>
                  </a:cubicBezTo>
                  <a:cubicBezTo>
                    <a:pt x="17527" y="10696"/>
                    <a:pt x="19158" y="9242"/>
                    <a:pt x="20788" y="7788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3795034" y="-655798"/>
              <a:ext cx="67519" cy="59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2459"/>
                    <a:pt x="-1585" y="4917"/>
                    <a:pt x="575" y="8517"/>
                  </a:cubicBezTo>
                  <a:cubicBezTo>
                    <a:pt x="2735" y="12117"/>
                    <a:pt x="11375" y="16859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3673099" y="-566193"/>
              <a:ext cx="568359" cy="45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17132"/>
                  </a:moveTo>
                  <a:cubicBezTo>
                    <a:pt x="4615" y="13226"/>
                    <a:pt x="9231" y="9319"/>
                    <a:pt x="11815" y="6677"/>
                  </a:cubicBezTo>
                  <a:cubicBezTo>
                    <a:pt x="14400" y="4034"/>
                    <a:pt x="14954" y="2655"/>
                    <a:pt x="14677" y="1621"/>
                  </a:cubicBezTo>
                  <a:cubicBezTo>
                    <a:pt x="14400" y="587"/>
                    <a:pt x="13292" y="-102"/>
                    <a:pt x="12462" y="13"/>
                  </a:cubicBezTo>
                  <a:cubicBezTo>
                    <a:pt x="11631" y="128"/>
                    <a:pt x="11077" y="1047"/>
                    <a:pt x="10985" y="3230"/>
                  </a:cubicBezTo>
                  <a:cubicBezTo>
                    <a:pt x="10892" y="5413"/>
                    <a:pt x="11262" y="8860"/>
                    <a:pt x="11446" y="11387"/>
                  </a:cubicBezTo>
                  <a:cubicBezTo>
                    <a:pt x="11631" y="13915"/>
                    <a:pt x="11631" y="15524"/>
                    <a:pt x="11723" y="17362"/>
                  </a:cubicBezTo>
                  <a:cubicBezTo>
                    <a:pt x="11815" y="19200"/>
                    <a:pt x="12000" y="21268"/>
                    <a:pt x="12554" y="21383"/>
                  </a:cubicBezTo>
                  <a:cubicBezTo>
                    <a:pt x="13108" y="21498"/>
                    <a:pt x="14031" y="19660"/>
                    <a:pt x="14954" y="18166"/>
                  </a:cubicBezTo>
                  <a:cubicBezTo>
                    <a:pt x="15877" y="16672"/>
                    <a:pt x="16800" y="15524"/>
                    <a:pt x="17723" y="14834"/>
                  </a:cubicBezTo>
                  <a:cubicBezTo>
                    <a:pt x="18646" y="14145"/>
                    <a:pt x="19569" y="13915"/>
                    <a:pt x="20215" y="14949"/>
                  </a:cubicBezTo>
                  <a:cubicBezTo>
                    <a:pt x="20862" y="15983"/>
                    <a:pt x="21231" y="18281"/>
                    <a:pt x="21600" y="20579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4332883" y="-254577"/>
              <a:ext cx="127174" cy="15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557" fill="norm" stroke="1" extrusionOk="0">
                  <a:moveTo>
                    <a:pt x="1743" y="12702"/>
                  </a:moveTo>
                  <a:cubicBezTo>
                    <a:pt x="4943" y="7466"/>
                    <a:pt x="8143" y="2230"/>
                    <a:pt x="7743" y="593"/>
                  </a:cubicBezTo>
                  <a:cubicBezTo>
                    <a:pt x="7343" y="-1043"/>
                    <a:pt x="3343" y="921"/>
                    <a:pt x="1343" y="3866"/>
                  </a:cubicBezTo>
                  <a:cubicBezTo>
                    <a:pt x="-657" y="6812"/>
                    <a:pt x="-657" y="10739"/>
                    <a:pt x="2943" y="13684"/>
                  </a:cubicBezTo>
                  <a:cubicBezTo>
                    <a:pt x="6543" y="16630"/>
                    <a:pt x="13743" y="18593"/>
                    <a:pt x="20943" y="20557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4745940" y="-588372"/>
              <a:ext cx="413634" cy="39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13" fill="norm" stroke="1" extrusionOk="0">
                  <a:moveTo>
                    <a:pt x="4056" y="12002"/>
                  </a:moveTo>
                  <a:cubicBezTo>
                    <a:pt x="2800" y="11742"/>
                    <a:pt x="1544" y="11482"/>
                    <a:pt x="916" y="10701"/>
                  </a:cubicBezTo>
                  <a:cubicBezTo>
                    <a:pt x="288" y="9920"/>
                    <a:pt x="288" y="8619"/>
                    <a:pt x="1544" y="7058"/>
                  </a:cubicBezTo>
                  <a:cubicBezTo>
                    <a:pt x="2800" y="5496"/>
                    <a:pt x="5312" y="3675"/>
                    <a:pt x="7195" y="2504"/>
                  </a:cubicBezTo>
                  <a:cubicBezTo>
                    <a:pt x="9079" y="1332"/>
                    <a:pt x="10335" y="812"/>
                    <a:pt x="11591" y="422"/>
                  </a:cubicBezTo>
                  <a:cubicBezTo>
                    <a:pt x="12846" y="31"/>
                    <a:pt x="14102" y="-229"/>
                    <a:pt x="14479" y="291"/>
                  </a:cubicBezTo>
                  <a:cubicBezTo>
                    <a:pt x="14856" y="812"/>
                    <a:pt x="14353" y="2113"/>
                    <a:pt x="12093" y="4976"/>
                  </a:cubicBezTo>
                  <a:cubicBezTo>
                    <a:pt x="9833" y="7838"/>
                    <a:pt x="5814" y="12263"/>
                    <a:pt x="3302" y="15255"/>
                  </a:cubicBezTo>
                  <a:cubicBezTo>
                    <a:pt x="791" y="18248"/>
                    <a:pt x="-214" y="19810"/>
                    <a:pt x="37" y="20590"/>
                  </a:cubicBezTo>
                  <a:cubicBezTo>
                    <a:pt x="288" y="21371"/>
                    <a:pt x="1795" y="21371"/>
                    <a:pt x="5563" y="20851"/>
                  </a:cubicBezTo>
                  <a:cubicBezTo>
                    <a:pt x="9330" y="20330"/>
                    <a:pt x="15358" y="19289"/>
                    <a:pt x="21386" y="18248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5208151" y="-752953"/>
              <a:ext cx="301807" cy="417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600" fill="norm" stroke="1" extrusionOk="0">
                  <a:moveTo>
                    <a:pt x="664" y="12558"/>
                  </a:moveTo>
                  <a:cubicBezTo>
                    <a:pt x="0" y="11302"/>
                    <a:pt x="-665" y="10047"/>
                    <a:pt x="1329" y="8037"/>
                  </a:cubicBezTo>
                  <a:cubicBezTo>
                    <a:pt x="3323" y="6028"/>
                    <a:pt x="7975" y="3265"/>
                    <a:pt x="11132" y="1758"/>
                  </a:cubicBezTo>
                  <a:cubicBezTo>
                    <a:pt x="14289" y="251"/>
                    <a:pt x="15950" y="0"/>
                    <a:pt x="17612" y="0"/>
                  </a:cubicBezTo>
                  <a:cubicBezTo>
                    <a:pt x="19273" y="0"/>
                    <a:pt x="20935" y="251"/>
                    <a:pt x="20603" y="2260"/>
                  </a:cubicBezTo>
                  <a:cubicBezTo>
                    <a:pt x="20270" y="4270"/>
                    <a:pt x="17944" y="8037"/>
                    <a:pt x="15618" y="11553"/>
                  </a:cubicBezTo>
                  <a:cubicBezTo>
                    <a:pt x="13292" y="15070"/>
                    <a:pt x="10966" y="18335"/>
                    <a:pt x="864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5349026" y="-87440"/>
              <a:ext cx="582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16200"/>
                  </a:moveTo>
                  <a:cubicBezTo>
                    <a:pt x="14400" y="-5400"/>
                    <a:pt x="7200" y="-5400"/>
                    <a:pt x="0" y="162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94" name="Drawing"/>
          <p:cNvGrpSpPr/>
          <p:nvPr/>
        </p:nvGrpSpPr>
        <p:grpSpPr>
          <a:xfrm>
            <a:off x="12956753" y="5308838"/>
            <a:ext cx="4132938" cy="1471730"/>
            <a:chOff x="11456341" y="1536883"/>
            <a:chExt cx="4132936" cy="1471728"/>
          </a:xfrm>
        </p:grpSpPr>
        <p:sp>
          <p:nvSpPr>
            <p:cNvPr id="384" name="Line"/>
            <p:cNvSpPr/>
            <p:nvPr/>
          </p:nvSpPr>
          <p:spPr>
            <a:xfrm>
              <a:off x="12183891" y="1705072"/>
              <a:ext cx="432341" cy="383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63"/>
                  </a:moveTo>
                  <a:cubicBezTo>
                    <a:pt x="485" y="13397"/>
                    <a:pt x="971" y="16132"/>
                    <a:pt x="1699" y="18182"/>
                  </a:cubicBezTo>
                  <a:cubicBezTo>
                    <a:pt x="2427" y="20233"/>
                    <a:pt x="3398" y="21600"/>
                    <a:pt x="4126" y="21600"/>
                  </a:cubicBezTo>
                  <a:cubicBezTo>
                    <a:pt x="4854" y="21600"/>
                    <a:pt x="5339" y="20233"/>
                    <a:pt x="5825" y="18729"/>
                  </a:cubicBezTo>
                  <a:cubicBezTo>
                    <a:pt x="6310" y="17225"/>
                    <a:pt x="6796" y="15585"/>
                    <a:pt x="8130" y="14081"/>
                  </a:cubicBezTo>
                  <a:cubicBezTo>
                    <a:pt x="9465" y="12577"/>
                    <a:pt x="11649" y="11210"/>
                    <a:pt x="13712" y="11347"/>
                  </a:cubicBezTo>
                  <a:cubicBezTo>
                    <a:pt x="15775" y="11484"/>
                    <a:pt x="17717" y="13124"/>
                    <a:pt x="19173" y="14354"/>
                  </a:cubicBezTo>
                  <a:cubicBezTo>
                    <a:pt x="20629" y="15585"/>
                    <a:pt x="21600" y="16405"/>
                    <a:pt x="21600" y="15722"/>
                  </a:cubicBezTo>
                  <a:cubicBezTo>
                    <a:pt x="21600" y="15038"/>
                    <a:pt x="20629" y="12851"/>
                    <a:pt x="19294" y="10116"/>
                  </a:cubicBezTo>
                  <a:cubicBezTo>
                    <a:pt x="17960" y="7382"/>
                    <a:pt x="16261" y="4101"/>
                    <a:pt x="15411" y="2324"/>
                  </a:cubicBezTo>
                  <a:cubicBezTo>
                    <a:pt x="14562" y="547"/>
                    <a:pt x="14562" y="273"/>
                    <a:pt x="14562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12635662" y="1603060"/>
              <a:ext cx="874398" cy="1190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0" y="0"/>
                  </a:moveTo>
                  <a:cubicBezTo>
                    <a:pt x="120" y="1580"/>
                    <a:pt x="240" y="3161"/>
                    <a:pt x="360" y="4259"/>
                  </a:cubicBezTo>
                  <a:cubicBezTo>
                    <a:pt x="480" y="5356"/>
                    <a:pt x="600" y="5971"/>
                    <a:pt x="840" y="6454"/>
                  </a:cubicBezTo>
                  <a:cubicBezTo>
                    <a:pt x="1080" y="6937"/>
                    <a:pt x="1440" y="7288"/>
                    <a:pt x="1800" y="7244"/>
                  </a:cubicBezTo>
                  <a:cubicBezTo>
                    <a:pt x="2160" y="7200"/>
                    <a:pt x="2520" y="6761"/>
                    <a:pt x="2880" y="6366"/>
                  </a:cubicBezTo>
                  <a:cubicBezTo>
                    <a:pt x="3240" y="5971"/>
                    <a:pt x="3600" y="5620"/>
                    <a:pt x="4080" y="5356"/>
                  </a:cubicBezTo>
                  <a:cubicBezTo>
                    <a:pt x="4560" y="5093"/>
                    <a:pt x="5160" y="4917"/>
                    <a:pt x="5580" y="5049"/>
                  </a:cubicBezTo>
                  <a:cubicBezTo>
                    <a:pt x="6000" y="5180"/>
                    <a:pt x="6240" y="5620"/>
                    <a:pt x="6540" y="6015"/>
                  </a:cubicBezTo>
                  <a:cubicBezTo>
                    <a:pt x="6840" y="6410"/>
                    <a:pt x="7200" y="6761"/>
                    <a:pt x="7620" y="7068"/>
                  </a:cubicBezTo>
                  <a:cubicBezTo>
                    <a:pt x="8040" y="7376"/>
                    <a:pt x="8520" y="7639"/>
                    <a:pt x="9060" y="7727"/>
                  </a:cubicBezTo>
                  <a:cubicBezTo>
                    <a:pt x="9600" y="7815"/>
                    <a:pt x="10200" y="7727"/>
                    <a:pt x="10620" y="7420"/>
                  </a:cubicBezTo>
                  <a:cubicBezTo>
                    <a:pt x="11040" y="7112"/>
                    <a:pt x="11280" y="6585"/>
                    <a:pt x="11580" y="6498"/>
                  </a:cubicBezTo>
                  <a:cubicBezTo>
                    <a:pt x="11880" y="6410"/>
                    <a:pt x="12240" y="6761"/>
                    <a:pt x="12720" y="6980"/>
                  </a:cubicBezTo>
                  <a:cubicBezTo>
                    <a:pt x="13200" y="7200"/>
                    <a:pt x="13800" y="7288"/>
                    <a:pt x="14400" y="7200"/>
                  </a:cubicBezTo>
                  <a:cubicBezTo>
                    <a:pt x="15000" y="7112"/>
                    <a:pt x="15600" y="6849"/>
                    <a:pt x="16080" y="6454"/>
                  </a:cubicBezTo>
                  <a:cubicBezTo>
                    <a:pt x="16560" y="6059"/>
                    <a:pt x="16920" y="5532"/>
                    <a:pt x="17160" y="5488"/>
                  </a:cubicBezTo>
                  <a:cubicBezTo>
                    <a:pt x="17400" y="5444"/>
                    <a:pt x="17520" y="5883"/>
                    <a:pt x="18180" y="7815"/>
                  </a:cubicBezTo>
                  <a:cubicBezTo>
                    <a:pt x="18840" y="9746"/>
                    <a:pt x="20040" y="13171"/>
                    <a:pt x="20640" y="15541"/>
                  </a:cubicBezTo>
                  <a:cubicBezTo>
                    <a:pt x="21240" y="17912"/>
                    <a:pt x="21240" y="19229"/>
                    <a:pt x="21060" y="20063"/>
                  </a:cubicBezTo>
                  <a:cubicBezTo>
                    <a:pt x="20880" y="20898"/>
                    <a:pt x="20520" y="21249"/>
                    <a:pt x="19680" y="21424"/>
                  </a:cubicBezTo>
                  <a:cubicBezTo>
                    <a:pt x="18840" y="21600"/>
                    <a:pt x="17520" y="21600"/>
                    <a:pt x="16080" y="21029"/>
                  </a:cubicBezTo>
                  <a:cubicBezTo>
                    <a:pt x="14640" y="20459"/>
                    <a:pt x="13080" y="19317"/>
                    <a:pt x="12360" y="17693"/>
                  </a:cubicBezTo>
                  <a:cubicBezTo>
                    <a:pt x="11640" y="16068"/>
                    <a:pt x="11760" y="13961"/>
                    <a:pt x="13440" y="12205"/>
                  </a:cubicBezTo>
                  <a:cubicBezTo>
                    <a:pt x="15120" y="10449"/>
                    <a:pt x="18360" y="9044"/>
                    <a:pt x="21600" y="7639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13757805" y="1603060"/>
              <a:ext cx="102013" cy="466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13641218" y="1647939"/>
              <a:ext cx="568359" cy="37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14057"/>
                  </a:moveTo>
                  <a:cubicBezTo>
                    <a:pt x="2031" y="12396"/>
                    <a:pt x="4062" y="10734"/>
                    <a:pt x="6462" y="9072"/>
                  </a:cubicBezTo>
                  <a:cubicBezTo>
                    <a:pt x="8862" y="7411"/>
                    <a:pt x="11631" y="5749"/>
                    <a:pt x="13108" y="4226"/>
                  </a:cubicBezTo>
                  <a:cubicBezTo>
                    <a:pt x="14585" y="2703"/>
                    <a:pt x="14769" y="1319"/>
                    <a:pt x="14400" y="626"/>
                  </a:cubicBezTo>
                  <a:cubicBezTo>
                    <a:pt x="14031" y="-66"/>
                    <a:pt x="13108" y="-66"/>
                    <a:pt x="12185" y="72"/>
                  </a:cubicBezTo>
                  <a:cubicBezTo>
                    <a:pt x="11262" y="211"/>
                    <a:pt x="10338" y="488"/>
                    <a:pt x="9877" y="1319"/>
                  </a:cubicBezTo>
                  <a:cubicBezTo>
                    <a:pt x="9415" y="2149"/>
                    <a:pt x="9415" y="3534"/>
                    <a:pt x="9785" y="6026"/>
                  </a:cubicBezTo>
                  <a:cubicBezTo>
                    <a:pt x="10154" y="8519"/>
                    <a:pt x="10892" y="12119"/>
                    <a:pt x="11446" y="14749"/>
                  </a:cubicBezTo>
                  <a:cubicBezTo>
                    <a:pt x="12000" y="17380"/>
                    <a:pt x="12369" y="19042"/>
                    <a:pt x="12831" y="19180"/>
                  </a:cubicBezTo>
                  <a:cubicBezTo>
                    <a:pt x="13292" y="19319"/>
                    <a:pt x="13846" y="17934"/>
                    <a:pt x="14677" y="16411"/>
                  </a:cubicBezTo>
                  <a:cubicBezTo>
                    <a:pt x="15508" y="14888"/>
                    <a:pt x="16615" y="13226"/>
                    <a:pt x="17723" y="12257"/>
                  </a:cubicBezTo>
                  <a:cubicBezTo>
                    <a:pt x="18831" y="11288"/>
                    <a:pt x="19938" y="11011"/>
                    <a:pt x="20585" y="11565"/>
                  </a:cubicBezTo>
                  <a:cubicBezTo>
                    <a:pt x="21231" y="12119"/>
                    <a:pt x="21415" y="13503"/>
                    <a:pt x="21508" y="15303"/>
                  </a:cubicBezTo>
                  <a:cubicBezTo>
                    <a:pt x="21600" y="17103"/>
                    <a:pt x="21600" y="19319"/>
                    <a:pt x="21600" y="21534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14263011" y="1874099"/>
              <a:ext cx="154579" cy="16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109" fill="norm" stroke="1" extrusionOk="0">
                  <a:moveTo>
                    <a:pt x="6545" y="13703"/>
                  </a:moveTo>
                  <a:cubicBezTo>
                    <a:pt x="3273" y="13703"/>
                    <a:pt x="0" y="13703"/>
                    <a:pt x="0" y="13086"/>
                  </a:cubicBezTo>
                  <a:cubicBezTo>
                    <a:pt x="0" y="12469"/>
                    <a:pt x="3273" y="11235"/>
                    <a:pt x="6545" y="10000"/>
                  </a:cubicBezTo>
                  <a:cubicBezTo>
                    <a:pt x="9818" y="8766"/>
                    <a:pt x="13091" y="7532"/>
                    <a:pt x="16036" y="5680"/>
                  </a:cubicBezTo>
                  <a:cubicBezTo>
                    <a:pt x="18982" y="3829"/>
                    <a:pt x="21600" y="1360"/>
                    <a:pt x="20618" y="435"/>
                  </a:cubicBezTo>
                  <a:cubicBezTo>
                    <a:pt x="19636" y="-491"/>
                    <a:pt x="15055" y="126"/>
                    <a:pt x="11455" y="1669"/>
                  </a:cubicBezTo>
                  <a:cubicBezTo>
                    <a:pt x="7855" y="3212"/>
                    <a:pt x="5236" y="5680"/>
                    <a:pt x="4255" y="8458"/>
                  </a:cubicBezTo>
                  <a:cubicBezTo>
                    <a:pt x="3273" y="11235"/>
                    <a:pt x="3927" y="14320"/>
                    <a:pt x="6545" y="16480"/>
                  </a:cubicBezTo>
                  <a:cubicBezTo>
                    <a:pt x="9164" y="18640"/>
                    <a:pt x="13745" y="19875"/>
                    <a:pt x="18327" y="21109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14821740" y="1562047"/>
              <a:ext cx="338356" cy="50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293" fill="norm" stroke="1" extrusionOk="0">
                  <a:moveTo>
                    <a:pt x="3595" y="6056"/>
                  </a:moveTo>
                  <a:cubicBezTo>
                    <a:pt x="2095" y="6056"/>
                    <a:pt x="595" y="6056"/>
                    <a:pt x="145" y="5542"/>
                  </a:cubicBezTo>
                  <a:cubicBezTo>
                    <a:pt x="-305" y="5028"/>
                    <a:pt x="295" y="3999"/>
                    <a:pt x="1945" y="2971"/>
                  </a:cubicBezTo>
                  <a:cubicBezTo>
                    <a:pt x="3595" y="1942"/>
                    <a:pt x="6295" y="914"/>
                    <a:pt x="8395" y="399"/>
                  </a:cubicBezTo>
                  <a:cubicBezTo>
                    <a:pt x="10495" y="-115"/>
                    <a:pt x="11995" y="-115"/>
                    <a:pt x="13195" y="296"/>
                  </a:cubicBezTo>
                  <a:cubicBezTo>
                    <a:pt x="14395" y="708"/>
                    <a:pt x="15295" y="1531"/>
                    <a:pt x="15145" y="2868"/>
                  </a:cubicBezTo>
                  <a:cubicBezTo>
                    <a:pt x="14995" y="4205"/>
                    <a:pt x="13795" y="6056"/>
                    <a:pt x="12145" y="7599"/>
                  </a:cubicBezTo>
                  <a:cubicBezTo>
                    <a:pt x="10495" y="9142"/>
                    <a:pt x="8395" y="10376"/>
                    <a:pt x="8245" y="11096"/>
                  </a:cubicBezTo>
                  <a:cubicBezTo>
                    <a:pt x="8095" y="11816"/>
                    <a:pt x="9895" y="12022"/>
                    <a:pt x="11545" y="12125"/>
                  </a:cubicBezTo>
                  <a:cubicBezTo>
                    <a:pt x="13195" y="12228"/>
                    <a:pt x="14695" y="12228"/>
                    <a:pt x="16345" y="12434"/>
                  </a:cubicBezTo>
                  <a:cubicBezTo>
                    <a:pt x="17995" y="12639"/>
                    <a:pt x="19795" y="13051"/>
                    <a:pt x="20545" y="13771"/>
                  </a:cubicBezTo>
                  <a:cubicBezTo>
                    <a:pt x="21295" y="14491"/>
                    <a:pt x="20995" y="15519"/>
                    <a:pt x="18145" y="16856"/>
                  </a:cubicBezTo>
                  <a:cubicBezTo>
                    <a:pt x="15295" y="18194"/>
                    <a:pt x="9895" y="19839"/>
                    <a:pt x="6295" y="20662"/>
                  </a:cubicBezTo>
                  <a:cubicBezTo>
                    <a:pt x="2695" y="21485"/>
                    <a:pt x="895" y="21485"/>
                    <a:pt x="295" y="20765"/>
                  </a:cubicBezTo>
                  <a:cubicBezTo>
                    <a:pt x="-305" y="20045"/>
                    <a:pt x="295" y="18605"/>
                    <a:pt x="895" y="17165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15317144" y="1536883"/>
              <a:ext cx="272135" cy="37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494" fill="norm" stroke="1" extrusionOk="0">
                  <a:moveTo>
                    <a:pt x="0" y="4663"/>
                  </a:moveTo>
                  <a:cubicBezTo>
                    <a:pt x="758" y="3260"/>
                    <a:pt x="1516" y="1858"/>
                    <a:pt x="4168" y="1016"/>
                  </a:cubicBezTo>
                  <a:cubicBezTo>
                    <a:pt x="6821" y="175"/>
                    <a:pt x="11368" y="-106"/>
                    <a:pt x="14589" y="34"/>
                  </a:cubicBezTo>
                  <a:cubicBezTo>
                    <a:pt x="17811" y="175"/>
                    <a:pt x="19705" y="736"/>
                    <a:pt x="20653" y="1717"/>
                  </a:cubicBezTo>
                  <a:cubicBezTo>
                    <a:pt x="21600" y="2699"/>
                    <a:pt x="21600" y="4102"/>
                    <a:pt x="18947" y="6626"/>
                  </a:cubicBezTo>
                  <a:cubicBezTo>
                    <a:pt x="16295" y="9151"/>
                    <a:pt x="10989" y="12798"/>
                    <a:pt x="8337" y="15463"/>
                  </a:cubicBezTo>
                  <a:cubicBezTo>
                    <a:pt x="5684" y="18128"/>
                    <a:pt x="5684" y="19811"/>
                    <a:pt x="5684" y="21494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15404583" y="2127697"/>
              <a:ext cx="43721" cy="4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11456341" y="2407112"/>
              <a:ext cx="995906" cy="60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97" fill="norm" stroke="1" extrusionOk="0">
                  <a:moveTo>
                    <a:pt x="910" y="18662"/>
                  </a:moveTo>
                  <a:cubicBezTo>
                    <a:pt x="391" y="18490"/>
                    <a:pt x="-128" y="18317"/>
                    <a:pt x="28" y="18576"/>
                  </a:cubicBezTo>
                  <a:cubicBezTo>
                    <a:pt x="184" y="18835"/>
                    <a:pt x="1014" y="19526"/>
                    <a:pt x="3091" y="20218"/>
                  </a:cubicBezTo>
                  <a:cubicBezTo>
                    <a:pt x="5168" y="20909"/>
                    <a:pt x="8491" y="21600"/>
                    <a:pt x="11347" y="21341"/>
                  </a:cubicBezTo>
                  <a:cubicBezTo>
                    <a:pt x="14203" y="21082"/>
                    <a:pt x="16591" y="19872"/>
                    <a:pt x="18253" y="17453"/>
                  </a:cubicBezTo>
                  <a:cubicBezTo>
                    <a:pt x="19914" y="15034"/>
                    <a:pt x="20849" y="11405"/>
                    <a:pt x="21160" y="8294"/>
                  </a:cubicBezTo>
                  <a:cubicBezTo>
                    <a:pt x="21472" y="5184"/>
                    <a:pt x="21160" y="2592"/>
                    <a:pt x="20849" y="0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12268542" y="2372501"/>
              <a:ext cx="367122" cy="25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0520" fill="norm" stroke="1" extrusionOk="0">
                  <a:moveTo>
                    <a:pt x="7837" y="5155"/>
                  </a:moveTo>
                  <a:cubicBezTo>
                    <a:pt x="6700" y="3977"/>
                    <a:pt x="5563" y="2799"/>
                    <a:pt x="4853" y="3191"/>
                  </a:cubicBezTo>
                  <a:cubicBezTo>
                    <a:pt x="4142" y="3584"/>
                    <a:pt x="3858" y="5548"/>
                    <a:pt x="3432" y="7708"/>
                  </a:cubicBezTo>
                  <a:cubicBezTo>
                    <a:pt x="3005" y="9868"/>
                    <a:pt x="2437" y="12224"/>
                    <a:pt x="1726" y="14777"/>
                  </a:cubicBezTo>
                  <a:cubicBezTo>
                    <a:pt x="1016" y="17329"/>
                    <a:pt x="163" y="20079"/>
                    <a:pt x="21" y="20471"/>
                  </a:cubicBezTo>
                  <a:cubicBezTo>
                    <a:pt x="-121" y="20864"/>
                    <a:pt x="447" y="18900"/>
                    <a:pt x="2011" y="14973"/>
                  </a:cubicBezTo>
                  <a:cubicBezTo>
                    <a:pt x="3574" y="11046"/>
                    <a:pt x="6132" y="5155"/>
                    <a:pt x="8121" y="2209"/>
                  </a:cubicBezTo>
                  <a:cubicBezTo>
                    <a:pt x="10111" y="-736"/>
                    <a:pt x="11532" y="-736"/>
                    <a:pt x="13663" y="2209"/>
                  </a:cubicBezTo>
                  <a:cubicBezTo>
                    <a:pt x="15795" y="5155"/>
                    <a:pt x="18637" y="11046"/>
                    <a:pt x="21479" y="16937"/>
                  </a:cubicBezTo>
                </a:path>
              </a:pathLst>
            </a:custGeom>
            <a:noFill/>
            <a:ln w="38100" cap="rnd">
              <a:solidFill>
                <a:srgbClr val="FC3142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1"/>
      <p:bldP build="whole" bldLvl="1" animBg="1" rev="0" advAuto="0" spid="355" grpId="4"/>
      <p:bldP build="whole" bldLvl="1" animBg="1" rev="0" advAuto="0" spid="394" grpId="2"/>
      <p:bldP build="whole" bldLvl="1" animBg="1" rev="0" advAuto="0" spid="383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397" name="Estimating 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Estimating C</a:t>
            </a:r>
          </a:p>
        </p:txBody>
      </p:sp>
      <p:pic>
        <p:nvPicPr>
          <p:cNvPr id="3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500" y="3506177"/>
            <a:ext cx="18725842" cy="72461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4" name="Drawing"/>
          <p:cNvGrpSpPr/>
          <p:nvPr/>
        </p:nvGrpSpPr>
        <p:grpSpPr>
          <a:xfrm>
            <a:off x="19608032" y="4621002"/>
            <a:ext cx="3993691" cy="4473995"/>
            <a:chOff x="15800632" y="-6707181"/>
            <a:chExt cx="3993689" cy="4473994"/>
          </a:xfrm>
        </p:grpSpPr>
        <p:sp>
          <p:nvSpPr>
            <p:cNvPr id="399" name="Line"/>
            <p:cNvSpPr/>
            <p:nvPr/>
          </p:nvSpPr>
          <p:spPr>
            <a:xfrm>
              <a:off x="15800632" y="-5704934"/>
              <a:ext cx="679940" cy="347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560" fill="norm" stroke="1" extrusionOk="0">
                  <a:moveTo>
                    <a:pt x="2285" y="201"/>
                  </a:moveTo>
                  <a:cubicBezTo>
                    <a:pt x="1227" y="141"/>
                    <a:pt x="170" y="81"/>
                    <a:pt x="19" y="35"/>
                  </a:cubicBezTo>
                  <a:cubicBezTo>
                    <a:pt x="-132" y="-10"/>
                    <a:pt x="623" y="-40"/>
                    <a:pt x="2058" y="126"/>
                  </a:cubicBezTo>
                  <a:cubicBezTo>
                    <a:pt x="3493" y="292"/>
                    <a:pt x="5608" y="654"/>
                    <a:pt x="6967" y="1348"/>
                  </a:cubicBezTo>
                  <a:cubicBezTo>
                    <a:pt x="8327" y="2042"/>
                    <a:pt x="8931" y="3067"/>
                    <a:pt x="8553" y="4093"/>
                  </a:cubicBezTo>
                  <a:cubicBezTo>
                    <a:pt x="8176" y="5119"/>
                    <a:pt x="6816" y="6144"/>
                    <a:pt x="5985" y="7140"/>
                  </a:cubicBezTo>
                  <a:cubicBezTo>
                    <a:pt x="5155" y="8135"/>
                    <a:pt x="4853" y="9101"/>
                    <a:pt x="5683" y="10006"/>
                  </a:cubicBezTo>
                  <a:cubicBezTo>
                    <a:pt x="6514" y="10911"/>
                    <a:pt x="8478" y="11756"/>
                    <a:pt x="11046" y="12419"/>
                  </a:cubicBezTo>
                  <a:cubicBezTo>
                    <a:pt x="13613" y="13083"/>
                    <a:pt x="16786" y="13566"/>
                    <a:pt x="18749" y="13837"/>
                  </a:cubicBezTo>
                  <a:cubicBezTo>
                    <a:pt x="20713" y="14109"/>
                    <a:pt x="21468" y="14169"/>
                    <a:pt x="21015" y="14259"/>
                  </a:cubicBezTo>
                  <a:cubicBezTo>
                    <a:pt x="20562" y="14350"/>
                    <a:pt x="18900" y="14471"/>
                    <a:pt x="16861" y="14802"/>
                  </a:cubicBezTo>
                  <a:cubicBezTo>
                    <a:pt x="14822" y="15134"/>
                    <a:pt x="12405" y="15677"/>
                    <a:pt x="11121" y="16341"/>
                  </a:cubicBezTo>
                  <a:cubicBezTo>
                    <a:pt x="9837" y="17005"/>
                    <a:pt x="9686" y="17789"/>
                    <a:pt x="10441" y="18423"/>
                  </a:cubicBezTo>
                  <a:cubicBezTo>
                    <a:pt x="11197" y="19056"/>
                    <a:pt x="12858" y="19539"/>
                    <a:pt x="13916" y="19931"/>
                  </a:cubicBezTo>
                  <a:cubicBezTo>
                    <a:pt x="14973" y="20323"/>
                    <a:pt x="15426" y="20625"/>
                    <a:pt x="14973" y="20866"/>
                  </a:cubicBezTo>
                  <a:cubicBezTo>
                    <a:pt x="14520" y="21107"/>
                    <a:pt x="13160" y="21288"/>
                    <a:pt x="11876" y="21394"/>
                  </a:cubicBezTo>
                  <a:cubicBezTo>
                    <a:pt x="10592" y="21500"/>
                    <a:pt x="9384" y="21530"/>
                    <a:pt x="8176" y="2156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6117309" y="-6707182"/>
              <a:ext cx="164854" cy="59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fill="norm" stroke="1" extrusionOk="0">
                  <a:moveTo>
                    <a:pt x="7983" y="0"/>
                  </a:moveTo>
                  <a:cubicBezTo>
                    <a:pt x="4897" y="0"/>
                    <a:pt x="1812" y="0"/>
                    <a:pt x="577" y="702"/>
                  </a:cubicBezTo>
                  <a:cubicBezTo>
                    <a:pt x="-657" y="1405"/>
                    <a:pt x="-40" y="2810"/>
                    <a:pt x="3663" y="6410"/>
                  </a:cubicBezTo>
                  <a:cubicBezTo>
                    <a:pt x="7366" y="10010"/>
                    <a:pt x="14154" y="15805"/>
                    <a:pt x="20943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15985128" y="-6696480"/>
              <a:ext cx="675941" cy="52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64" fill="norm" stroke="1" extrusionOk="0">
                  <a:moveTo>
                    <a:pt x="2028" y="16651"/>
                  </a:moveTo>
                  <a:cubicBezTo>
                    <a:pt x="1102" y="16651"/>
                    <a:pt x="177" y="16651"/>
                    <a:pt x="22" y="16357"/>
                  </a:cubicBezTo>
                  <a:cubicBezTo>
                    <a:pt x="-132" y="16062"/>
                    <a:pt x="485" y="15473"/>
                    <a:pt x="2491" y="14099"/>
                  </a:cubicBezTo>
                  <a:cubicBezTo>
                    <a:pt x="4497" y="12724"/>
                    <a:pt x="7891" y="10564"/>
                    <a:pt x="10051" y="9091"/>
                  </a:cubicBezTo>
                  <a:cubicBezTo>
                    <a:pt x="12211" y="7619"/>
                    <a:pt x="13137" y="6833"/>
                    <a:pt x="13445" y="5459"/>
                  </a:cubicBezTo>
                  <a:cubicBezTo>
                    <a:pt x="13754" y="4084"/>
                    <a:pt x="13445" y="2120"/>
                    <a:pt x="12751" y="1040"/>
                  </a:cubicBezTo>
                  <a:cubicBezTo>
                    <a:pt x="12057" y="-40"/>
                    <a:pt x="10977" y="-236"/>
                    <a:pt x="10282" y="255"/>
                  </a:cubicBezTo>
                  <a:cubicBezTo>
                    <a:pt x="9588" y="746"/>
                    <a:pt x="9279" y="1924"/>
                    <a:pt x="9357" y="4182"/>
                  </a:cubicBezTo>
                  <a:cubicBezTo>
                    <a:pt x="9434" y="6440"/>
                    <a:pt x="9897" y="9779"/>
                    <a:pt x="10359" y="12037"/>
                  </a:cubicBezTo>
                  <a:cubicBezTo>
                    <a:pt x="10822" y="14295"/>
                    <a:pt x="11285" y="15473"/>
                    <a:pt x="11902" y="16455"/>
                  </a:cubicBezTo>
                  <a:cubicBezTo>
                    <a:pt x="12519" y="17437"/>
                    <a:pt x="13291" y="18222"/>
                    <a:pt x="13754" y="18026"/>
                  </a:cubicBezTo>
                  <a:cubicBezTo>
                    <a:pt x="14217" y="17829"/>
                    <a:pt x="14371" y="16651"/>
                    <a:pt x="14679" y="15571"/>
                  </a:cubicBezTo>
                  <a:cubicBezTo>
                    <a:pt x="14988" y="14491"/>
                    <a:pt x="15451" y="13509"/>
                    <a:pt x="16068" y="12920"/>
                  </a:cubicBezTo>
                  <a:cubicBezTo>
                    <a:pt x="16685" y="12331"/>
                    <a:pt x="17457" y="12135"/>
                    <a:pt x="18151" y="12331"/>
                  </a:cubicBezTo>
                  <a:cubicBezTo>
                    <a:pt x="18845" y="12528"/>
                    <a:pt x="19462" y="13117"/>
                    <a:pt x="20002" y="14688"/>
                  </a:cubicBezTo>
                  <a:cubicBezTo>
                    <a:pt x="20542" y="16259"/>
                    <a:pt x="21005" y="18811"/>
                    <a:pt x="21468" y="2136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6756127" y="-6378760"/>
              <a:ext cx="142972" cy="21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7" h="21302" fill="norm" stroke="1" extrusionOk="0">
                  <a:moveTo>
                    <a:pt x="3088" y="13938"/>
                  </a:moveTo>
                  <a:cubicBezTo>
                    <a:pt x="997" y="11975"/>
                    <a:pt x="-1093" y="10011"/>
                    <a:pt x="649" y="8293"/>
                  </a:cubicBezTo>
                  <a:cubicBezTo>
                    <a:pt x="2391" y="6575"/>
                    <a:pt x="7965" y="5102"/>
                    <a:pt x="12494" y="3629"/>
                  </a:cubicBezTo>
                  <a:cubicBezTo>
                    <a:pt x="17023" y="2157"/>
                    <a:pt x="20507" y="684"/>
                    <a:pt x="20507" y="193"/>
                  </a:cubicBezTo>
                  <a:cubicBezTo>
                    <a:pt x="20507" y="-298"/>
                    <a:pt x="17023" y="193"/>
                    <a:pt x="13539" y="1175"/>
                  </a:cubicBezTo>
                  <a:cubicBezTo>
                    <a:pt x="10055" y="2157"/>
                    <a:pt x="6571" y="3629"/>
                    <a:pt x="3784" y="5593"/>
                  </a:cubicBezTo>
                  <a:cubicBezTo>
                    <a:pt x="997" y="7557"/>
                    <a:pt x="-1093" y="10011"/>
                    <a:pt x="1346" y="12711"/>
                  </a:cubicBezTo>
                  <a:cubicBezTo>
                    <a:pt x="3784" y="15411"/>
                    <a:pt x="10752" y="18357"/>
                    <a:pt x="17720" y="213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17316865" y="-6474010"/>
              <a:ext cx="218600" cy="247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5082"/>
                    <a:pt x="11040" y="10165"/>
                    <a:pt x="7440" y="13765"/>
                  </a:cubicBezTo>
                  <a:cubicBezTo>
                    <a:pt x="3840" y="17365"/>
                    <a:pt x="1920" y="1948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17243998" y="-6401144"/>
              <a:ext cx="306040" cy="276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4926"/>
                    <a:pt x="12343" y="9853"/>
                    <a:pt x="15943" y="13453"/>
                  </a:cubicBezTo>
                  <a:cubicBezTo>
                    <a:pt x="19543" y="17053"/>
                    <a:pt x="20571" y="1932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17617316" y="-6496456"/>
              <a:ext cx="384492" cy="297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37" fill="norm" stroke="1" extrusionOk="0">
                  <a:moveTo>
                    <a:pt x="3550" y="6836"/>
                  </a:moveTo>
                  <a:cubicBezTo>
                    <a:pt x="3820" y="5094"/>
                    <a:pt x="4090" y="3352"/>
                    <a:pt x="4900" y="2133"/>
                  </a:cubicBezTo>
                  <a:cubicBezTo>
                    <a:pt x="5710" y="913"/>
                    <a:pt x="7060" y="216"/>
                    <a:pt x="8680" y="42"/>
                  </a:cubicBezTo>
                  <a:cubicBezTo>
                    <a:pt x="10300" y="-132"/>
                    <a:pt x="12190" y="216"/>
                    <a:pt x="13000" y="1436"/>
                  </a:cubicBezTo>
                  <a:cubicBezTo>
                    <a:pt x="13810" y="2655"/>
                    <a:pt x="13540" y="4745"/>
                    <a:pt x="11515" y="7707"/>
                  </a:cubicBezTo>
                  <a:cubicBezTo>
                    <a:pt x="9490" y="10668"/>
                    <a:pt x="5710" y="14500"/>
                    <a:pt x="3280" y="16939"/>
                  </a:cubicBezTo>
                  <a:cubicBezTo>
                    <a:pt x="850" y="19378"/>
                    <a:pt x="-230" y="20423"/>
                    <a:pt x="40" y="20945"/>
                  </a:cubicBezTo>
                  <a:cubicBezTo>
                    <a:pt x="310" y="21468"/>
                    <a:pt x="1930" y="21468"/>
                    <a:pt x="5710" y="20945"/>
                  </a:cubicBezTo>
                  <a:cubicBezTo>
                    <a:pt x="9490" y="20423"/>
                    <a:pt x="15430" y="19378"/>
                    <a:pt x="21370" y="1833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16748507" y="-5483027"/>
              <a:ext cx="1" cy="18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16908812" y="-5512174"/>
              <a:ext cx="157618" cy="23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600" fill="norm" stroke="1" extrusionOk="0">
                  <a:moveTo>
                    <a:pt x="15247" y="0"/>
                  </a:moveTo>
                  <a:cubicBezTo>
                    <a:pt x="12071" y="0"/>
                    <a:pt x="8894" y="0"/>
                    <a:pt x="6035" y="675"/>
                  </a:cubicBezTo>
                  <a:cubicBezTo>
                    <a:pt x="3176" y="1350"/>
                    <a:pt x="635" y="2700"/>
                    <a:pt x="953" y="4725"/>
                  </a:cubicBezTo>
                  <a:cubicBezTo>
                    <a:pt x="1271" y="6750"/>
                    <a:pt x="4447" y="9450"/>
                    <a:pt x="8894" y="11250"/>
                  </a:cubicBezTo>
                  <a:cubicBezTo>
                    <a:pt x="13341" y="13050"/>
                    <a:pt x="19059" y="13950"/>
                    <a:pt x="20329" y="15075"/>
                  </a:cubicBezTo>
                  <a:cubicBezTo>
                    <a:pt x="21600" y="16200"/>
                    <a:pt x="18424" y="17550"/>
                    <a:pt x="14294" y="18675"/>
                  </a:cubicBezTo>
                  <a:cubicBezTo>
                    <a:pt x="10165" y="19800"/>
                    <a:pt x="5082" y="207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16719360" y="-5687053"/>
              <a:ext cx="58294" cy="4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17675420" y="-5852311"/>
              <a:ext cx="128508" cy="83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478" fill="norm" stroke="1" extrusionOk="0">
                  <a:moveTo>
                    <a:pt x="19431" y="5746"/>
                  </a:moveTo>
                  <a:cubicBezTo>
                    <a:pt x="20203" y="4373"/>
                    <a:pt x="20974" y="2999"/>
                    <a:pt x="19817" y="2001"/>
                  </a:cubicBezTo>
                  <a:cubicBezTo>
                    <a:pt x="18660" y="1002"/>
                    <a:pt x="15574" y="377"/>
                    <a:pt x="12103" y="128"/>
                  </a:cubicBezTo>
                  <a:cubicBezTo>
                    <a:pt x="8631" y="-122"/>
                    <a:pt x="4774" y="3"/>
                    <a:pt x="2460" y="440"/>
                  </a:cubicBezTo>
                  <a:cubicBezTo>
                    <a:pt x="145" y="877"/>
                    <a:pt x="-626" y="1626"/>
                    <a:pt x="531" y="4248"/>
                  </a:cubicBezTo>
                  <a:cubicBezTo>
                    <a:pt x="1688" y="6870"/>
                    <a:pt x="4774" y="11365"/>
                    <a:pt x="7088" y="14549"/>
                  </a:cubicBezTo>
                  <a:cubicBezTo>
                    <a:pt x="9403" y="17732"/>
                    <a:pt x="10945" y="19605"/>
                    <a:pt x="12488" y="2147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17508480" y="-5643333"/>
              <a:ext cx="843087" cy="320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690" y="21600"/>
                  </a:moveTo>
                  <a:cubicBezTo>
                    <a:pt x="317" y="20291"/>
                    <a:pt x="-55" y="18982"/>
                    <a:pt x="7" y="17836"/>
                  </a:cubicBezTo>
                  <a:cubicBezTo>
                    <a:pt x="69" y="16691"/>
                    <a:pt x="566" y="15709"/>
                    <a:pt x="1993" y="14891"/>
                  </a:cubicBezTo>
                  <a:cubicBezTo>
                    <a:pt x="3421" y="14073"/>
                    <a:pt x="5779" y="13418"/>
                    <a:pt x="7331" y="13091"/>
                  </a:cubicBezTo>
                  <a:cubicBezTo>
                    <a:pt x="8883" y="12764"/>
                    <a:pt x="9628" y="12764"/>
                    <a:pt x="9690" y="12927"/>
                  </a:cubicBezTo>
                  <a:cubicBezTo>
                    <a:pt x="9752" y="13091"/>
                    <a:pt x="9131" y="13418"/>
                    <a:pt x="8945" y="14400"/>
                  </a:cubicBezTo>
                  <a:cubicBezTo>
                    <a:pt x="8759" y="15382"/>
                    <a:pt x="9007" y="17018"/>
                    <a:pt x="9442" y="17836"/>
                  </a:cubicBezTo>
                  <a:cubicBezTo>
                    <a:pt x="9876" y="18655"/>
                    <a:pt x="10497" y="18655"/>
                    <a:pt x="10931" y="17836"/>
                  </a:cubicBezTo>
                  <a:cubicBezTo>
                    <a:pt x="11366" y="17018"/>
                    <a:pt x="11614" y="15382"/>
                    <a:pt x="11676" y="13418"/>
                  </a:cubicBezTo>
                  <a:cubicBezTo>
                    <a:pt x="11738" y="11455"/>
                    <a:pt x="11614" y="9164"/>
                    <a:pt x="11738" y="8673"/>
                  </a:cubicBezTo>
                  <a:cubicBezTo>
                    <a:pt x="11862" y="8182"/>
                    <a:pt x="12235" y="9491"/>
                    <a:pt x="12793" y="10636"/>
                  </a:cubicBezTo>
                  <a:cubicBezTo>
                    <a:pt x="13352" y="11782"/>
                    <a:pt x="14097" y="12764"/>
                    <a:pt x="14779" y="14073"/>
                  </a:cubicBezTo>
                  <a:cubicBezTo>
                    <a:pt x="15462" y="15382"/>
                    <a:pt x="16083" y="17018"/>
                    <a:pt x="16145" y="17345"/>
                  </a:cubicBezTo>
                  <a:cubicBezTo>
                    <a:pt x="16207" y="17673"/>
                    <a:pt x="15711" y="16691"/>
                    <a:pt x="15462" y="15382"/>
                  </a:cubicBezTo>
                  <a:cubicBezTo>
                    <a:pt x="15214" y="14073"/>
                    <a:pt x="15214" y="12436"/>
                    <a:pt x="16269" y="9818"/>
                  </a:cubicBezTo>
                  <a:cubicBezTo>
                    <a:pt x="17324" y="7200"/>
                    <a:pt x="19435" y="3600"/>
                    <a:pt x="21545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16413322" y="-4531778"/>
              <a:ext cx="466346" cy="17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15283"/>
                  </a:moveTo>
                  <a:cubicBezTo>
                    <a:pt x="900" y="13532"/>
                    <a:pt x="1800" y="11780"/>
                    <a:pt x="3262" y="10613"/>
                  </a:cubicBezTo>
                  <a:cubicBezTo>
                    <a:pt x="4725" y="9445"/>
                    <a:pt x="6750" y="8862"/>
                    <a:pt x="8100" y="9737"/>
                  </a:cubicBezTo>
                  <a:cubicBezTo>
                    <a:pt x="9450" y="10613"/>
                    <a:pt x="10125" y="12948"/>
                    <a:pt x="10575" y="15575"/>
                  </a:cubicBezTo>
                  <a:cubicBezTo>
                    <a:pt x="11025" y="18202"/>
                    <a:pt x="11250" y="21121"/>
                    <a:pt x="11363" y="21121"/>
                  </a:cubicBezTo>
                  <a:cubicBezTo>
                    <a:pt x="11475" y="21121"/>
                    <a:pt x="11475" y="18202"/>
                    <a:pt x="11813" y="14116"/>
                  </a:cubicBezTo>
                  <a:cubicBezTo>
                    <a:pt x="12150" y="10029"/>
                    <a:pt x="12825" y="4775"/>
                    <a:pt x="13725" y="2148"/>
                  </a:cubicBezTo>
                  <a:cubicBezTo>
                    <a:pt x="14625" y="-479"/>
                    <a:pt x="15750" y="-479"/>
                    <a:pt x="17100" y="980"/>
                  </a:cubicBezTo>
                  <a:cubicBezTo>
                    <a:pt x="18450" y="2440"/>
                    <a:pt x="20025" y="5359"/>
                    <a:pt x="20812" y="8570"/>
                  </a:cubicBezTo>
                  <a:cubicBezTo>
                    <a:pt x="21600" y="11780"/>
                    <a:pt x="21600" y="15283"/>
                    <a:pt x="21600" y="1878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16990643" y="-4492045"/>
              <a:ext cx="195064" cy="84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19700" fill="norm" stroke="1" extrusionOk="0">
                  <a:moveTo>
                    <a:pt x="609" y="0"/>
                  </a:moveTo>
                  <a:cubicBezTo>
                    <a:pt x="82" y="5684"/>
                    <a:pt x="-445" y="11368"/>
                    <a:pt x="609" y="15347"/>
                  </a:cubicBezTo>
                  <a:cubicBezTo>
                    <a:pt x="1662" y="19326"/>
                    <a:pt x="4297" y="21600"/>
                    <a:pt x="6404" y="17621"/>
                  </a:cubicBezTo>
                  <a:cubicBezTo>
                    <a:pt x="8511" y="13642"/>
                    <a:pt x="10092" y="3411"/>
                    <a:pt x="12462" y="2274"/>
                  </a:cubicBezTo>
                  <a:cubicBezTo>
                    <a:pt x="14833" y="1137"/>
                    <a:pt x="17994" y="9095"/>
                    <a:pt x="21155" y="1705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17331438" y="-4739790"/>
              <a:ext cx="58293" cy="378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17550037" y="-4725217"/>
              <a:ext cx="29148" cy="39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17491744" y="-4525321"/>
              <a:ext cx="283286" cy="14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0824" fill="norm" stroke="1" extrusionOk="0">
                  <a:moveTo>
                    <a:pt x="0" y="8674"/>
                  </a:moveTo>
                  <a:cubicBezTo>
                    <a:pt x="1098" y="5974"/>
                    <a:pt x="2197" y="3274"/>
                    <a:pt x="5675" y="1587"/>
                  </a:cubicBezTo>
                  <a:cubicBezTo>
                    <a:pt x="9153" y="-101"/>
                    <a:pt x="15010" y="-776"/>
                    <a:pt x="18122" y="1249"/>
                  </a:cubicBezTo>
                  <a:cubicBezTo>
                    <a:pt x="21234" y="3274"/>
                    <a:pt x="21600" y="7999"/>
                    <a:pt x="21234" y="11711"/>
                  </a:cubicBezTo>
                  <a:cubicBezTo>
                    <a:pt x="20868" y="15424"/>
                    <a:pt x="19769" y="18124"/>
                    <a:pt x="18671" y="2082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17739489" y="-4652351"/>
              <a:ext cx="14575" cy="4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17885223" y="-4608631"/>
              <a:ext cx="58293" cy="524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200"/>
                    <a:pt x="10800" y="10400"/>
                    <a:pt x="14400" y="13500"/>
                  </a:cubicBezTo>
                  <a:cubicBezTo>
                    <a:pt x="18000" y="16600"/>
                    <a:pt x="19800" y="17600"/>
                    <a:pt x="20700" y="18600"/>
                  </a:cubicBezTo>
                  <a:cubicBezTo>
                    <a:pt x="21600" y="19600"/>
                    <a:pt x="21600" y="20600"/>
                    <a:pt x="21600" y="211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17841503" y="-4592898"/>
              <a:ext cx="224209" cy="10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54" fill="norm" stroke="1" extrusionOk="0">
                  <a:moveTo>
                    <a:pt x="0" y="15183"/>
                  </a:moveTo>
                  <a:cubicBezTo>
                    <a:pt x="460" y="10040"/>
                    <a:pt x="919" y="4897"/>
                    <a:pt x="2757" y="2325"/>
                  </a:cubicBezTo>
                  <a:cubicBezTo>
                    <a:pt x="4596" y="-246"/>
                    <a:pt x="7813" y="-246"/>
                    <a:pt x="10570" y="268"/>
                  </a:cubicBezTo>
                  <a:cubicBezTo>
                    <a:pt x="13328" y="783"/>
                    <a:pt x="15626" y="1811"/>
                    <a:pt x="17694" y="3868"/>
                  </a:cubicBezTo>
                  <a:cubicBezTo>
                    <a:pt x="19762" y="5925"/>
                    <a:pt x="21600" y="9011"/>
                    <a:pt x="21140" y="11583"/>
                  </a:cubicBezTo>
                  <a:cubicBezTo>
                    <a:pt x="20681" y="14154"/>
                    <a:pt x="17923" y="16211"/>
                    <a:pt x="14477" y="17754"/>
                  </a:cubicBezTo>
                  <a:cubicBezTo>
                    <a:pt x="11030" y="19297"/>
                    <a:pt x="6894" y="20325"/>
                    <a:pt x="2757" y="2135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18132967" y="-4812657"/>
              <a:ext cx="131161" cy="422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717"/>
                    <a:pt x="4800" y="9434"/>
                    <a:pt x="8400" y="13034"/>
                  </a:cubicBezTo>
                  <a:cubicBezTo>
                    <a:pt x="12000" y="16634"/>
                    <a:pt x="16800" y="1911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8255290" y="-4550337"/>
              <a:ext cx="356773" cy="622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445" fill="norm" stroke="1" extrusionOk="0">
                  <a:moveTo>
                    <a:pt x="5560" y="0"/>
                  </a:moveTo>
                  <a:cubicBezTo>
                    <a:pt x="6401" y="670"/>
                    <a:pt x="7243" y="1340"/>
                    <a:pt x="8225" y="1926"/>
                  </a:cubicBezTo>
                  <a:cubicBezTo>
                    <a:pt x="9207" y="2512"/>
                    <a:pt x="10329" y="3014"/>
                    <a:pt x="11731" y="2763"/>
                  </a:cubicBezTo>
                  <a:cubicBezTo>
                    <a:pt x="13134" y="2512"/>
                    <a:pt x="14817" y="1507"/>
                    <a:pt x="15659" y="1507"/>
                  </a:cubicBezTo>
                  <a:cubicBezTo>
                    <a:pt x="16500" y="1507"/>
                    <a:pt x="16500" y="2512"/>
                    <a:pt x="17202" y="5191"/>
                  </a:cubicBezTo>
                  <a:cubicBezTo>
                    <a:pt x="17903" y="7870"/>
                    <a:pt x="19305" y="12223"/>
                    <a:pt x="20007" y="14819"/>
                  </a:cubicBezTo>
                  <a:cubicBezTo>
                    <a:pt x="20708" y="17414"/>
                    <a:pt x="20708" y="18251"/>
                    <a:pt x="20427" y="19088"/>
                  </a:cubicBezTo>
                  <a:cubicBezTo>
                    <a:pt x="20147" y="19926"/>
                    <a:pt x="19586" y="20763"/>
                    <a:pt x="18043" y="21181"/>
                  </a:cubicBezTo>
                  <a:cubicBezTo>
                    <a:pt x="16500" y="21600"/>
                    <a:pt x="13976" y="21600"/>
                    <a:pt x="10469" y="20595"/>
                  </a:cubicBezTo>
                  <a:cubicBezTo>
                    <a:pt x="6963" y="19591"/>
                    <a:pt x="2474" y="17581"/>
                    <a:pt x="791" y="15070"/>
                  </a:cubicBezTo>
                  <a:cubicBezTo>
                    <a:pt x="-892" y="12558"/>
                    <a:pt x="230" y="9544"/>
                    <a:pt x="3035" y="7367"/>
                  </a:cubicBezTo>
                  <a:cubicBezTo>
                    <a:pt x="5841" y="5191"/>
                    <a:pt x="10329" y="3851"/>
                    <a:pt x="14817" y="251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18871347" y="-4900096"/>
              <a:ext cx="434202" cy="75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5280" y="0"/>
                  </a:moveTo>
                  <a:cubicBezTo>
                    <a:pt x="6720" y="1800"/>
                    <a:pt x="8160" y="3600"/>
                    <a:pt x="8880" y="4846"/>
                  </a:cubicBezTo>
                  <a:cubicBezTo>
                    <a:pt x="9600" y="6092"/>
                    <a:pt x="9600" y="6785"/>
                    <a:pt x="9000" y="7131"/>
                  </a:cubicBezTo>
                  <a:cubicBezTo>
                    <a:pt x="8400" y="7477"/>
                    <a:pt x="7200" y="7477"/>
                    <a:pt x="6000" y="7338"/>
                  </a:cubicBezTo>
                  <a:cubicBezTo>
                    <a:pt x="4800" y="7200"/>
                    <a:pt x="3600" y="6923"/>
                    <a:pt x="2400" y="6715"/>
                  </a:cubicBezTo>
                  <a:cubicBezTo>
                    <a:pt x="1200" y="6508"/>
                    <a:pt x="0" y="6369"/>
                    <a:pt x="0" y="6508"/>
                  </a:cubicBezTo>
                  <a:cubicBezTo>
                    <a:pt x="0" y="6646"/>
                    <a:pt x="1200" y="7062"/>
                    <a:pt x="3000" y="7546"/>
                  </a:cubicBezTo>
                  <a:cubicBezTo>
                    <a:pt x="4800" y="8031"/>
                    <a:pt x="7200" y="8585"/>
                    <a:pt x="8880" y="9069"/>
                  </a:cubicBezTo>
                  <a:cubicBezTo>
                    <a:pt x="10560" y="9554"/>
                    <a:pt x="11520" y="9969"/>
                    <a:pt x="11280" y="10385"/>
                  </a:cubicBezTo>
                  <a:cubicBezTo>
                    <a:pt x="11040" y="10800"/>
                    <a:pt x="9600" y="11215"/>
                    <a:pt x="8280" y="11562"/>
                  </a:cubicBezTo>
                  <a:cubicBezTo>
                    <a:pt x="6960" y="11908"/>
                    <a:pt x="5760" y="12185"/>
                    <a:pt x="4920" y="12669"/>
                  </a:cubicBezTo>
                  <a:cubicBezTo>
                    <a:pt x="4080" y="13154"/>
                    <a:pt x="3600" y="13846"/>
                    <a:pt x="3960" y="14469"/>
                  </a:cubicBezTo>
                  <a:cubicBezTo>
                    <a:pt x="4320" y="15092"/>
                    <a:pt x="5520" y="15646"/>
                    <a:pt x="7560" y="15992"/>
                  </a:cubicBezTo>
                  <a:cubicBezTo>
                    <a:pt x="9600" y="16338"/>
                    <a:pt x="12480" y="16477"/>
                    <a:pt x="14640" y="16408"/>
                  </a:cubicBezTo>
                  <a:cubicBezTo>
                    <a:pt x="16800" y="16338"/>
                    <a:pt x="18240" y="16062"/>
                    <a:pt x="19320" y="15508"/>
                  </a:cubicBezTo>
                  <a:cubicBezTo>
                    <a:pt x="20400" y="14954"/>
                    <a:pt x="21120" y="14123"/>
                    <a:pt x="21360" y="13362"/>
                  </a:cubicBezTo>
                  <a:cubicBezTo>
                    <a:pt x="21600" y="12600"/>
                    <a:pt x="21360" y="11908"/>
                    <a:pt x="20760" y="11354"/>
                  </a:cubicBezTo>
                  <a:cubicBezTo>
                    <a:pt x="20160" y="10800"/>
                    <a:pt x="19200" y="10385"/>
                    <a:pt x="18000" y="10177"/>
                  </a:cubicBezTo>
                  <a:cubicBezTo>
                    <a:pt x="16800" y="9969"/>
                    <a:pt x="15360" y="9969"/>
                    <a:pt x="14520" y="10385"/>
                  </a:cubicBezTo>
                  <a:cubicBezTo>
                    <a:pt x="13680" y="10800"/>
                    <a:pt x="13440" y="11631"/>
                    <a:pt x="13800" y="13569"/>
                  </a:cubicBezTo>
                  <a:cubicBezTo>
                    <a:pt x="14160" y="15508"/>
                    <a:pt x="15120" y="18554"/>
                    <a:pt x="1608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16656209" y="-3311610"/>
              <a:ext cx="267179" cy="20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96" y="3086"/>
                  </a:moveTo>
                  <a:cubicBezTo>
                    <a:pt x="9425" y="1543"/>
                    <a:pt x="7855" y="0"/>
                    <a:pt x="6284" y="0"/>
                  </a:cubicBezTo>
                  <a:cubicBezTo>
                    <a:pt x="4713" y="0"/>
                    <a:pt x="3142" y="1543"/>
                    <a:pt x="1964" y="3600"/>
                  </a:cubicBezTo>
                  <a:cubicBezTo>
                    <a:pt x="785" y="5657"/>
                    <a:pt x="0" y="8229"/>
                    <a:pt x="0" y="10800"/>
                  </a:cubicBezTo>
                  <a:cubicBezTo>
                    <a:pt x="0" y="13371"/>
                    <a:pt x="785" y="15943"/>
                    <a:pt x="1964" y="16200"/>
                  </a:cubicBezTo>
                  <a:cubicBezTo>
                    <a:pt x="3142" y="16457"/>
                    <a:pt x="4713" y="14400"/>
                    <a:pt x="6087" y="12343"/>
                  </a:cubicBezTo>
                  <a:cubicBezTo>
                    <a:pt x="7462" y="10286"/>
                    <a:pt x="8640" y="8229"/>
                    <a:pt x="10211" y="5914"/>
                  </a:cubicBezTo>
                  <a:cubicBezTo>
                    <a:pt x="11782" y="3600"/>
                    <a:pt x="13745" y="1029"/>
                    <a:pt x="15316" y="2314"/>
                  </a:cubicBezTo>
                  <a:cubicBezTo>
                    <a:pt x="16887" y="3600"/>
                    <a:pt x="18065" y="8743"/>
                    <a:pt x="19047" y="12600"/>
                  </a:cubicBezTo>
                  <a:cubicBezTo>
                    <a:pt x="20029" y="16457"/>
                    <a:pt x="20815" y="19029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17043291" y="-3334187"/>
              <a:ext cx="215281" cy="178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0831" fill="norm" stroke="1" extrusionOk="0">
                  <a:moveTo>
                    <a:pt x="14072" y="2642"/>
                  </a:moveTo>
                  <a:cubicBezTo>
                    <a:pt x="12152" y="936"/>
                    <a:pt x="10232" y="-769"/>
                    <a:pt x="7832" y="368"/>
                  </a:cubicBezTo>
                  <a:cubicBezTo>
                    <a:pt x="5432" y="1505"/>
                    <a:pt x="2552" y="5484"/>
                    <a:pt x="1112" y="9178"/>
                  </a:cubicBezTo>
                  <a:cubicBezTo>
                    <a:pt x="-328" y="12873"/>
                    <a:pt x="-328" y="16284"/>
                    <a:pt x="872" y="18273"/>
                  </a:cubicBezTo>
                  <a:cubicBezTo>
                    <a:pt x="2072" y="20263"/>
                    <a:pt x="4472" y="20831"/>
                    <a:pt x="8072" y="20831"/>
                  </a:cubicBezTo>
                  <a:cubicBezTo>
                    <a:pt x="11672" y="20831"/>
                    <a:pt x="16472" y="20263"/>
                    <a:pt x="21272" y="1969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17364064" y="-3370018"/>
              <a:ext cx="244266" cy="18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073" fill="norm" stroke="1" extrusionOk="0">
                  <a:moveTo>
                    <a:pt x="21297" y="1633"/>
                  </a:moveTo>
                  <a:cubicBezTo>
                    <a:pt x="19179" y="553"/>
                    <a:pt x="17062" y="-527"/>
                    <a:pt x="14097" y="283"/>
                  </a:cubicBezTo>
                  <a:cubicBezTo>
                    <a:pt x="11132" y="1093"/>
                    <a:pt x="7321" y="3793"/>
                    <a:pt x="4779" y="6223"/>
                  </a:cubicBezTo>
                  <a:cubicBezTo>
                    <a:pt x="2238" y="8653"/>
                    <a:pt x="968" y="10813"/>
                    <a:pt x="332" y="13243"/>
                  </a:cubicBezTo>
                  <a:cubicBezTo>
                    <a:pt x="-303" y="15673"/>
                    <a:pt x="-303" y="18373"/>
                    <a:pt x="2873" y="19723"/>
                  </a:cubicBezTo>
                  <a:cubicBezTo>
                    <a:pt x="6050" y="21073"/>
                    <a:pt x="12403" y="21073"/>
                    <a:pt x="18756" y="2107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17812241" y="-3326183"/>
              <a:ext cx="204142" cy="116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600" fill="norm" stroke="1" extrusionOk="0">
                  <a:moveTo>
                    <a:pt x="1519" y="0"/>
                  </a:moveTo>
                  <a:cubicBezTo>
                    <a:pt x="515" y="4500"/>
                    <a:pt x="-490" y="9000"/>
                    <a:pt x="263" y="12150"/>
                  </a:cubicBezTo>
                  <a:cubicBezTo>
                    <a:pt x="1017" y="15300"/>
                    <a:pt x="3529" y="17100"/>
                    <a:pt x="6040" y="14400"/>
                  </a:cubicBezTo>
                  <a:cubicBezTo>
                    <a:pt x="8552" y="11700"/>
                    <a:pt x="11063" y="4500"/>
                    <a:pt x="12822" y="3150"/>
                  </a:cubicBezTo>
                  <a:cubicBezTo>
                    <a:pt x="14580" y="1800"/>
                    <a:pt x="15584" y="6300"/>
                    <a:pt x="16840" y="10350"/>
                  </a:cubicBezTo>
                  <a:cubicBezTo>
                    <a:pt x="18096" y="14400"/>
                    <a:pt x="19603" y="18000"/>
                    <a:pt x="2111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18112785" y="-3367739"/>
              <a:ext cx="340796" cy="11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99" fill="norm" stroke="1" extrusionOk="0">
                  <a:moveTo>
                    <a:pt x="351" y="4999"/>
                  </a:moveTo>
                  <a:cubicBezTo>
                    <a:pt x="47" y="9499"/>
                    <a:pt x="-257" y="13999"/>
                    <a:pt x="351" y="15349"/>
                  </a:cubicBezTo>
                  <a:cubicBezTo>
                    <a:pt x="960" y="16699"/>
                    <a:pt x="2481" y="14899"/>
                    <a:pt x="3698" y="12199"/>
                  </a:cubicBezTo>
                  <a:cubicBezTo>
                    <a:pt x="4915" y="9499"/>
                    <a:pt x="5827" y="5899"/>
                    <a:pt x="7044" y="6799"/>
                  </a:cubicBezTo>
                  <a:cubicBezTo>
                    <a:pt x="8261" y="7699"/>
                    <a:pt x="9782" y="13099"/>
                    <a:pt x="10999" y="13549"/>
                  </a:cubicBezTo>
                  <a:cubicBezTo>
                    <a:pt x="12216" y="13999"/>
                    <a:pt x="13129" y="9499"/>
                    <a:pt x="14194" y="5899"/>
                  </a:cubicBezTo>
                  <a:cubicBezTo>
                    <a:pt x="15258" y="2299"/>
                    <a:pt x="16475" y="-401"/>
                    <a:pt x="17540" y="49"/>
                  </a:cubicBezTo>
                  <a:cubicBezTo>
                    <a:pt x="18605" y="499"/>
                    <a:pt x="19518" y="4099"/>
                    <a:pt x="20126" y="8149"/>
                  </a:cubicBezTo>
                  <a:cubicBezTo>
                    <a:pt x="20735" y="12199"/>
                    <a:pt x="21039" y="16699"/>
                    <a:pt x="21343" y="2119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18541020" y="-3413622"/>
              <a:ext cx="204025" cy="18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769"/>
                    <a:pt x="0" y="5538"/>
                    <a:pt x="0" y="8308"/>
                  </a:cubicBezTo>
                  <a:cubicBezTo>
                    <a:pt x="0" y="11077"/>
                    <a:pt x="0" y="13846"/>
                    <a:pt x="1286" y="14677"/>
                  </a:cubicBezTo>
                  <a:cubicBezTo>
                    <a:pt x="2571" y="15508"/>
                    <a:pt x="5143" y="14400"/>
                    <a:pt x="7200" y="11631"/>
                  </a:cubicBezTo>
                  <a:cubicBezTo>
                    <a:pt x="9257" y="8862"/>
                    <a:pt x="10800" y="4431"/>
                    <a:pt x="12086" y="3877"/>
                  </a:cubicBezTo>
                  <a:cubicBezTo>
                    <a:pt x="13371" y="3323"/>
                    <a:pt x="14400" y="6646"/>
                    <a:pt x="15171" y="9692"/>
                  </a:cubicBezTo>
                  <a:cubicBezTo>
                    <a:pt x="15943" y="12738"/>
                    <a:pt x="16457" y="15508"/>
                    <a:pt x="17486" y="17446"/>
                  </a:cubicBezTo>
                  <a:cubicBezTo>
                    <a:pt x="18514" y="19385"/>
                    <a:pt x="20057" y="2049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18832484" y="-3748808"/>
              <a:ext cx="72868" cy="58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580"/>
                    <a:pt x="11520" y="11160"/>
                    <a:pt x="15120" y="14760"/>
                  </a:cubicBezTo>
                  <a:cubicBezTo>
                    <a:pt x="18720" y="18360"/>
                    <a:pt x="20160" y="1998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19029019" y="-3377835"/>
              <a:ext cx="255238" cy="15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52" fill="norm" stroke="1" extrusionOk="0">
                  <a:moveTo>
                    <a:pt x="10409" y="1102"/>
                  </a:moveTo>
                  <a:cubicBezTo>
                    <a:pt x="8372" y="427"/>
                    <a:pt x="6334" y="-248"/>
                    <a:pt x="4296" y="89"/>
                  </a:cubicBezTo>
                  <a:cubicBezTo>
                    <a:pt x="2258" y="427"/>
                    <a:pt x="221" y="1777"/>
                    <a:pt x="17" y="3464"/>
                  </a:cubicBezTo>
                  <a:cubicBezTo>
                    <a:pt x="-187" y="5152"/>
                    <a:pt x="1443" y="7177"/>
                    <a:pt x="4092" y="6839"/>
                  </a:cubicBezTo>
                  <a:cubicBezTo>
                    <a:pt x="6741" y="6502"/>
                    <a:pt x="10409" y="3802"/>
                    <a:pt x="12855" y="4477"/>
                  </a:cubicBezTo>
                  <a:cubicBezTo>
                    <a:pt x="15300" y="5152"/>
                    <a:pt x="16522" y="9202"/>
                    <a:pt x="17745" y="12577"/>
                  </a:cubicBezTo>
                  <a:cubicBezTo>
                    <a:pt x="18968" y="15952"/>
                    <a:pt x="20190" y="18652"/>
                    <a:pt x="21413" y="2135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19366838" y="-3675941"/>
              <a:ext cx="19432" cy="422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972"/>
                    <a:pt x="0" y="7945"/>
                    <a:pt x="0" y="11545"/>
                  </a:cubicBezTo>
                  <a:cubicBezTo>
                    <a:pt x="0" y="15145"/>
                    <a:pt x="10800" y="18372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19269682" y="-3428196"/>
              <a:ext cx="1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19498578" y="-3464062"/>
              <a:ext cx="295745" cy="23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334" fill="norm" stroke="1" extrusionOk="0">
                  <a:moveTo>
                    <a:pt x="11434" y="4486"/>
                  </a:moveTo>
                  <a:cubicBezTo>
                    <a:pt x="9747" y="4918"/>
                    <a:pt x="8059" y="5350"/>
                    <a:pt x="8566" y="5566"/>
                  </a:cubicBezTo>
                  <a:cubicBezTo>
                    <a:pt x="9072" y="5782"/>
                    <a:pt x="11772" y="5782"/>
                    <a:pt x="13628" y="4918"/>
                  </a:cubicBezTo>
                  <a:cubicBezTo>
                    <a:pt x="15484" y="4054"/>
                    <a:pt x="16497" y="2326"/>
                    <a:pt x="16159" y="1246"/>
                  </a:cubicBezTo>
                  <a:cubicBezTo>
                    <a:pt x="15822" y="166"/>
                    <a:pt x="14134" y="-266"/>
                    <a:pt x="11266" y="166"/>
                  </a:cubicBezTo>
                  <a:cubicBezTo>
                    <a:pt x="8397" y="598"/>
                    <a:pt x="4347" y="1894"/>
                    <a:pt x="1985" y="4702"/>
                  </a:cubicBezTo>
                  <a:cubicBezTo>
                    <a:pt x="-378" y="7510"/>
                    <a:pt x="-1053" y="11830"/>
                    <a:pt x="2322" y="14854"/>
                  </a:cubicBezTo>
                  <a:cubicBezTo>
                    <a:pt x="5697" y="17878"/>
                    <a:pt x="13122" y="19606"/>
                    <a:pt x="20547" y="2133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16413322" y="-4394612"/>
              <a:ext cx="72868" cy="10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21600" y="885"/>
                  </a:moveTo>
                  <a:cubicBezTo>
                    <a:pt x="14400" y="-54"/>
                    <a:pt x="7200" y="-993"/>
                    <a:pt x="3600" y="2294"/>
                  </a:cubicBezTo>
                  <a:cubicBezTo>
                    <a:pt x="0" y="5581"/>
                    <a:pt x="0" y="13094"/>
                    <a:pt x="0" y="2060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444" name="Drawing"/>
          <p:cNvGrpSpPr/>
          <p:nvPr/>
        </p:nvGrpSpPr>
        <p:grpSpPr>
          <a:xfrm>
            <a:off x="13208998" y="2971602"/>
            <a:ext cx="3544652" cy="1498234"/>
            <a:chOff x="20840250" y="-3983070"/>
            <a:chExt cx="3544651" cy="1498232"/>
          </a:xfrm>
        </p:grpSpPr>
        <p:sp>
          <p:nvSpPr>
            <p:cNvPr id="435" name="Line"/>
            <p:cNvSpPr/>
            <p:nvPr/>
          </p:nvSpPr>
          <p:spPr>
            <a:xfrm>
              <a:off x="20840250" y="-3646795"/>
              <a:ext cx="1140062" cy="116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528" fill="norm" stroke="1" extrusionOk="0">
                  <a:moveTo>
                    <a:pt x="5507" y="21060"/>
                  </a:moveTo>
                  <a:cubicBezTo>
                    <a:pt x="5144" y="21330"/>
                    <a:pt x="4781" y="21600"/>
                    <a:pt x="4418" y="21510"/>
                  </a:cubicBezTo>
                  <a:cubicBezTo>
                    <a:pt x="4055" y="21420"/>
                    <a:pt x="3692" y="20970"/>
                    <a:pt x="2966" y="19710"/>
                  </a:cubicBezTo>
                  <a:cubicBezTo>
                    <a:pt x="2240" y="18450"/>
                    <a:pt x="1151" y="16380"/>
                    <a:pt x="516" y="14490"/>
                  </a:cubicBezTo>
                  <a:cubicBezTo>
                    <a:pt x="-119" y="12600"/>
                    <a:pt x="-301" y="10890"/>
                    <a:pt x="743" y="9180"/>
                  </a:cubicBezTo>
                  <a:cubicBezTo>
                    <a:pt x="1786" y="7470"/>
                    <a:pt x="4055" y="5760"/>
                    <a:pt x="6687" y="4365"/>
                  </a:cubicBezTo>
                  <a:cubicBezTo>
                    <a:pt x="9319" y="2970"/>
                    <a:pt x="12314" y="1890"/>
                    <a:pt x="14810" y="1215"/>
                  </a:cubicBezTo>
                  <a:cubicBezTo>
                    <a:pt x="17306" y="540"/>
                    <a:pt x="19302" y="270"/>
                    <a:pt x="2129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21805433" y="-3719661"/>
              <a:ext cx="257987" cy="23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600" fill="norm" stroke="1" extrusionOk="0">
                  <a:moveTo>
                    <a:pt x="0" y="0"/>
                  </a:moveTo>
                  <a:cubicBezTo>
                    <a:pt x="5200" y="0"/>
                    <a:pt x="10400" y="0"/>
                    <a:pt x="14000" y="900"/>
                  </a:cubicBezTo>
                  <a:cubicBezTo>
                    <a:pt x="17600" y="1800"/>
                    <a:pt x="19600" y="3600"/>
                    <a:pt x="20600" y="5625"/>
                  </a:cubicBezTo>
                  <a:cubicBezTo>
                    <a:pt x="21600" y="7650"/>
                    <a:pt x="21600" y="9900"/>
                    <a:pt x="19400" y="12600"/>
                  </a:cubicBezTo>
                  <a:cubicBezTo>
                    <a:pt x="17200" y="15300"/>
                    <a:pt x="12800" y="18450"/>
                    <a:pt x="84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22383151" y="-3975954"/>
              <a:ext cx="340399" cy="343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4" h="21228" fill="norm" stroke="1" extrusionOk="0">
                  <a:moveTo>
                    <a:pt x="20454" y="7728"/>
                  </a:moveTo>
                  <a:cubicBezTo>
                    <a:pt x="19870" y="5028"/>
                    <a:pt x="19286" y="2328"/>
                    <a:pt x="18119" y="978"/>
                  </a:cubicBezTo>
                  <a:cubicBezTo>
                    <a:pt x="16951" y="-372"/>
                    <a:pt x="15200" y="-372"/>
                    <a:pt x="12281" y="1278"/>
                  </a:cubicBezTo>
                  <a:cubicBezTo>
                    <a:pt x="9362" y="2928"/>
                    <a:pt x="5276" y="6228"/>
                    <a:pt x="2649" y="9528"/>
                  </a:cubicBezTo>
                  <a:cubicBezTo>
                    <a:pt x="22" y="12828"/>
                    <a:pt x="-1146" y="16128"/>
                    <a:pt x="1481" y="18078"/>
                  </a:cubicBezTo>
                  <a:cubicBezTo>
                    <a:pt x="4108" y="20028"/>
                    <a:pt x="10530" y="20628"/>
                    <a:pt x="16951" y="2122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22723549" y="-3983071"/>
              <a:ext cx="451773" cy="83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21600" y="1159"/>
                  </a:moveTo>
                  <a:cubicBezTo>
                    <a:pt x="20903" y="656"/>
                    <a:pt x="20206" y="154"/>
                    <a:pt x="19277" y="29"/>
                  </a:cubicBezTo>
                  <a:cubicBezTo>
                    <a:pt x="18348" y="-97"/>
                    <a:pt x="17187" y="154"/>
                    <a:pt x="15329" y="1661"/>
                  </a:cubicBezTo>
                  <a:cubicBezTo>
                    <a:pt x="13471" y="3168"/>
                    <a:pt x="10916" y="5931"/>
                    <a:pt x="8245" y="9447"/>
                  </a:cubicBezTo>
                  <a:cubicBezTo>
                    <a:pt x="5574" y="12963"/>
                    <a:pt x="2787" y="17233"/>
                    <a:pt x="0" y="2150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23192930" y="-3632221"/>
              <a:ext cx="69831" cy="422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248"/>
                    <a:pt x="6300" y="497"/>
                    <a:pt x="2700" y="1366"/>
                  </a:cubicBezTo>
                  <a:cubicBezTo>
                    <a:pt x="-900" y="2234"/>
                    <a:pt x="-900" y="3724"/>
                    <a:pt x="2700" y="7200"/>
                  </a:cubicBezTo>
                  <a:cubicBezTo>
                    <a:pt x="6300" y="10676"/>
                    <a:pt x="13500" y="16138"/>
                    <a:pt x="207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23029588" y="-3408765"/>
              <a:ext cx="471641" cy="15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24" fill="norm" stroke="1" extrusionOk="0">
                  <a:moveTo>
                    <a:pt x="0" y="15525"/>
                  </a:moveTo>
                  <a:cubicBezTo>
                    <a:pt x="441" y="12150"/>
                    <a:pt x="882" y="8775"/>
                    <a:pt x="2976" y="6413"/>
                  </a:cubicBezTo>
                  <a:cubicBezTo>
                    <a:pt x="5069" y="4050"/>
                    <a:pt x="8816" y="2700"/>
                    <a:pt x="11351" y="2025"/>
                  </a:cubicBezTo>
                  <a:cubicBezTo>
                    <a:pt x="13886" y="1350"/>
                    <a:pt x="15208" y="1350"/>
                    <a:pt x="15980" y="3037"/>
                  </a:cubicBezTo>
                  <a:cubicBezTo>
                    <a:pt x="16751" y="4725"/>
                    <a:pt x="16971" y="8100"/>
                    <a:pt x="16861" y="11475"/>
                  </a:cubicBezTo>
                  <a:cubicBezTo>
                    <a:pt x="16751" y="14850"/>
                    <a:pt x="16310" y="18225"/>
                    <a:pt x="16641" y="19913"/>
                  </a:cubicBezTo>
                  <a:cubicBezTo>
                    <a:pt x="16971" y="21600"/>
                    <a:pt x="18073" y="21600"/>
                    <a:pt x="18955" y="20250"/>
                  </a:cubicBezTo>
                  <a:cubicBezTo>
                    <a:pt x="19837" y="18900"/>
                    <a:pt x="20498" y="16200"/>
                    <a:pt x="20939" y="12825"/>
                  </a:cubicBezTo>
                  <a:cubicBezTo>
                    <a:pt x="21380" y="9450"/>
                    <a:pt x="21600" y="5400"/>
                    <a:pt x="21159" y="3037"/>
                  </a:cubicBezTo>
                  <a:cubicBezTo>
                    <a:pt x="20718" y="675"/>
                    <a:pt x="19616" y="0"/>
                    <a:pt x="18514" y="0"/>
                  </a:cubicBezTo>
                  <a:cubicBezTo>
                    <a:pt x="17412" y="0"/>
                    <a:pt x="16310" y="675"/>
                    <a:pt x="15208" y="135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23554225" y="-3617648"/>
              <a:ext cx="72868" cy="34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23600109" y="-3506014"/>
              <a:ext cx="347595" cy="23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176" fill="norm" stroke="1" extrusionOk="0">
                  <a:moveTo>
                    <a:pt x="766" y="8216"/>
                  </a:moveTo>
                  <a:cubicBezTo>
                    <a:pt x="3166" y="5624"/>
                    <a:pt x="5566" y="3032"/>
                    <a:pt x="7666" y="1520"/>
                  </a:cubicBezTo>
                  <a:cubicBezTo>
                    <a:pt x="9766" y="8"/>
                    <a:pt x="11566" y="-424"/>
                    <a:pt x="11266" y="440"/>
                  </a:cubicBezTo>
                  <a:cubicBezTo>
                    <a:pt x="10966" y="1304"/>
                    <a:pt x="8566" y="3464"/>
                    <a:pt x="6616" y="4976"/>
                  </a:cubicBezTo>
                  <a:cubicBezTo>
                    <a:pt x="4666" y="6488"/>
                    <a:pt x="3166" y="7352"/>
                    <a:pt x="1966" y="8648"/>
                  </a:cubicBezTo>
                  <a:cubicBezTo>
                    <a:pt x="766" y="9944"/>
                    <a:pt x="-134" y="11672"/>
                    <a:pt x="16" y="13400"/>
                  </a:cubicBezTo>
                  <a:cubicBezTo>
                    <a:pt x="166" y="15128"/>
                    <a:pt x="1366" y="16856"/>
                    <a:pt x="5116" y="18152"/>
                  </a:cubicBezTo>
                  <a:cubicBezTo>
                    <a:pt x="8866" y="19448"/>
                    <a:pt x="15166" y="20312"/>
                    <a:pt x="21466" y="2117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23951609" y="-3426031"/>
              <a:ext cx="433293" cy="14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958" fill="norm" stroke="1" extrusionOk="0">
                  <a:moveTo>
                    <a:pt x="2687" y="16959"/>
                  </a:moveTo>
                  <a:cubicBezTo>
                    <a:pt x="1487" y="16959"/>
                    <a:pt x="287" y="16959"/>
                    <a:pt x="47" y="15519"/>
                  </a:cubicBezTo>
                  <a:cubicBezTo>
                    <a:pt x="-193" y="14079"/>
                    <a:pt x="527" y="11199"/>
                    <a:pt x="1247" y="8319"/>
                  </a:cubicBezTo>
                  <a:cubicBezTo>
                    <a:pt x="1967" y="5439"/>
                    <a:pt x="2687" y="2559"/>
                    <a:pt x="2567" y="2199"/>
                  </a:cubicBezTo>
                  <a:cubicBezTo>
                    <a:pt x="2447" y="1839"/>
                    <a:pt x="1487" y="3999"/>
                    <a:pt x="1007" y="6879"/>
                  </a:cubicBezTo>
                  <a:cubicBezTo>
                    <a:pt x="527" y="9759"/>
                    <a:pt x="527" y="13359"/>
                    <a:pt x="1007" y="16239"/>
                  </a:cubicBezTo>
                  <a:cubicBezTo>
                    <a:pt x="1487" y="19119"/>
                    <a:pt x="2447" y="21279"/>
                    <a:pt x="4007" y="20919"/>
                  </a:cubicBezTo>
                  <a:cubicBezTo>
                    <a:pt x="5567" y="20559"/>
                    <a:pt x="7727" y="17679"/>
                    <a:pt x="8927" y="14439"/>
                  </a:cubicBezTo>
                  <a:cubicBezTo>
                    <a:pt x="10127" y="11199"/>
                    <a:pt x="10367" y="7599"/>
                    <a:pt x="10847" y="7959"/>
                  </a:cubicBezTo>
                  <a:cubicBezTo>
                    <a:pt x="11327" y="8319"/>
                    <a:pt x="12047" y="12639"/>
                    <a:pt x="12887" y="12639"/>
                  </a:cubicBezTo>
                  <a:cubicBezTo>
                    <a:pt x="13727" y="12639"/>
                    <a:pt x="14687" y="8319"/>
                    <a:pt x="15647" y="5079"/>
                  </a:cubicBezTo>
                  <a:cubicBezTo>
                    <a:pt x="16607" y="1839"/>
                    <a:pt x="17567" y="-321"/>
                    <a:pt x="18407" y="39"/>
                  </a:cubicBezTo>
                  <a:cubicBezTo>
                    <a:pt x="19247" y="399"/>
                    <a:pt x="19967" y="3279"/>
                    <a:pt x="20447" y="6519"/>
                  </a:cubicBezTo>
                  <a:cubicBezTo>
                    <a:pt x="20927" y="9759"/>
                    <a:pt x="21167" y="13359"/>
                    <a:pt x="21407" y="1695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4" grpId="3"/>
      <p:bldP build="whole" bldLvl="1" animBg="1" rev="0" advAuto="0" spid="444" grpId="2"/>
      <p:bldP build="whole" bldLvl="1" animBg="1" rev="0" advAuto="0" spid="39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caling Laws, Kaplan et al.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Scaling Laws, Kaplan et al. 2020</a:t>
            </a:r>
          </a:p>
        </p:txBody>
      </p:sp>
      <p:sp>
        <p:nvSpPr>
          <p:cNvPr id="447" name="Estimating 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Estimating C</a:t>
            </a:r>
          </a:p>
        </p:txBody>
      </p:sp>
      <p:grpSp>
        <p:nvGrpSpPr>
          <p:cNvPr id="526" name="Drawing"/>
          <p:cNvGrpSpPr/>
          <p:nvPr/>
        </p:nvGrpSpPr>
        <p:grpSpPr>
          <a:xfrm>
            <a:off x="1895687" y="7525031"/>
            <a:ext cx="16449625" cy="3550657"/>
            <a:chOff x="-1933266" y="-3787304"/>
            <a:chExt cx="16449624" cy="3550655"/>
          </a:xfrm>
        </p:grpSpPr>
        <p:sp>
          <p:nvSpPr>
            <p:cNvPr id="448" name="Line"/>
            <p:cNvSpPr/>
            <p:nvPr/>
          </p:nvSpPr>
          <p:spPr>
            <a:xfrm>
              <a:off x="-1933267" y="-3247634"/>
              <a:ext cx="331280" cy="269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262" fill="norm" stroke="1" extrusionOk="0">
                  <a:moveTo>
                    <a:pt x="0" y="3281"/>
                  </a:moveTo>
                  <a:cubicBezTo>
                    <a:pt x="450" y="6289"/>
                    <a:pt x="900" y="9296"/>
                    <a:pt x="1462" y="11484"/>
                  </a:cubicBezTo>
                  <a:cubicBezTo>
                    <a:pt x="2025" y="13671"/>
                    <a:pt x="2700" y="15038"/>
                    <a:pt x="3487" y="16815"/>
                  </a:cubicBezTo>
                  <a:cubicBezTo>
                    <a:pt x="4275" y="18592"/>
                    <a:pt x="5175" y="20780"/>
                    <a:pt x="5737" y="21190"/>
                  </a:cubicBezTo>
                  <a:cubicBezTo>
                    <a:pt x="6300" y="21600"/>
                    <a:pt x="6525" y="20233"/>
                    <a:pt x="6975" y="17909"/>
                  </a:cubicBezTo>
                  <a:cubicBezTo>
                    <a:pt x="7425" y="15585"/>
                    <a:pt x="8100" y="12304"/>
                    <a:pt x="8775" y="10116"/>
                  </a:cubicBezTo>
                  <a:cubicBezTo>
                    <a:pt x="9450" y="7929"/>
                    <a:pt x="10125" y="6835"/>
                    <a:pt x="10912" y="6699"/>
                  </a:cubicBezTo>
                  <a:cubicBezTo>
                    <a:pt x="11700" y="6562"/>
                    <a:pt x="12600" y="7382"/>
                    <a:pt x="13612" y="9570"/>
                  </a:cubicBezTo>
                  <a:cubicBezTo>
                    <a:pt x="14625" y="11757"/>
                    <a:pt x="15750" y="15311"/>
                    <a:pt x="16762" y="17499"/>
                  </a:cubicBezTo>
                  <a:cubicBezTo>
                    <a:pt x="17775" y="19686"/>
                    <a:pt x="18675" y="20506"/>
                    <a:pt x="19350" y="20233"/>
                  </a:cubicBezTo>
                  <a:cubicBezTo>
                    <a:pt x="20025" y="19959"/>
                    <a:pt x="20475" y="18592"/>
                    <a:pt x="20812" y="16132"/>
                  </a:cubicBezTo>
                  <a:cubicBezTo>
                    <a:pt x="21150" y="13671"/>
                    <a:pt x="21375" y="10116"/>
                    <a:pt x="21487" y="7382"/>
                  </a:cubicBezTo>
                  <a:cubicBezTo>
                    <a:pt x="21600" y="4648"/>
                    <a:pt x="21600" y="2734"/>
                    <a:pt x="21037" y="1641"/>
                  </a:cubicBezTo>
                  <a:cubicBezTo>
                    <a:pt x="20475" y="547"/>
                    <a:pt x="19350" y="273"/>
                    <a:pt x="18225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-1507758" y="-3206121"/>
              <a:ext cx="31136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200"/>
                    <a:pt x="14400" y="6400"/>
                    <a:pt x="18000" y="10000"/>
                  </a:cubicBezTo>
                  <a:cubicBezTo>
                    <a:pt x="21600" y="13600"/>
                    <a:pt x="21600" y="17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-1320948" y="-3413686"/>
              <a:ext cx="51892" cy="40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3508"/>
                    <a:pt x="5760" y="7015"/>
                    <a:pt x="9360" y="10615"/>
                  </a:cubicBezTo>
                  <a:cubicBezTo>
                    <a:pt x="12960" y="14215"/>
                    <a:pt x="17280" y="17908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-1352083" y="-3431707"/>
              <a:ext cx="456646" cy="40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12925"/>
                  </a:moveTo>
                  <a:cubicBezTo>
                    <a:pt x="3436" y="11655"/>
                    <a:pt x="6873" y="10384"/>
                    <a:pt x="9000" y="8751"/>
                  </a:cubicBezTo>
                  <a:cubicBezTo>
                    <a:pt x="11127" y="7117"/>
                    <a:pt x="11945" y="5120"/>
                    <a:pt x="12273" y="3668"/>
                  </a:cubicBezTo>
                  <a:cubicBezTo>
                    <a:pt x="12600" y="2216"/>
                    <a:pt x="12436" y="1309"/>
                    <a:pt x="11864" y="673"/>
                  </a:cubicBezTo>
                  <a:cubicBezTo>
                    <a:pt x="11291" y="38"/>
                    <a:pt x="10309" y="-325"/>
                    <a:pt x="9818" y="401"/>
                  </a:cubicBezTo>
                  <a:cubicBezTo>
                    <a:pt x="9327" y="1127"/>
                    <a:pt x="9327" y="2942"/>
                    <a:pt x="9327" y="6209"/>
                  </a:cubicBezTo>
                  <a:cubicBezTo>
                    <a:pt x="9327" y="9477"/>
                    <a:pt x="9327" y="14196"/>
                    <a:pt x="9327" y="17100"/>
                  </a:cubicBezTo>
                  <a:cubicBezTo>
                    <a:pt x="9327" y="20004"/>
                    <a:pt x="9327" y="21093"/>
                    <a:pt x="9655" y="21184"/>
                  </a:cubicBezTo>
                  <a:cubicBezTo>
                    <a:pt x="9982" y="21275"/>
                    <a:pt x="10636" y="20367"/>
                    <a:pt x="11536" y="18734"/>
                  </a:cubicBezTo>
                  <a:cubicBezTo>
                    <a:pt x="12436" y="17100"/>
                    <a:pt x="13582" y="14741"/>
                    <a:pt x="14564" y="13379"/>
                  </a:cubicBezTo>
                  <a:cubicBezTo>
                    <a:pt x="15545" y="12018"/>
                    <a:pt x="16364" y="11655"/>
                    <a:pt x="17264" y="12472"/>
                  </a:cubicBezTo>
                  <a:cubicBezTo>
                    <a:pt x="18164" y="13288"/>
                    <a:pt x="19145" y="15285"/>
                    <a:pt x="19882" y="16646"/>
                  </a:cubicBezTo>
                  <a:cubicBezTo>
                    <a:pt x="20618" y="18008"/>
                    <a:pt x="21109" y="18734"/>
                    <a:pt x="21600" y="1946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181078" y="-3782272"/>
              <a:ext cx="271869" cy="74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55" fill="norm" stroke="1" extrusionOk="0">
                  <a:moveTo>
                    <a:pt x="12217" y="15755"/>
                  </a:moveTo>
                  <a:cubicBezTo>
                    <a:pt x="9017" y="16055"/>
                    <a:pt x="5817" y="16355"/>
                    <a:pt x="3817" y="16705"/>
                  </a:cubicBezTo>
                  <a:cubicBezTo>
                    <a:pt x="1817" y="17055"/>
                    <a:pt x="1017" y="17455"/>
                    <a:pt x="484" y="17905"/>
                  </a:cubicBezTo>
                  <a:cubicBezTo>
                    <a:pt x="-49" y="18355"/>
                    <a:pt x="-316" y="18855"/>
                    <a:pt x="617" y="19155"/>
                  </a:cubicBezTo>
                  <a:cubicBezTo>
                    <a:pt x="1551" y="19455"/>
                    <a:pt x="3684" y="19555"/>
                    <a:pt x="6484" y="19055"/>
                  </a:cubicBezTo>
                  <a:cubicBezTo>
                    <a:pt x="9284" y="18555"/>
                    <a:pt x="12751" y="17455"/>
                    <a:pt x="15551" y="15405"/>
                  </a:cubicBezTo>
                  <a:cubicBezTo>
                    <a:pt x="18351" y="13355"/>
                    <a:pt x="20484" y="10355"/>
                    <a:pt x="20884" y="7905"/>
                  </a:cubicBezTo>
                  <a:cubicBezTo>
                    <a:pt x="21284" y="5455"/>
                    <a:pt x="19951" y="3555"/>
                    <a:pt x="18617" y="2255"/>
                  </a:cubicBezTo>
                  <a:cubicBezTo>
                    <a:pt x="17284" y="955"/>
                    <a:pt x="15951" y="255"/>
                    <a:pt x="14751" y="55"/>
                  </a:cubicBezTo>
                  <a:cubicBezTo>
                    <a:pt x="13551" y="-145"/>
                    <a:pt x="12484" y="155"/>
                    <a:pt x="11684" y="1805"/>
                  </a:cubicBezTo>
                  <a:cubicBezTo>
                    <a:pt x="10884" y="3455"/>
                    <a:pt x="10351" y="6455"/>
                    <a:pt x="11551" y="9955"/>
                  </a:cubicBezTo>
                  <a:cubicBezTo>
                    <a:pt x="12751" y="13455"/>
                    <a:pt x="15684" y="17455"/>
                    <a:pt x="18617" y="2145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526387" y="-3092896"/>
              <a:ext cx="259459" cy="8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3" fill="norm" stroke="1" extrusionOk="0">
                  <a:moveTo>
                    <a:pt x="1728" y="2523"/>
                  </a:moveTo>
                  <a:cubicBezTo>
                    <a:pt x="864" y="5609"/>
                    <a:pt x="0" y="8695"/>
                    <a:pt x="0" y="12166"/>
                  </a:cubicBezTo>
                  <a:cubicBezTo>
                    <a:pt x="0" y="15637"/>
                    <a:pt x="864" y="19495"/>
                    <a:pt x="1872" y="19880"/>
                  </a:cubicBezTo>
                  <a:cubicBezTo>
                    <a:pt x="2880" y="20266"/>
                    <a:pt x="4032" y="17180"/>
                    <a:pt x="5040" y="12937"/>
                  </a:cubicBezTo>
                  <a:cubicBezTo>
                    <a:pt x="6048" y="8695"/>
                    <a:pt x="6912" y="3294"/>
                    <a:pt x="7632" y="2523"/>
                  </a:cubicBezTo>
                  <a:cubicBezTo>
                    <a:pt x="8352" y="1752"/>
                    <a:pt x="8928" y="5609"/>
                    <a:pt x="9792" y="8695"/>
                  </a:cubicBezTo>
                  <a:cubicBezTo>
                    <a:pt x="10656" y="11780"/>
                    <a:pt x="11808" y="14095"/>
                    <a:pt x="12672" y="13323"/>
                  </a:cubicBezTo>
                  <a:cubicBezTo>
                    <a:pt x="13536" y="12552"/>
                    <a:pt x="14112" y="8695"/>
                    <a:pt x="14976" y="5223"/>
                  </a:cubicBezTo>
                  <a:cubicBezTo>
                    <a:pt x="15840" y="1752"/>
                    <a:pt x="16992" y="-1334"/>
                    <a:pt x="18144" y="595"/>
                  </a:cubicBezTo>
                  <a:cubicBezTo>
                    <a:pt x="19296" y="2523"/>
                    <a:pt x="20448" y="9466"/>
                    <a:pt x="21600" y="1640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837736" y="-3133472"/>
              <a:ext cx="92812" cy="13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54" fill="norm" stroke="1" extrusionOk="0">
                  <a:moveTo>
                    <a:pt x="16800" y="4985"/>
                  </a:moveTo>
                  <a:cubicBezTo>
                    <a:pt x="12800" y="5538"/>
                    <a:pt x="8800" y="6092"/>
                    <a:pt x="5600" y="7477"/>
                  </a:cubicBezTo>
                  <a:cubicBezTo>
                    <a:pt x="2400" y="8862"/>
                    <a:pt x="0" y="11077"/>
                    <a:pt x="0" y="13569"/>
                  </a:cubicBezTo>
                  <a:cubicBezTo>
                    <a:pt x="0" y="16062"/>
                    <a:pt x="2400" y="18831"/>
                    <a:pt x="5600" y="20215"/>
                  </a:cubicBezTo>
                  <a:cubicBezTo>
                    <a:pt x="8800" y="21600"/>
                    <a:pt x="12800" y="21600"/>
                    <a:pt x="15600" y="20215"/>
                  </a:cubicBezTo>
                  <a:cubicBezTo>
                    <a:pt x="18400" y="18831"/>
                    <a:pt x="20000" y="16062"/>
                    <a:pt x="20800" y="13015"/>
                  </a:cubicBezTo>
                  <a:cubicBezTo>
                    <a:pt x="21600" y="9969"/>
                    <a:pt x="21600" y="6646"/>
                    <a:pt x="21200" y="4431"/>
                  </a:cubicBezTo>
                  <a:cubicBezTo>
                    <a:pt x="20800" y="2215"/>
                    <a:pt x="20000" y="1108"/>
                    <a:pt x="192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1010567" y="-3519314"/>
              <a:ext cx="123384" cy="52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533" fill="norm" stroke="1" extrusionOk="0">
                  <a:moveTo>
                    <a:pt x="9364" y="17671"/>
                  </a:moveTo>
                  <a:cubicBezTo>
                    <a:pt x="6445" y="18100"/>
                    <a:pt x="3526" y="18529"/>
                    <a:pt x="1775" y="19173"/>
                  </a:cubicBezTo>
                  <a:cubicBezTo>
                    <a:pt x="24" y="19816"/>
                    <a:pt x="-560" y="20675"/>
                    <a:pt x="608" y="21104"/>
                  </a:cubicBezTo>
                  <a:cubicBezTo>
                    <a:pt x="1775" y="21533"/>
                    <a:pt x="4694" y="21533"/>
                    <a:pt x="7905" y="20818"/>
                  </a:cubicBezTo>
                  <a:cubicBezTo>
                    <a:pt x="11116" y="20103"/>
                    <a:pt x="14618" y="18672"/>
                    <a:pt x="16953" y="15811"/>
                  </a:cubicBezTo>
                  <a:cubicBezTo>
                    <a:pt x="19289" y="12950"/>
                    <a:pt x="20456" y="8659"/>
                    <a:pt x="20748" y="6084"/>
                  </a:cubicBezTo>
                  <a:cubicBezTo>
                    <a:pt x="21040" y="3509"/>
                    <a:pt x="20456" y="2651"/>
                    <a:pt x="18997" y="1793"/>
                  </a:cubicBezTo>
                  <a:cubicBezTo>
                    <a:pt x="17537" y="934"/>
                    <a:pt x="15202" y="76"/>
                    <a:pt x="13159" y="5"/>
                  </a:cubicBezTo>
                  <a:cubicBezTo>
                    <a:pt x="11116" y="-67"/>
                    <a:pt x="9364" y="648"/>
                    <a:pt x="7321" y="3366"/>
                  </a:cubicBezTo>
                  <a:cubicBezTo>
                    <a:pt x="5278" y="6084"/>
                    <a:pt x="2943" y="10805"/>
                    <a:pt x="4110" y="14166"/>
                  </a:cubicBezTo>
                  <a:cubicBezTo>
                    <a:pt x="5278" y="17528"/>
                    <a:pt x="9948" y="19530"/>
                    <a:pt x="14618" y="2153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1230510" y="-3131098"/>
              <a:ext cx="178033" cy="12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0921" fill="norm" stroke="1" extrusionOk="0">
                  <a:moveTo>
                    <a:pt x="189" y="19388"/>
                  </a:moveTo>
                  <a:cubicBezTo>
                    <a:pt x="1819" y="17588"/>
                    <a:pt x="3449" y="15788"/>
                    <a:pt x="5283" y="12488"/>
                  </a:cubicBezTo>
                  <a:cubicBezTo>
                    <a:pt x="7117" y="9188"/>
                    <a:pt x="9155" y="4388"/>
                    <a:pt x="9155" y="1988"/>
                  </a:cubicBezTo>
                  <a:cubicBezTo>
                    <a:pt x="9155" y="-412"/>
                    <a:pt x="7117" y="-412"/>
                    <a:pt x="5283" y="788"/>
                  </a:cubicBezTo>
                  <a:cubicBezTo>
                    <a:pt x="3449" y="1988"/>
                    <a:pt x="1819" y="4388"/>
                    <a:pt x="800" y="7088"/>
                  </a:cubicBezTo>
                  <a:cubicBezTo>
                    <a:pt x="-218" y="9788"/>
                    <a:pt x="-626" y="12788"/>
                    <a:pt x="1819" y="15488"/>
                  </a:cubicBezTo>
                  <a:cubicBezTo>
                    <a:pt x="4265" y="18188"/>
                    <a:pt x="9563" y="20588"/>
                    <a:pt x="13231" y="20888"/>
                  </a:cubicBezTo>
                  <a:cubicBezTo>
                    <a:pt x="16899" y="21188"/>
                    <a:pt x="18936" y="19388"/>
                    <a:pt x="20974" y="1758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1456058" y="-3527848"/>
              <a:ext cx="35511" cy="56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2533"/>
                    <a:pt x="4448" y="5067"/>
                    <a:pt x="1502" y="8667"/>
                  </a:cubicBezTo>
                  <a:cubicBezTo>
                    <a:pt x="-1443" y="12267"/>
                    <a:pt x="521" y="16933"/>
                    <a:pt x="2484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1958592" y="-3392929"/>
              <a:ext cx="226613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600" fill="norm" stroke="1" extrusionOk="0">
                  <a:moveTo>
                    <a:pt x="0" y="0"/>
                  </a:moveTo>
                  <a:cubicBezTo>
                    <a:pt x="4070" y="576"/>
                    <a:pt x="8139" y="1152"/>
                    <a:pt x="11426" y="1728"/>
                  </a:cubicBezTo>
                  <a:cubicBezTo>
                    <a:pt x="14713" y="2304"/>
                    <a:pt x="17217" y="2880"/>
                    <a:pt x="18939" y="3744"/>
                  </a:cubicBezTo>
                  <a:cubicBezTo>
                    <a:pt x="20661" y="4608"/>
                    <a:pt x="21600" y="5760"/>
                    <a:pt x="18313" y="8784"/>
                  </a:cubicBezTo>
                  <a:cubicBezTo>
                    <a:pt x="15026" y="11808"/>
                    <a:pt x="7513" y="1670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2135022" y="-3444821"/>
              <a:ext cx="325944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6750" y="0"/>
                  </a:moveTo>
                  <a:cubicBezTo>
                    <a:pt x="5175" y="424"/>
                    <a:pt x="3600" y="847"/>
                    <a:pt x="3263" y="1376"/>
                  </a:cubicBezTo>
                  <a:cubicBezTo>
                    <a:pt x="2925" y="1906"/>
                    <a:pt x="3825" y="2541"/>
                    <a:pt x="6300" y="3282"/>
                  </a:cubicBezTo>
                  <a:cubicBezTo>
                    <a:pt x="8775" y="4024"/>
                    <a:pt x="12825" y="4871"/>
                    <a:pt x="15413" y="5400"/>
                  </a:cubicBezTo>
                  <a:cubicBezTo>
                    <a:pt x="18000" y="5929"/>
                    <a:pt x="19125" y="6141"/>
                    <a:pt x="20025" y="6671"/>
                  </a:cubicBezTo>
                  <a:cubicBezTo>
                    <a:pt x="20925" y="7200"/>
                    <a:pt x="21600" y="8047"/>
                    <a:pt x="20925" y="9000"/>
                  </a:cubicBezTo>
                  <a:cubicBezTo>
                    <a:pt x="20250" y="9953"/>
                    <a:pt x="18225" y="11012"/>
                    <a:pt x="14513" y="13129"/>
                  </a:cubicBezTo>
                  <a:cubicBezTo>
                    <a:pt x="10800" y="15247"/>
                    <a:pt x="5400" y="18424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2950091" y="-3361795"/>
              <a:ext cx="233139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348" y="0"/>
                  </a:moveTo>
                  <a:cubicBezTo>
                    <a:pt x="1395" y="4582"/>
                    <a:pt x="442" y="9164"/>
                    <a:pt x="125" y="12273"/>
                  </a:cubicBezTo>
                  <a:cubicBezTo>
                    <a:pt x="-193" y="15382"/>
                    <a:pt x="125" y="17018"/>
                    <a:pt x="760" y="18491"/>
                  </a:cubicBezTo>
                  <a:cubicBezTo>
                    <a:pt x="1395" y="19964"/>
                    <a:pt x="2348" y="21273"/>
                    <a:pt x="3301" y="21273"/>
                  </a:cubicBezTo>
                  <a:cubicBezTo>
                    <a:pt x="4254" y="21273"/>
                    <a:pt x="5207" y="19964"/>
                    <a:pt x="5842" y="17509"/>
                  </a:cubicBezTo>
                  <a:cubicBezTo>
                    <a:pt x="6478" y="15055"/>
                    <a:pt x="6795" y="11455"/>
                    <a:pt x="7272" y="8509"/>
                  </a:cubicBezTo>
                  <a:cubicBezTo>
                    <a:pt x="7748" y="5564"/>
                    <a:pt x="8383" y="3273"/>
                    <a:pt x="9495" y="2455"/>
                  </a:cubicBezTo>
                  <a:cubicBezTo>
                    <a:pt x="10607" y="1636"/>
                    <a:pt x="12195" y="2291"/>
                    <a:pt x="14260" y="5727"/>
                  </a:cubicBezTo>
                  <a:cubicBezTo>
                    <a:pt x="16325" y="9164"/>
                    <a:pt x="18866" y="15382"/>
                    <a:pt x="21407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3200526" y="-3174985"/>
              <a:ext cx="231783" cy="18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66" y="0"/>
                  </a:moveTo>
                  <a:cubicBezTo>
                    <a:pt x="14185" y="2400"/>
                    <a:pt x="8704" y="4800"/>
                    <a:pt x="5158" y="6600"/>
                  </a:cubicBezTo>
                  <a:cubicBezTo>
                    <a:pt x="1612" y="8400"/>
                    <a:pt x="0" y="9600"/>
                    <a:pt x="0" y="12000"/>
                  </a:cubicBezTo>
                  <a:cubicBezTo>
                    <a:pt x="0" y="14400"/>
                    <a:pt x="1612" y="18000"/>
                    <a:pt x="5481" y="19800"/>
                  </a:cubicBezTo>
                  <a:cubicBezTo>
                    <a:pt x="9349" y="21600"/>
                    <a:pt x="15475" y="216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3546470" y="-3174985"/>
              <a:ext cx="10379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3453065" y="-3112716"/>
              <a:ext cx="300971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3702144" y="-3112716"/>
              <a:ext cx="197188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3712523" y="-3091959"/>
              <a:ext cx="217945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4324842" y="-2957041"/>
              <a:ext cx="72648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662"/>
                    <a:pt x="13371" y="3323"/>
                    <a:pt x="9771" y="6923"/>
                  </a:cubicBezTo>
                  <a:cubicBezTo>
                    <a:pt x="6171" y="10523"/>
                    <a:pt x="3086" y="16062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4954327" y="-3583353"/>
              <a:ext cx="397966" cy="52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324" fill="norm" stroke="1" extrusionOk="0">
                  <a:moveTo>
                    <a:pt x="21058" y="8618"/>
                  </a:moveTo>
                  <a:cubicBezTo>
                    <a:pt x="20326" y="8195"/>
                    <a:pt x="19594" y="7771"/>
                    <a:pt x="19411" y="7206"/>
                  </a:cubicBezTo>
                  <a:cubicBezTo>
                    <a:pt x="19227" y="6642"/>
                    <a:pt x="19594" y="5936"/>
                    <a:pt x="19960" y="5159"/>
                  </a:cubicBezTo>
                  <a:cubicBezTo>
                    <a:pt x="20326" y="4383"/>
                    <a:pt x="20692" y="3536"/>
                    <a:pt x="20875" y="2759"/>
                  </a:cubicBezTo>
                  <a:cubicBezTo>
                    <a:pt x="21058" y="1983"/>
                    <a:pt x="21058" y="1277"/>
                    <a:pt x="20600" y="712"/>
                  </a:cubicBezTo>
                  <a:cubicBezTo>
                    <a:pt x="20143" y="148"/>
                    <a:pt x="19227" y="-276"/>
                    <a:pt x="16482" y="218"/>
                  </a:cubicBezTo>
                  <a:cubicBezTo>
                    <a:pt x="13736" y="712"/>
                    <a:pt x="9160" y="2124"/>
                    <a:pt x="5590" y="4100"/>
                  </a:cubicBezTo>
                  <a:cubicBezTo>
                    <a:pt x="2021" y="6077"/>
                    <a:pt x="-542" y="8618"/>
                    <a:pt x="99" y="11512"/>
                  </a:cubicBezTo>
                  <a:cubicBezTo>
                    <a:pt x="739" y="14406"/>
                    <a:pt x="4583" y="17653"/>
                    <a:pt x="8336" y="19348"/>
                  </a:cubicBezTo>
                  <a:cubicBezTo>
                    <a:pt x="12088" y="21042"/>
                    <a:pt x="15750" y="21183"/>
                    <a:pt x="19411" y="2132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5578622" y="-3323741"/>
              <a:ext cx="85020" cy="470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fill="norm" stroke="1" extrusionOk="0">
                  <a:moveTo>
                    <a:pt x="21234" y="5876"/>
                  </a:moveTo>
                  <a:cubicBezTo>
                    <a:pt x="17778" y="4447"/>
                    <a:pt x="14322" y="3018"/>
                    <a:pt x="11730" y="1906"/>
                  </a:cubicBezTo>
                  <a:cubicBezTo>
                    <a:pt x="9138" y="794"/>
                    <a:pt x="7410" y="0"/>
                    <a:pt x="5250" y="0"/>
                  </a:cubicBezTo>
                  <a:cubicBezTo>
                    <a:pt x="3090" y="0"/>
                    <a:pt x="498" y="794"/>
                    <a:pt x="66" y="3653"/>
                  </a:cubicBezTo>
                  <a:cubicBezTo>
                    <a:pt x="-366" y="6512"/>
                    <a:pt x="1362" y="11435"/>
                    <a:pt x="4386" y="14771"/>
                  </a:cubicBezTo>
                  <a:cubicBezTo>
                    <a:pt x="7410" y="18106"/>
                    <a:pt x="11730" y="19853"/>
                    <a:pt x="1605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5528723" y="-3133472"/>
              <a:ext cx="176432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5770213" y="-3143851"/>
              <a:ext cx="67496" cy="9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8" h="20855" fill="norm" stroke="1" extrusionOk="0">
                  <a:moveTo>
                    <a:pt x="11514" y="6704"/>
                  </a:moveTo>
                  <a:cubicBezTo>
                    <a:pt x="6371" y="8193"/>
                    <a:pt x="1228" y="9683"/>
                    <a:pt x="200" y="12290"/>
                  </a:cubicBezTo>
                  <a:cubicBezTo>
                    <a:pt x="-829" y="14897"/>
                    <a:pt x="2257" y="18621"/>
                    <a:pt x="6371" y="20110"/>
                  </a:cubicBezTo>
                  <a:cubicBezTo>
                    <a:pt x="10485" y="21600"/>
                    <a:pt x="15628" y="20855"/>
                    <a:pt x="18200" y="17876"/>
                  </a:cubicBezTo>
                  <a:cubicBezTo>
                    <a:pt x="20771" y="14897"/>
                    <a:pt x="20771" y="9683"/>
                    <a:pt x="17685" y="6331"/>
                  </a:cubicBezTo>
                  <a:cubicBezTo>
                    <a:pt x="14600" y="2979"/>
                    <a:pt x="8428" y="1490"/>
                    <a:pt x="225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5902342" y="-3185364"/>
              <a:ext cx="145296" cy="119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11109"/>
                  </a:moveTo>
                  <a:cubicBezTo>
                    <a:pt x="2057" y="16046"/>
                    <a:pt x="4114" y="20983"/>
                    <a:pt x="5143" y="21291"/>
                  </a:cubicBezTo>
                  <a:cubicBezTo>
                    <a:pt x="6171" y="21600"/>
                    <a:pt x="6171" y="17280"/>
                    <a:pt x="8743" y="12960"/>
                  </a:cubicBezTo>
                  <a:cubicBezTo>
                    <a:pt x="11314" y="8640"/>
                    <a:pt x="16457" y="432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6106227" y="-3195742"/>
              <a:ext cx="286385" cy="16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400" fill="norm" stroke="1" extrusionOk="0">
                  <a:moveTo>
                    <a:pt x="3320" y="9450"/>
                  </a:moveTo>
                  <a:cubicBezTo>
                    <a:pt x="2049" y="10350"/>
                    <a:pt x="778" y="11250"/>
                    <a:pt x="270" y="12825"/>
                  </a:cubicBezTo>
                  <a:cubicBezTo>
                    <a:pt x="-238" y="14400"/>
                    <a:pt x="16" y="16650"/>
                    <a:pt x="651" y="18450"/>
                  </a:cubicBezTo>
                  <a:cubicBezTo>
                    <a:pt x="1287" y="20250"/>
                    <a:pt x="2303" y="21600"/>
                    <a:pt x="3320" y="21375"/>
                  </a:cubicBezTo>
                  <a:cubicBezTo>
                    <a:pt x="4336" y="21150"/>
                    <a:pt x="5353" y="19350"/>
                    <a:pt x="6115" y="17325"/>
                  </a:cubicBezTo>
                  <a:cubicBezTo>
                    <a:pt x="6877" y="15300"/>
                    <a:pt x="7386" y="13050"/>
                    <a:pt x="8275" y="11475"/>
                  </a:cubicBezTo>
                  <a:cubicBezTo>
                    <a:pt x="9164" y="9900"/>
                    <a:pt x="10435" y="9000"/>
                    <a:pt x="11451" y="9450"/>
                  </a:cubicBezTo>
                  <a:cubicBezTo>
                    <a:pt x="12468" y="9900"/>
                    <a:pt x="13230" y="11700"/>
                    <a:pt x="14120" y="13275"/>
                  </a:cubicBezTo>
                  <a:cubicBezTo>
                    <a:pt x="15009" y="14850"/>
                    <a:pt x="16026" y="16200"/>
                    <a:pt x="17169" y="16650"/>
                  </a:cubicBezTo>
                  <a:cubicBezTo>
                    <a:pt x="18313" y="17100"/>
                    <a:pt x="19583" y="16650"/>
                    <a:pt x="20346" y="15075"/>
                  </a:cubicBezTo>
                  <a:cubicBezTo>
                    <a:pt x="21108" y="13500"/>
                    <a:pt x="21362" y="10800"/>
                    <a:pt x="20473" y="8100"/>
                  </a:cubicBezTo>
                  <a:cubicBezTo>
                    <a:pt x="19583" y="5400"/>
                    <a:pt x="17550" y="2700"/>
                    <a:pt x="1551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6468391" y="-3237255"/>
              <a:ext cx="399132" cy="138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029" fill="norm" stroke="1" extrusionOk="0">
                  <a:moveTo>
                    <a:pt x="4167" y="6322"/>
                  </a:moveTo>
                  <a:cubicBezTo>
                    <a:pt x="3236" y="6322"/>
                    <a:pt x="2305" y="6322"/>
                    <a:pt x="1560" y="7376"/>
                  </a:cubicBezTo>
                  <a:cubicBezTo>
                    <a:pt x="815" y="8429"/>
                    <a:pt x="256" y="10537"/>
                    <a:pt x="70" y="12907"/>
                  </a:cubicBezTo>
                  <a:cubicBezTo>
                    <a:pt x="-116" y="15278"/>
                    <a:pt x="70" y="17912"/>
                    <a:pt x="629" y="19493"/>
                  </a:cubicBezTo>
                  <a:cubicBezTo>
                    <a:pt x="1187" y="21073"/>
                    <a:pt x="2118" y="21600"/>
                    <a:pt x="2863" y="20283"/>
                  </a:cubicBezTo>
                  <a:cubicBezTo>
                    <a:pt x="3608" y="18966"/>
                    <a:pt x="4167" y="15805"/>
                    <a:pt x="4725" y="12644"/>
                  </a:cubicBezTo>
                  <a:cubicBezTo>
                    <a:pt x="5284" y="9483"/>
                    <a:pt x="5843" y="6322"/>
                    <a:pt x="6308" y="6059"/>
                  </a:cubicBezTo>
                  <a:cubicBezTo>
                    <a:pt x="6774" y="5795"/>
                    <a:pt x="7146" y="8429"/>
                    <a:pt x="7798" y="10273"/>
                  </a:cubicBezTo>
                  <a:cubicBezTo>
                    <a:pt x="8450" y="12117"/>
                    <a:pt x="9381" y="13171"/>
                    <a:pt x="10218" y="12644"/>
                  </a:cubicBezTo>
                  <a:cubicBezTo>
                    <a:pt x="11056" y="12117"/>
                    <a:pt x="11801" y="10010"/>
                    <a:pt x="12546" y="10537"/>
                  </a:cubicBezTo>
                  <a:cubicBezTo>
                    <a:pt x="13291" y="11063"/>
                    <a:pt x="14036" y="14224"/>
                    <a:pt x="14408" y="14488"/>
                  </a:cubicBezTo>
                  <a:cubicBezTo>
                    <a:pt x="14781" y="14751"/>
                    <a:pt x="14781" y="12117"/>
                    <a:pt x="15619" y="9220"/>
                  </a:cubicBezTo>
                  <a:cubicBezTo>
                    <a:pt x="16456" y="6322"/>
                    <a:pt x="18132" y="3161"/>
                    <a:pt x="19250" y="1580"/>
                  </a:cubicBezTo>
                  <a:cubicBezTo>
                    <a:pt x="20367" y="0"/>
                    <a:pt x="20925" y="0"/>
                    <a:pt x="21484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6894543" y="-3689646"/>
              <a:ext cx="208913" cy="57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442" fill="norm" stroke="1" extrusionOk="0">
                  <a:moveTo>
                    <a:pt x="15047" y="17199"/>
                  </a:moveTo>
                  <a:cubicBezTo>
                    <a:pt x="11215" y="17328"/>
                    <a:pt x="7382" y="17456"/>
                    <a:pt x="4770" y="17713"/>
                  </a:cubicBezTo>
                  <a:cubicBezTo>
                    <a:pt x="2157" y="17971"/>
                    <a:pt x="763" y="18356"/>
                    <a:pt x="241" y="18871"/>
                  </a:cubicBezTo>
                  <a:cubicBezTo>
                    <a:pt x="-282" y="19385"/>
                    <a:pt x="66" y="20028"/>
                    <a:pt x="1112" y="20349"/>
                  </a:cubicBezTo>
                  <a:cubicBezTo>
                    <a:pt x="2157" y="20671"/>
                    <a:pt x="3899" y="20671"/>
                    <a:pt x="6686" y="20413"/>
                  </a:cubicBezTo>
                  <a:cubicBezTo>
                    <a:pt x="9473" y="20156"/>
                    <a:pt x="13305" y="19642"/>
                    <a:pt x="16092" y="18292"/>
                  </a:cubicBezTo>
                  <a:cubicBezTo>
                    <a:pt x="18879" y="16942"/>
                    <a:pt x="20621" y="14756"/>
                    <a:pt x="20970" y="11928"/>
                  </a:cubicBezTo>
                  <a:cubicBezTo>
                    <a:pt x="21318" y="9099"/>
                    <a:pt x="20273" y="5628"/>
                    <a:pt x="19750" y="3506"/>
                  </a:cubicBezTo>
                  <a:cubicBezTo>
                    <a:pt x="19228" y="1385"/>
                    <a:pt x="19228" y="613"/>
                    <a:pt x="18182" y="228"/>
                  </a:cubicBezTo>
                  <a:cubicBezTo>
                    <a:pt x="17137" y="-158"/>
                    <a:pt x="15047" y="-158"/>
                    <a:pt x="13305" y="1063"/>
                  </a:cubicBezTo>
                  <a:cubicBezTo>
                    <a:pt x="11563" y="2285"/>
                    <a:pt x="10170" y="4728"/>
                    <a:pt x="9995" y="8328"/>
                  </a:cubicBezTo>
                  <a:cubicBezTo>
                    <a:pt x="9821" y="11928"/>
                    <a:pt x="10866" y="16685"/>
                    <a:pt x="11912" y="2144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7261897" y="-3787305"/>
              <a:ext cx="581186" cy="139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57" y="1128"/>
                    <a:pt x="18514" y="2257"/>
                    <a:pt x="16907" y="3681"/>
                  </a:cubicBezTo>
                  <a:cubicBezTo>
                    <a:pt x="15300" y="5104"/>
                    <a:pt x="13629" y="6824"/>
                    <a:pt x="12021" y="8597"/>
                  </a:cubicBezTo>
                  <a:cubicBezTo>
                    <a:pt x="10414" y="10370"/>
                    <a:pt x="8871" y="12197"/>
                    <a:pt x="6879" y="14373"/>
                  </a:cubicBezTo>
                  <a:cubicBezTo>
                    <a:pt x="4886" y="16549"/>
                    <a:pt x="2443" y="190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7708165" y="-2957041"/>
              <a:ext cx="20756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825"/>
                    <a:pt x="0" y="7650"/>
                    <a:pt x="3600" y="11250"/>
                  </a:cubicBezTo>
                  <a:cubicBezTo>
                    <a:pt x="7200" y="14850"/>
                    <a:pt x="14400" y="1822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7562868" y="-2770233"/>
              <a:ext cx="333004" cy="1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333" fill="norm" stroke="1" extrusionOk="0">
                  <a:moveTo>
                    <a:pt x="0" y="12600"/>
                  </a:moveTo>
                  <a:cubicBezTo>
                    <a:pt x="4629" y="9000"/>
                    <a:pt x="9257" y="5400"/>
                    <a:pt x="12453" y="3300"/>
                  </a:cubicBezTo>
                  <a:cubicBezTo>
                    <a:pt x="15649" y="1200"/>
                    <a:pt x="17412" y="600"/>
                    <a:pt x="17743" y="2100"/>
                  </a:cubicBezTo>
                  <a:cubicBezTo>
                    <a:pt x="18074" y="3600"/>
                    <a:pt x="16971" y="7200"/>
                    <a:pt x="16090" y="10200"/>
                  </a:cubicBezTo>
                  <a:cubicBezTo>
                    <a:pt x="15208" y="13200"/>
                    <a:pt x="14547" y="15600"/>
                    <a:pt x="14767" y="17700"/>
                  </a:cubicBezTo>
                  <a:cubicBezTo>
                    <a:pt x="14988" y="19800"/>
                    <a:pt x="16090" y="21600"/>
                    <a:pt x="17302" y="21300"/>
                  </a:cubicBezTo>
                  <a:cubicBezTo>
                    <a:pt x="18514" y="21000"/>
                    <a:pt x="19837" y="18600"/>
                    <a:pt x="20608" y="15600"/>
                  </a:cubicBezTo>
                  <a:cubicBezTo>
                    <a:pt x="21380" y="12600"/>
                    <a:pt x="21600" y="9000"/>
                    <a:pt x="20167" y="6300"/>
                  </a:cubicBezTo>
                  <a:cubicBezTo>
                    <a:pt x="18735" y="3600"/>
                    <a:pt x="15649" y="1800"/>
                    <a:pt x="12563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7998756" y="-2936285"/>
              <a:ext cx="31136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7984401" y="-2822124"/>
              <a:ext cx="626675" cy="15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35" fill="norm" stroke="1" extrusionOk="0">
                  <a:moveTo>
                    <a:pt x="6189" y="0"/>
                  </a:moveTo>
                  <a:cubicBezTo>
                    <a:pt x="4409" y="1379"/>
                    <a:pt x="2629" y="2757"/>
                    <a:pt x="1501" y="4366"/>
                  </a:cubicBezTo>
                  <a:cubicBezTo>
                    <a:pt x="374" y="5975"/>
                    <a:pt x="-101" y="7813"/>
                    <a:pt x="18" y="9192"/>
                  </a:cubicBezTo>
                  <a:cubicBezTo>
                    <a:pt x="136" y="10570"/>
                    <a:pt x="848" y="11489"/>
                    <a:pt x="2332" y="12409"/>
                  </a:cubicBezTo>
                  <a:cubicBezTo>
                    <a:pt x="3815" y="13328"/>
                    <a:pt x="6070" y="14247"/>
                    <a:pt x="7495" y="15166"/>
                  </a:cubicBezTo>
                  <a:cubicBezTo>
                    <a:pt x="8919" y="16085"/>
                    <a:pt x="9512" y="17004"/>
                    <a:pt x="10046" y="16774"/>
                  </a:cubicBezTo>
                  <a:cubicBezTo>
                    <a:pt x="10580" y="16545"/>
                    <a:pt x="11055" y="15166"/>
                    <a:pt x="11411" y="13328"/>
                  </a:cubicBezTo>
                  <a:cubicBezTo>
                    <a:pt x="11767" y="11489"/>
                    <a:pt x="12004" y="9191"/>
                    <a:pt x="11826" y="8502"/>
                  </a:cubicBezTo>
                  <a:cubicBezTo>
                    <a:pt x="11648" y="7813"/>
                    <a:pt x="11055" y="8732"/>
                    <a:pt x="10699" y="10340"/>
                  </a:cubicBezTo>
                  <a:cubicBezTo>
                    <a:pt x="10343" y="11949"/>
                    <a:pt x="10224" y="14247"/>
                    <a:pt x="10343" y="16315"/>
                  </a:cubicBezTo>
                  <a:cubicBezTo>
                    <a:pt x="10462" y="18383"/>
                    <a:pt x="10818" y="20221"/>
                    <a:pt x="11292" y="20911"/>
                  </a:cubicBezTo>
                  <a:cubicBezTo>
                    <a:pt x="11767" y="21600"/>
                    <a:pt x="12361" y="21140"/>
                    <a:pt x="12835" y="19992"/>
                  </a:cubicBezTo>
                  <a:cubicBezTo>
                    <a:pt x="13310" y="18843"/>
                    <a:pt x="13666" y="17004"/>
                    <a:pt x="13963" y="14936"/>
                  </a:cubicBezTo>
                  <a:cubicBezTo>
                    <a:pt x="14259" y="12868"/>
                    <a:pt x="14497" y="10570"/>
                    <a:pt x="14675" y="11260"/>
                  </a:cubicBezTo>
                  <a:cubicBezTo>
                    <a:pt x="14853" y="11949"/>
                    <a:pt x="14972" y="15626"/>
                    <a:pt x="15328" y="17004"/>
                  </a:cubicBezTo>
                  <a:cubicBezTo>
                    <a:pt x="15684" y="18383"/>
                    <a:pt x="16277" y="17464"/>
                    <a:pt x="16752" y="15855"/>
                  </a:cubicBezTo>
                  <a:cubicBezTo>
                    <a:pt x="17226" y="14247"/>
                    <a:pt x="17583" y="11949"/>
                    <a:pt x="17998" y="10111"/>
                  </a:cubicBezTo>
                  <a:cubicBezTo>
                    <a:pt x="18413" y="8272"/>
                    <a:pt x="18888" y="6894"/>
                    <a:pt x="19422" y="6894"/>
                  </a:cubicBezTo>
                  <a:cubicBezTo>
                    <a:pt x="19956" y="6894"/>
                    <a:pt x="20550" y="8272"/>
                    <a:pt x="20906" y="10340"/>
                  </a:cubicBezTo>
                  <a:cubicBezTo>
                    <a:pt x="21262" y="12409"/>
                    <a:pt x="21380" y="15166"/>
                    <a:pt x="21499" y="1792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8870532" y="-3365254"/>
              <a:ext cx="300972" cy="9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286"/>
                  </a:moveTo>
                  <a:cubicBezTo>
                    <a:pt x="0" y="15429"/>
                    <a:pt x="0" y="11572"/>
                    <a:pt x="621" y="7714"/>
                  </a:cubicBezTo>
                  <a:cubicBezTo>
                    <a:pt x="1241" y="3857"/>
                    <a:pt x="2483" y="0"/>
                    <a:pt x="4221" y="0"/>
                  </a:cubicBezTo>
                  <a:cubicBezTo>
                    <a:pt x="5959" y="0"/>
                    <a:pt x="8193" y="3857"/>
                    <a:pt x="11172" y="8100"/>
                  </a:cubicBezTo>
                  <a:cubicBezTo>
                    <a:pt x="14152" y="12343"/>
                    <a:pt x="17876" y="16971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8831857" y="-3247589"/>
              <a:ext cx="360404" cy="14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091" fill="norm" stroke="1" extrusionOk="0">
                  <a:moveTo>
                    <a:pt x="2917" y="21091"/>
                  </a:moveTo>
                  <a:cubicBezTo>
                    <a:pt x="1888" y="21091"/>
                    <a:pt x="860" y="21091"/>
                    <a:pt x="345" y="19835"/>
                  </a:cubicBezTo>
                  <a:cubicBezTo>
                    <a:pt x="-169" y="18579"/>
                    <a:pt x="-169" y="16068"/>
                    <a:pt x="757" y="12803"/>
                  </a:cubicBezTo>
                  <a:cubicBezTo>
                    <a:pt x="1682" y="9538"/>
                    <a:pt x="3534" y="5519"/>
                    <a:pt x="5077" y="3007"/>
                  </a:cubicBezTo>
                  <a:cubicBezTo>
                    <a:pt x="6620" y="496"/>
                    <a:pt x="7854" y="-509"/>
                    <a:pt x="8677" y="244"/>
                  </a:cubicBezTo>
                  <a:cubicBezTo>
                    <a:pt x="9500" y="998"/>
                    <a:pt x="9911" y="3510"/>
                    <a:pt x="11248" y="6524"/>
                  </a:cubicBezTo>
                  <a:cubicBezTo>
                    <a:pt x="12585" y="9538"/>
                    <a:pt x="14848" y="13054"/>
                    <a:pt x="16700" y="14812"/>
                  </a:cubicBezTo>
                  <a:cubicBezTo>
                    <a:pt x="18551" y="16570"/>
                    <a:pt x="19991" y="16570"/>
                    <a:pt x="21431" y="1657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9344807" y="-3491227"/>
              <a:ext cx="272963" cy="238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306" fill="norm" stroke="1" extrusionOk="0">
                  <a:moveTo>
                    <a:pt x="4241" y="436"/>
                  </a:moveTo>
                  <a:cubicBezTo>
                    <a:pt x="7174" y="128"/>
                    <a:pt x="10108" y="-181"/>
                    <a:pt x="12241" y="128"/>
                  </a:cubicBezTo>
                  <a:cubicBezTo>
                    <a:pt x="14374" y="436"/>
                    <a:pt x="15708" y="1362"/>
                    <a:pt x="15974" y="2596"/>
                  </a:cubicBezTo>
                  <a:cubicBezTo>
                    <a:pt x="16241" y="3830"/>
                    <a:pt x="15441" y="5373"/>
                    <a:pt x="12774" y="7688"/>
                  </a:cubicBezTo>
                  <a:cubicBezTo>
                    <a:pt x="10108" y="10002"/>
                    <a:pt x="5574" y="13088"/>
                    <a:pt x="2908" y="15248"/>
                  </a:cubicBezTo>
                  <a:cubicBezTo>
                    <a:pt x="241" y="17408"/>
                    <a:pt x="-559" y="18642"/>
                    <a:pt x="374" y="19568"/>
                  </a:cubicBezTo>
                  <a:cubicBezTo>
                    <a:pt x="1308" y="20493"/>
                    <a:pt x="3974" y="21110"/>
                    <a:pt x="7708" y="21265"/>
                  </a:cubicBezTo>
                  <a:cubicBezTo>
                    <a:pt x="11441" y="21419"/>
                    <a:pt x="16241" y="21110"/>
                    <a:pt x="21041" y="2080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9725011" y="-3735413"/>
              <a:ext cx="290593" cy="463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4371" y="20640"/>
                  </a:moveTo>
                  <a:cubicBezTo>
                    <a:pt x="3086" y="20800"/>
                    <a:pt x="1800" y="20960"/>
                    <a:pt x="1029" y="20560"/>
                  </a:cubicBezTo>
                  <a:cubicBezTo>
                    <a:pt x="257" y="20160"/>
                    <a:pt x="0" y="19200"/>
                    <a:pt x="0" y="17760"/>
                  </a:cubicBezTo>
                  <a:cubicBezTo>
                    <a:pt x="0" y="16320"/>
                    <a:pt x="257" y="14400"/>
                    <a:pt x="900" y="13200"/>
                  </a:cubicBezTo>
                  <a:cubicBezTo>
                    <a:pt x="1543" y="12000"/>
                    <a:pt x="2571" y="11520"/>
                    <a:pt x="3729" y="11520"/>
                  </a:cubicBezTo>
                  <a:cubicBezTo>
                    <a:pt x="4886" y="11520"/>
                    <a:pt x="6171" y="12000"/>
                    <a:pt x="8486" y="13600"/>
                  </a:cubicBezTo>
                  <a:cubicBezTo>
                    <a:pt x="10800" y="15200"/>
                    <a:pt x="14143" y="17920"/>
                    <a:pt x="16329" y="19520"/>
                  </a:cubicBezTo>
                  <a:cubicBezTo>
                    <a:pt x="18514" y="21120"/>
                    <a:pt x="19543" y="21600"/>
                    <a:pt x="20314" y="21360"/>
                  </a:cubicBezTo>
                  <a:cubicBezTo>
                    <a:pt x="21086" y="21120"/>
                    <a:pt x="21600" y="20160"/>
                    <a:pt x="21600" y="17440"/>
                  </a:cubicBezTo>
                  <a:cubicBezTo>
                    <a:pt x="21600" y="14720"/>
                    <a:pt x="21086" y="10240"/>
                    <a:pt x="20829" y="7040"/>
                  </a:cubicBezTo>
                  <a:cubicBezTo>
                    <a:pt x="20571" y="3840"/>
                    <a:pt x="20571" y="1920"/>
                    <a:pt x="20571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5347478" y="-2005698"/>
              <a:ext cx="513352" cy="38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167" fill="norm" stroke="1" extrusionOk="0">
                  <a:moveTo>
                    <a:pt x="11282" y="9284"/>
                  </a:moveTo>
                  <a:cubicBezTo>
                    <a:pt x="12419" y="6821"/>
                    <a:pt x="13555" y="4358"/>
                    <a:pt x="14124" y="2653"/>
                  </a:cubicBezTo>
                  <a:cubicBezTo>
                    <a:pt x="14692" y="947"/>
                    <a:pt x="14692" y="0"/>
                    <a:pt x="12774" y="0"/>
                  </a:cubicBezTo>
                  <a:cubicBezTo>
                    <a:pt x="10855" y="0"/>
                    <a:pt x="7019" y="947"/>
                    <a:pt x="4176" y="3695"/>
                  </a:cubicBezTo>
                  <a:cubicBezTo>
                    <a:pt x="1334" y="6442"/>
                    <a:pt x="-513" y="10989"/>
                    <a:pt x="126" y="14495"/>
                  </a:cubicBezTo>
                  <a:cubicBezTo>
                    <a:pt x="766" y="18000"/>
                    <a:pt x="3892" y="20463"/>
                    <a:pt x="7800" y="21032"/>
                  </a:cubicBezTo>
                  <a:cubicBezTo>
                    <a:pt x="11708" y="21600"/>
                    <a:pt x="16398" y="20274"/>
                    <a:pt x="21087" y="18947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6120286" y="-2177038"/>
              <a:ext cx="419508" cy="870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60" fill="norm" stroke="1" extrusionOk="0">
                  <a:moveTo>
                    <a:pt x="21246" y="1246"/>
                  </a:moveTo>
                  <a:cubicBezTo>
                    <a:pt x="21423" y="646"/>
                    <a:pt x="21600" y="46"/>
                    <a:pt x="21334" y="3"/>
                  </a:cubicBezTo>
                  <a:cubicBezTo>
                    <a:pt x="21069" y="-40"/>
                    <a:pt x="20361" y="474"/>
                    <a:pt x="18767" y="2231"/>
                  </a:cubicBezTo>
                  <a:cubicBezTo>
                    <a:pt x="17174" y="3989"/>
                    <a:pt x="14695" y="6989"/>
                    <a:pt x="11951" y="9903"/>
                  </a:cubicBezTo>
                  <a:cubicBezTo>
                    <a:pt x="9207" y="12817"/>
                    <a:pt x="6197" y="15646"/>
                    <a:pt x="4161" y="17574"/>
                  </a:cubicBezTo>
                  <a:cubicBezTo>
                    <a:pt x="2125" y="19503"/>
                    <a:pt x="1062" y="20531"/>
                    <a:pt x="0" y="2156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6601146" y="-1649377"/>
              <a:ext cx="89947" cy="31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46" y="0"/>
                  </a:moveTo>
                  <a:cubicBezTo>
                    <a:pt x="3323" y="720"/>
                    <a:pt x="0" y="1440"/>
                    <a:pt x="0" y="3600"/>
                  </a:cubicBezTo>
                  <a:cubicBezTo>
                    <a:pt x="0" y="5760"/>
                    <a:pt x="3323" y="9360"/>
                    <a:pt x="7477" y="12600"/>
                  </a:cubicBezTo>
                  <a:cubicBezTo>
                    <a:pt x="11631" y="15840"/>
                    <a:pt x="16615" y="1872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6545795" y="-1504080"/>
              <a:ext cx="292585" cy="9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0903" fill="norm" stroke="1" extrusionOk="0">
                  <a:moveTo>
                    <a:pt x="0" y="11172"/>
                  </a:moveTo>
                  <a:cubicBezTo>
                    <a:pt x="762" y="8193"/>
                    <a:pt x="1525" y="5214"/>
                    <a:pt x="3812" y="3352"/>
                  </a:cubicBezTo>
                  <a:cubicBezTo>
                    <a:pt x="6099" y="1490"/>
                    <a:pt x="9911" y="745"/>
                    <a:pt x="12579" y="372"/>
                  </a:cubicBezTo>
                  <a:cubicBezTo>
                    <a:pt x="15247" y="0"/>
                    <a:pt x="16772" y="0"/>
                    <a:pt x="17534" y="1862"/>
                  </a:cubicBezTo>
                  <a:cubicBezTo>
                    <a:pt x="18296" y="3724"/>
                    <a:pt x="18296" y="7448"/>
                    <a:pt x="17788" y="10800"/>
                  </a:cubicBezTo>
                  <a:cubicBezTo>
                    <a:pt x="17280" y="14152"/>
                    <a:pt x="16264" y="17131"/>
                    <a:pt x="16518" y="18993"/>
                  </a:cubicBezTo>
                  <a:cubicBezTo>
                    <a:pt x="16772" y="20855"/>
                    <a:pt x="18296" y="21600"/>
                    <a:pt x="19440" y="20110"/>
                  </a:cubicBezTo>
                  <a:cubicBezTo>
                    <a:pt x="20584" y="18621"/>
                    <a:pt x="21346" y="14897"/>
                    <a:pt x="21473" y="11172"/>
                  </a:cubicBezTo>
                  <a:cubicBezTo>
                    <a:pt x="21600" y="7448"/>
                    <a:pt x="21092" y="3724"/>
                    <a:pt x="20075" y="1862"/>
                  </a:cubicBezTo>
                  <a:cubicBezTo>
                    <a:pt x="19059" y="0"/>
                    <a:pt x="17534" y="0"/>
                    <a:pt x="1600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6950549" y="-1722025"/>
              <a:ext cx="51892" cy="38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724"/>
                    <a:pt x="14400" y="5449"/>
                    <a:pt x="18000" y="9049"/>
                  </a:cubicBezTo>
                  <a:cubicBezTo>
                    <a:pt x="21600" y="12649"/>
                    <a:pt x="21600" y="17124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6958340" y="-1597486"/>
              <a:ext cx="303558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fill="norm" stroke="1" extrusionOk="0">
                  <a:moveTo>
                    <a:pt x="13139" y="0"/>
                  </a:moveTo>
                  <a:cubicBezTo>
                    <a:pt x="10259" y="1440"/>
                    <a:pt x="7379" y="2880"/>
                    <a:pt x="5339" y="3960"/>
                  </a:cubicBezTo>
                  <a:cubicBezTo>
                    <a:pt x="3299" y="5040"/>
                    <a:pt x="2099" y="5760"/>
                    <a:pt x="1139" y="7200"/>
                  </a:cubicBezTo>
                  <a:cubicBezTo>
                    <a:pt x="179" y="8640"/>
                    <a:pt x="-541" y="10800"/>
                    <a:pt x="539" y="12600"/>
                  </a:cubicBezTo>
                  <a:cubicBezTo>
                    <a:pt x="1619" y="14400"/>
                    <a:pt x="4499" y="15840"/>
                    <a:pt x="8219" y="17280"/>
                  </a:cubicBezTo>
                  <a:cubicBezTo>
                    <a:pt x="11939" y="18720"/>
                    <a:pt x="16499" y="20160"/>
                    <a:pt x="21059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7232060" y="-1502183"/>
              <a:ext cx="206269" cy="12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0025" fill="norm" stroke="1" extrusionOk="0">
                  <a:moveTo>
                    <a:pt x="6345" y="15904"/>
                  </a:moveTo>
                  <a:cubicBezTo>
                    <a:pt x="7065" y="13204"/>
                    <a:pt x="7785" y="10504"/>
                    <a:pt x="8145" y="7804"/>
                  </a:cubicBezTo>
                  <a:cubicBezTo>
                    <a:pt x="8505" y="5104"/>
                    <a:pt x="8505" y="2404"/>
                    <a:pt x="7425" y="1054"/>
                  </a:cubicBezTo>
                  <a:cubicBezTo>
                    <a:pt x="6345" y="-296"/>
                    <a:pt x="4185" y="-296"/>
                    <a:pt x="2745" y="1054"/>
                  </a:cubicBezTo>
                  <a:cubicBezTo>
                    <a:pt x="1305" y="2404"/>
                    <a:pt x="585" y="5104"/>
                    <a:pt x="225" y="8074"/>
                  </a:cubicBezTo>
                  <a:cubicBezTo>
                    <a:pt x="-135" y="11044"/>
                    <a:pt x="-135" y="14284"/>
                    <a:pt x="765" y="16714"/>
                  </a:cubicBezTo>
                  <a:cubicBezTo>
                    <a:pt x="1665" y="19144"/>
                    <a:pt x="3465" y="20764"/>
                    <a:pt x="5805" y="19684"/>
                  </a:cubicBezTo>
                  <a:cubicBezTo>
                    <a:pt x="8145" y="18604"/>
                    <a:pt x="11025" y="14824"/>
                    <a:pt x="12825" y="10504"/>
                  </a:cubicBezTo>
                  <a:cubicBezTo>
                    <a:pt x="14625" y="6184"/>
                    <a:pt x="15345" y="1324"/>
                    <a:pt x="16245" y="244"/>
                  </a:cubicBezTo>
                  <a:cubicBezTo>
                    <a:pt x="17145" y="-836"/>
                    <a:pt x="18225" y="1864"/>
                    <a:pt x="19125" y="4564"/>
                  </a:cubicBezTo>
                  <a:cubicBezTo>
                    <a:pt x="20025" y="7264"/>
                    <a:pt x="20745" y="9964"/>
                    <a:pt x="21465" y="12664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7376059" y="-1559260"/>
              <a:ext cx="207567" cy="15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14224"/>
                  </a:moveTo>
                  <a:cubicBezTo>
                    <a:pt x="2160" y="9629"/>
                    <a:pt x="4320" y="5033"/>
                    <a:pt x="6300" y="2505"/>
                  </a:cubicBezTo>
                  <a:cubicBezTo>
                    <a:pt x="8280" y="-22"/>
                    <a:pt x="10080" y="-482"/>
                    <a:pt x="12420" y="437"/>
                  </a:cubicBezTo>
                  <a:cubicBezTo>
                    <a:pt x="14760" y="1356"/>
                    <a:pt x="17640" y="3654"/>
                    <a:pt x="19260" y="7331"/>
                  </a:cubicBezTo>
                  <a:cubicBezTo>
                    <a:pt x="20880" y="11007"/>
                    <a:pt x="21240" y="16063"/>
                    <a:pt x="21600" y="2111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8349003" y="-1976755"/>
              <a:ext cx="459261" cy="17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021" fill="norm" stroke="1" extrusionOk="0">
                  <a:moveTo>
                    <a:pt x="121" y="21021"/>
                  </a:moveTo>
                  <a:cubicBezTo>
                    <a:pt x="-40" y="18903"/>
                    <a:pt x="-201" y="16786"/>
                    <a:pt x="766" y="13186"/>
                  </a:cubicBezTo>
                  <a:cubicBezTo>
                    <a:pt x="1733" y="9586"/>
                    <a:pt x="3829" y="4503"/>
                    <a:pt x="5280" y="1962"/>
                  </a:cubicBezTo>
                  <a:cubicBezTo>
                    <a:pt x="6730" y="-579"/>
                    <a:pt x="7536" y="-579"/>
                    <a:pt x="8584" y="1539"/>
                  </a:cubicBezTo>
                  <a:cubicBezTo>
                    <a:pt x="9632" y="3656"/>
                    <a:pt x="10921" y="7892"/>
                    <a:pt x="12453" y="10645"/>
                  </a:cubicBezTo>
                  <a:cubicBezTo>
                    <a:pt x="13984" y="13397"/>
                    <a:pt x="15757" y="14668"/>
                    <a:pt x="17289" y="14033"/>
                  </a:cubicBezTo>
                  <a:cubicBezTo>
                    <a:pt x="18820" y="13397"/>
                    <a:pt x="20109" y="10856"/>
                    <a:pt x="21399" y="831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8403587" y="-1781315"/>
              <a:ext cx="466946" cy="125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0630" fill="norm" stroke="1" extrusionOk="0">
                  <a:moveTo>
                    <a:pt x="1903" y="19973"/>
                  </a:moveTo>
                  <a:cubicBezTo>
                    <a:pt x="1109" y="20542"/>
                    <a:pt x="314" y="21110"/>
                    <a:pt x="76" y="19973"/>
                  </a:cubicBezTo>
                  <a:cubicBezTo>
                    <a:pt x="-162" y="18836"/>
                    <a:pt x="156" y="15994"/>
                    <a:pt x="1109" y="12299"/>
                  </a:cubicBezTo>
                  <a:cubicBezTo>
                    <a:pt x="2062" y="8605"/>
                    <a:pt x="3650" y="4057"/>
                    <a:pt x="4841" y="1784"/>
                  </a:cubicBezTo>
                  <a:cubicBezTo>
                    <a:pt x="6032" y="-490"/>
                    <a:pt x="6826" y="-490"/>
                    <a:pt x="8891" y="1215"/>
                  </a:cubicBezTo>
                  <a:cubicBezTo>
                    <a:pt x="10956" y="2921"/>
                    <a:pt x="14291" y="6331"/>
                    <a:pt x="16594" y="6899"/>
                  </a:cubicBezTo>
                  <a:cubicBezTo>
                    <a:pt x="18897" y="7468"/>
                    <a:pt x="20167" y="5194"/>
                    <a:pt x="21438" y="292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9298888" y="-2033374"/>
              <a:ext cx="288482" cy="33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1475" fill="norm" stroke="1" extrusionOk="0">
                  <a:moveTo>
                    <a:pt x="2775" y="5400"/>
                  </a:moveTo>
                  <a:cubicBezTo>
                    <a:pt x="1534" y="4950"/>
                    <a:pt x="293" y="4500"/>
                    <a:pt x="44" y="3825"/>
                  </a:cubicBezTo>
                  <a:cubicBezTo>
                    <a:pt x="-204" y="3150"/>
                    <a:pt x="541" y="2250"/>
                    <a:pt x="3768" y="1463"/>
                  </a:cubicBezTo>
                  <a:cubicBezTo>
                    <a:pt x="6996" y="675"/>
                    <a:pt x="12706" y="0"/>
                    <a:pt x="16306" y="0"/>
                  </a:cubicBezTo>
                  <a:cubicBezTo>
                    <a:pt x="19906" y="0"/>
                    <a:pt x="21396" y="675"/>
                    <a:pt x="20403" y="3038"/>
                  </a:cubicBezTo>
                  <a:cubicBezTo>
                    <a:pt x="19410" y="5400"/>
                    <a:pt x="15934" y="9450"/>
                    <a:pt x="12706" y="12262"/>
                  </a:cubicBezTo>
                  <a:cubicBezTo>
                    <a:pt x="9479" y="15075"/>
                    <a:pt x="6500" y="16650"/>
                    <a:pt x="4389" y="18000"/>
                  </a:cubicBezTo>
                  <a:cubicBezTo>
                    <a:pt x="2279" y="19350"/>
                    <a:pt x="1037" y="20475"/>
                    <a:pt x="1658" y="21037"/>
                  </a:cubicBezTo>
                  <a:cubicBezTo>
                    <a:pt x="2279" y="21600"/>
                    <a:pt x="4762" y="21600"/>
                    <a:pt x="8113" y="21150"/>
                  </a:cubicBezTo>
                  <a:cubicBezTo>
                    <a:pt x="11465" y="20700"/>
                    <a:pt x="15686" y="19800"/>
                    <a:pt x="19906" y="189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9725011" y="-2126778"/>
              <a:ext cx="304210" cy="3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4126" y="21600"/>
                  </a:moveTo>
                  <a:cubicBezTo>
                    <a:pt x="2912" y="21600"/>
                    <a:pt x="1699" y="21600"/>
                    <a:pt x="971" y="20836"/>
                  </a:cubicBezTo>
                  <a:cubicBezTo>
                    <a:pt x="243" y="20073"/>
                    <a:pt x="0" y="18545"/>
                    <a:pt x="0" y="17236"/>
                  </a:cubicBezTo>
                  <a:cubicBezTo>
                    <a:pt x="0" y="15927"/>
                    <a:pt x="243" y="14836"/>
                    <a:pt x="849" y="13855"/>
                  </a:cubicBezTo>
                  <a:cubicBezTo>
                    <a:pt x="1456" y="12873"/>
                    <a:pt x="2427" y="12000"/>
                    <a:pt x="4611" y="12764"/>
                  </a:cubicBezTo>
                  <a:cubicBezTo>
                    <a:pt x="6796" y="13527"/>
                    <a:pt x="10193" y="15927"/>
                    <a:pt x="12499" y="17455"/>
                  </a:cubicBezTo>
                  <a:cubicBezTo>
                    <a:pt x="14805" y="18982"/>
                    <a:pt x="16018" y="19636"/>
                    <a:pt x="17353" y="20182"/>
                  </a:cubicBezTo>
                  <a:cubicBezTo>
                    <a:pt x="18688" y="20727"/>
                    <a:pt x="20144" y="21164"/>
                    <a:pt x="20872" y="20836"/>
                  </a:cubicBezTo>
                  <a:cubicBezTo>
                    <a:pt x="21600" y="20509"/>
                    <a:pt x="21600" y="19418"/>
                    <a:pt x="20022" y="16473"/>
                  </a:cubicBezTo>
                  <a:cubicBezTo>
                    <a:pt x="18445" y="13527"/>
                    <a:pt x="15290" y="8727"/>
                    <a:pt x="13591" y="5673"/>
                  </a:cubicBezTo>
                  <a:cubicBezTo>
                    <a:pt x="11892" y="2618"/>
                    <a:pt x="11649" y="1309"/>
                    <a:pt x="11407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10489545" y="-2064508"/>
              <a:ext cx="51893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10416897" y="-1960726"/>
              <a:ext cx="238703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10995272" y="-2145887"/>
              <a:ext cx="303781" cy="2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70" fill="norm" stroke="1" extrusionOk="0">
                  <a:moveTo>
                    <a:pt x="5294" y="6351"/>
                  </a:moveTo>
                  <a:cubicBezTo>
                    <a:pt x="4566" y="5001"/>
                    <a:pt x="3838" y="3651"/>
                    <a:pt x="4202" y="2571"/>
                  </a:cubicBezTo>
                  <a:cubicBezTo>
                    <a:pt x="4566" y="1491"/>
                    <a:pt x="6022" y="681"/>
                    <a:pt x="8449" y="276"/>
                  </a:cubicBezTo>
                  <a:cubicBezTo>
                    <a:pt x="10876" y="-129"/>
                    <a:pt x="14274" y="-129"/>
                    <a:pt x="16458" y="546"/>
                  </a:cubicBezTo>
                  <a:cubicBezTo>
                    <a:pt x="18642" y="1221"/>
                    <a:pt x="19613" y="2571"/>
                    <a:pt x="18278" y="4866"/>
                  </a:cubicBezTo>
                  <a:cubicBezTo>
                    <a:pt x="16943" y="7161"/>
                    <a:pt x="13303" y="10401"/>
                    <a:pt x="10148" y="12696"/>
                  </a:cubicBezTo>
                  <a:cubicBezTo>
                    <a:pt x="6993" y="14991"/>
                    <a:pt x="4323" y="16341"/>
                    <a:pt x="2503" y="17556"/>
                  </a:cubicBezTo>
                  <a:cubicBezTo>
                    <a:pt x="683" y="18771"/>
                    <a:pt x="-288" y="19851"/>
                    <a:pt x="76" y="20526"/>
                  </a:cubicBezTo>
                  <a:cubicBezTo>
                    <a:pt x="440" y="21201"/>
                    <a:pt x="2139" y="21471"/>
                    <a:pt x="5901" y="21336"/>
                  </a:cubicBezTo>
                  <a:cubicBezTo>
                    <a:pt x="9663" y="21201"/>
                    <a:pt x="15487" y="20661"/>
                    <a:pt x="21312" y="2012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1548132" y="-2012617"/>
              <a:ext cx="51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1646579" y="-2109481"/>
              <a:ext cx="327063" cy="199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87" fill="norm" stroke="1" extrusionOk="0">
                  <a:moveTo>
                    <a:pt x="1715" y="1490"/>
                  </a:moveTo>
                  <a:cubicBezTo>
                    <a:pt x="6717" y="745"/>
                    <a:pt x="11719" y="0"/>
                    <a:pt x="14789" y="0"/>
                  </a:cubicBezTo>
                  <a:cubicBezTo>
                    <a:pt x="17858" y="0"/>
                    <a:pt x="18995" y="745"/>
                    <a:pt x="19336" y="2048"/>
                  </a:cubicBezTo>
                  <a:cubicBezTo>
                    <a:pt x="19677" y="3352"/>
                    <a:pt x="19222" y="5214"/>
                    <a:pt x="16721" y="7634"/>
                  </a:cubicBezTo>
                  <a:cubicBezTo>
                    <a:pt x="14220" y="10055"/>
                    <a:pt x="9673" y="13034"/>
                    <a:pt x="6831" y="14897"/>
                  </a:cubicBezTo>
                  <a:cubicBezTo>
                    <a:pt x="3989" y="16759"/>
                    <a:pt x="2852" y="17503"/>
                    <a:pt x="1829" y="18434"/>
                  </a:cubicBezTo>
                  <a:cubicBezTo>
                    <a:pt x="805" y="19365"/>
                    <a:pt x="-104" y="20483"/>
                    <a:pt x="10" y="21041"/>
                  </a:cubicBezTo>
                  <a:cubicBezTo>
                    <a:pt x="123" y="21600"/>
                    <a:pt x="1260" y="21600"/>
                    <a:pt x="5012" y="21228"/>
                  </a:cubicBezTo>
                  <a:cubicBezTo>
                    <a:pt x="8763" y="20855"/>
                    <a:pt x="15130" y="20110"/>
                    <a:pt x="21496" y="19365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11969473" y="-2282452"/>
              <a:ext cx="302442" cy="36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298" fill="norm" stroke="1" extrusionOk="0">
                  <a:moveTo>
                    <a:pt x="2477" y="18774"/>
                  </a:moveTo>
                  <a:cubicBezTo>
                    <a:pt x="1506" y="18168"/>
                    <a:pt x="535" y="17563"/>
                    <a:pt x="171" y="16351"/>
                  </a:cubicBezTo>
                  <a:cubicBezTo>
                    <a:pt x="-193" y="15140"/>
                    <a:pt x="50" y="13323"/>
                    <a:pt x="656" y="11910"/>
                  </a:cubicBezTo>
                  <a:cubicBezTo>
                    <a:pt x="1263" y="10497"/>
                    <a:pt x="2234" y="9488"/>
                    <a:pt x="3205" y="9286"/>
                  </a:cubicBezTo>
                  <a:cubicBezTo>
                    <a:pt x="4176" y="9084"/>
                    <a:pt x="5146" y="9690"/>
                    <a:pt x="7573" y="11809"/>
                  </a:cubicBezTo>
                  <a:cubicBezTo>
                    <a:pt x="10000" y="13929"/>
                    <a:pt x="13883" y="17563"/>
                    <a:pt x="16432" y="19480"/>
                  </a:cubicBezTo>
                  <a:cubicBezTo>
                    <a:pt x="18980" y="21398"/>
                    <a:pt x="20194" y="21600"/>
                    <a:pt x="20800" y="20994"/>
                  </a:cubicBezTo>
                  <a:cubicBezTo>
                    <a:pt x="21407" y="20389"/>
                    <a:pt x="21407" y="18976"/>
                    <a:pt x="20436" y="15847"/>
                  </a:cubicBezTo>
                  <a:cubicBezTo>
                    <a:pt x="19465" y="12718"/>
                    <a:pt x="17524" y="7873"/>
                    <a:pt x="16553" y="4946"/>
                  </a:cubicBezTo>
                  <a:cubicBezTo>
                    <a:pt x="15582" y="2019"/>
                    <a:pt x="15582" y="1009"/>
                    <a:pt x="15582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13021848" y="-2215792"/>
              <a:ext cx="383998" cy="140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7" fill="norm" stroke="1" extrusionOk="0">
                  <a:moveTo>
                    <a:pt x="0" y="20947"/>
                  </a:moveTo>
                  <a:cubicBezTo>
                    <a:pt x="2141" y="15804"/>
                    <a:pt x="4281" y="10661"/>
                    <a:pt x="5935" y="6547"/>
                  </a:cubicBezTo>
                  <a:cubicBezTo>
                    <a:pt x="7589" y="2433"/>
                    <a:pt x="8757" y="-653"/>
                    <a:pt x="10411" y="118"/>
                  </a:cubicBezTo>
                  <a:cubicBezTo>
                    <a:pt x="12065" y="890"/>
                    <a:pt x="14205" y="5518"/>
                    <a:pt x="16151" y="8090"/>
                  </a:cubicBezTo>
                  <a:cubicBezTo>
                    <a:pt x="18097" y="10661"/>
                    <a:pt x="19849" y="11176"/>
                    <a:pt x="21600" y="1169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13132550" y="-2090965"/>
              <a:ext cx="345944" cy="8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90" fill="norm" stroke="1" extrusionOk="0">
                  <a:moveTo>
                    <a:pt x="2160" y="18815"/>
                  </a:moveTo>
                  <a:cubicBezTo>
                    <a:pt x="1080" y="19645"/>
                    <a:pt x="0" y="20476"/>
                    <a:pt x="0" y="19645"/>
                  </a:cubicBezTo>
                  <a:cubicBezTo>
                    <a:pt x="0" y="18814"/>
                    <a:pt x="1080" y="16322"/>
                    <a:pt x="2700" y="12168"/>
                  </a:cubicBezTo>
                  <a:cubicBezTo>
                    <a:pt x="4320" y="8014"/>
                    <a:pt x="6480" y="2199"/>
                    <a:pt x="9720" y="538"/>
                  </a:cubicBezTo>
                  <a:cubicBezTo>
                    <a:pt x="12960" y="-1124"/>
                    <a:pt x="17280" y="1368"/>
                    <a:pt x="21600" y="386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13852112" y="-2292831"/>
              <a:ext cx="249079" cy="37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21600" y="0"/>
                  </a:moveTo>
                  <a:cubicBezTo>
                    <a:pt x="15600" y="1362"/>
                    <a:pt x="9600" y="2724"/>
                    <a:pt x="5850" y="5351"/>
                  </a:cubicBezTo>
                  <a:cubicBezTo>
                    <a:pt x="2100" y="7978"/>
                    <a:pt x="600" y="11870"/>
                    <a:pt x="1350" y="14789"/>
                  </a:cubicBezTo>
                  <a:cubicBezTo>
                    <a:pt x="2100" y="17708"/>
                    <a:pt x="5100" y="19654"/>
                    <a:pt x="8100" y="20627"/>
                  </a:cubicBezTo>
                  <a:cubicBezTo>
                    <a:pt x="11100" y="21600"/>
                    <a:pt x="14100" y="21600"/>
                    <a:pt x="16350" y="20724"/>
                  </a:cubicBezTo>
                  <a:cubicBezTo>
                    <a:pt x="18600" y="19849"/>
                    <a:pt x="20100" y="18097"/>
                    <a:pt x="20100" y="16443"/>
                  </a:cubicBezTo>
                  <a:cubicBezTo>
                    <a:pt x="20100" y="14789"/>
                    <a:pt x="18600" y="13232"/>
                    <a:pt x="15450" y="12259"/>
                  </a:cubicBezTo>
                  <a:cubicBezTo>
                    <a:pt x="12300" y="11286"/>
                    <a:pt x="7500" y="10897"/>
                    <a:pt x="4650" y="11092"/>
                  </a:cubicBezTo>
                  <a:cubicBezTo>
                    <a:pt x="1800" y="11286"/>
                    <a:pt x="900" y="12065"/>
                    <a:pt x="0" y="1284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14173838" y="-2479640"/>
              <a:ext cx="342520" cy="491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71" fill="norm" stroke="1" extrusionOk="0">
                  <a:moveTo>
                    <a:pt x="0" y="16313"/>
                  </a:moveTo>
                  <a:cubicBezTo>
                    <a:pt x="432" y="15558"/>
                    <a:pt x="864" y="14803"/>
                    <a:pt x="1080" y="13896"/>
                  </a:cubicBezTo>
                  <a:cubicBezTo>
                    <a:pt x="1296" y="12990"/>
                    <a:pt x="1296" y="11933"/>
                    <a:pt x="2376" y="11404"/>
                  </a:cubicBezTo>
                  <a:cubicBezTo>
                    <a:pt x="3456" y="10876"/>
                    <a:pt x="5616" y="10876"/>
                    <a:pt x="8424" y="12462"/>
                  </a:cubicBezTo>
                  <a:cubicBezTo>
                    <a:pt x="11232" y="14048"/>
                    <a:pt x="14688" y="17220"/>
                    <a:pt x="16848" y="19108"/>
                  </a:cubicBezTo>
                  <a:cubicBezTo>
                    <a:pt x="19008" y="20996"/>
                    <a:pt x="19872" y="21600"/>
                    <a:pt x="20520" y="21449"/>
                  </a:cubicBezTo>
                  <a:cubicBezTo>
                    <a:pt x="21168" y="21298"/>
                    <a:pt x="21600" y="20392"/>
                    <a:pt x="21276" y="17748"/>
                  </a:cubicBezTo>
                  <a:cubicBezTo>
                    <a:pt x="20952" y="15105"/>
                    <a:pt x="19872" y="10724"/>
                    <a:pt x="19008" y="8081"/>
                  </a:cubicBezTo>
                  <a:cubicBezTo>
                    <a:pt x="18144" y="5438"/>
                    <a:pt x="17496" y="4531"/>
                    <a:pt x="17064" y="3474"/>
                  </a:cubicBezTo>
                  <a:cubicBezTo>
                    <a:pt x="16632" y="2417"/>
                    <a:pt x="16416" y="1208"/>
                    <a:pt x="16848" y="604"/>
                  </a:cubicBezTo>
                  <a:cubicBezTo>
                    <a:pt x="17280" y="0"/>
                    <a:pt x="18360" y="0"/>
                    <a:pt x="1944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3058690" y="-2905150"/>
              <a:ext cx="778372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4" y="16000"/>
                    <a:pt x="4608" y="10400"/>
                    <a:pt x="7344" y="6800"/>
                  </a:cubicBezTo>
                  <a:cubicBezTo>
                    <a:pt x="10080" y="3200"/>
                    <a:pt x="13248" y="1600"/>
                    <a:pt x="15696" y="800"/>
                  </a:cubicBezTo>
                  <a:cubicBezTo>
                    <a:pt x="18144" y="0"/>
                    <a:pt x="19872" y="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3401173" y="-2718341"/>
              <a:ext cx="20758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1516"/>
                    <a:pt x="0" y="3032"/>
                    <a:pt x="0" y="6632"/>
                  </a:cubicBezTo>
                  <a:cubicBezTo>
                    <a:pt x="0" y="10232"/>
                    <a:pt x="10800" y="15916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3544620" y="-2694125"/>
              <a:ext cx="292443" cy="22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39" fill="norm" stroke="1" extrusionOk="0">
                  <a:moveTo>
                    <a:pt x="898" y="5481"/>
                  </a:moveTo>
                  <a:cubicBezTo>
                    <a:pt x="898" y="3869"/>
                    <a:pt x="898" y="2257"/>
                    <a:pt x="1534" y="1290"/>
                  </a:cubicBezTo>
                  <a:cubicBezTo>
                    <a:pt x="2169" y="322"/>
                    <a:pt x="3440" y="0"/>
                    <a:pt x="4710" y="0"/>
                  </a:cubicBezTo>
                  <a:cubicBezTo>
                    <a:pt x="5981" y="0"/>
                    <a:pt x="7251" y="322"/>
                    <a:pt x="8014" y="1290"/>
                  </a:cubicBezTo>
                  <a:cubicBezTo>
                    <a:pt x="8776" y="2257"/>
                    <a:pt x="9030" y="3869"/>
                    <a:pt x="8395" y="6125"/>
                  </a:cubicBezTo>
                  <a:cubicBezTo>
                    <a:pt x="7760" y="8382"/>
                    <a:pt x="6235" y="11284"/>
                    <a:pt x="5091" y="13379"/>
                  </a:cubicBezTo>
                  <a:cubicBezTo>
                    <a:pt x="3948" y="15475"/>
                    <a:pt x="3186" y="16764"/>
                    <a:pt x="2169" y="18054"/>
                  </a:cubicBezTo>
                  <a:cubicBezTo>
                    <a:pt x="1153" y="19343"/>
                    <a:pt x="-118" y="20633"/>
                    <a:pt x="9" y="21116"/>
                  </a:cubicBezTo>
                  <a:cubicBezTo>
                    <a:pt x="136" y="21600"/>
                    <a:pt x="1661" y="21278"/>
                    <a:pt x="5473" y="20310"/>
                  </a:cubicBezTo>
                  <a:cubicBezTo>
                    <a:pt x="9284" y="19343"/>
                    <a:pt x="15383" y="17731"/>
                    <a:pt x="21482" y="1611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-622834" y="-2743252"/>
              <a:ext cx="1501452" cy="153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69" fill="norm" stroke="1" extrusionOk="0">
                  <a:moveTo>
                    <a:pt x="21112" y="0"/>
                  </a:moveTo>
                  <a:cubicBezTo>
                    <a:pt x="20694" y="341"/>
                    <a:pt x="20276" y="681"/>
                    <a:pt x="20102" y="1226"/>
                  </a:cubicBezTo>
                  <a:cubicBezTo>
                    <a:pt x="19928" y="1772"/>
                    <a:pt x="19997" y="2521"/>
                    <a:pt x="20381" y="4191"/>
                  </a:cubicBezTo>
                  <a:cubicBezTo>
                    <a:pt x="20764" y="5860"/>
                    <a:pt x="21461" y="8449"/>
                    <a:pt x="21530" y="10834"/>
                  </a:cubicBezTo>
                  <a:cubicBezTo>
                    <a:pt x="21600" y="13219"/>
                    <a:pt x="21043" y="15399"/>
                    <a:pt x="19858" y="17069"/>
                  </a:cubicBezTo>
                  <a:cubicBezTo>
                    <a:pt x="18674" y="18738"/>
                    <a:pt x="16862" y="19897"/>
                    <a:pt x="14806" y="20612"/>
                  </a:cubicBezTo>
                  <a:cubicBezTo>
                    <a:pt x="12751" y="21327"/>
                    <a:pt x="10452" y="21600"/>
                    <a:pt x="7943" y="21566"/>
                  </a:cubicBezTo>
                  <a:cubicBezTo>
                    <a:pt x="5435" y="21532"/>
                    <a:pt x="2717" y="21191"/>
                    <a:pt x="0" y="2085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-741922" y="-1373365"/>
              <a:ext cx="468847" cy="33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15322" y="0"/>
                  </a:moveTo>
                  <a:cubicBezTo>
                    <a:pt x="12897" y="313"/>
                    <a:pt x="10473" y="626"/>
                    <a:pt x="8159" y="1722"/>
                  </a:cubicBezTo>
                  <a:cubicBezTo>
                    <a:pt x="5844" y="2817"/>
                    <a:pt x="3640" y="4696"/>
                    <a:pt x="2097" y="6417"/>
                  </a:cubicBezTo>
                  <a:cubicBezTo>
                    <a:pt x="555" y="8139"/>
                    <a:pt x="-327" y="9704"/>
                    <a:pt x="114" y="11270"/>
                  </a:cubicBezTo>
                  <a:cubicBezTo>
                    <a:pt x="555" y="12835"/>
                    <a:pt x="2318" y="14400"/>
                    <a:pt x="6065" y="16122"/>
                  </a:cubicBezTo>
                  <a:cubicBezTo>
                    <a:pt x="9812" y="17843"/>
                    <a:pt x="15542" y="19722"/>
                    <a:pt x="21273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-1384640" y="-979886"/>
              <a:ext cx="120583" cy="46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2" h="21600" fill="norm" stroke="1" extrusionOk="0">
                  <a:moveTo>
                    <a:pt x="5668" y="0"/>
                  </a:moveTo>
                  <a:cubicBezTo>
                    <a:pt x="2345" y="900"/>
                    <a:pt x="-978" y="1800"/>
                    <a:pt x="268" y="4725"/>
                  </a:cubicBezTo>
                  <a:cubicBezTo>
                    <a:pt x="1514" y="7650"/>
                    <a:pt x="7330" y="12600"/>
                    <a:pt x="11484" y="15750"/>
                  </a:cubicBezTo>
                  <a:cubicBezTo>
                    <a:pt x="15637" y="18900"/>
                    <a:pt x="18130" y="20250"/>
                    <a:pt x="20622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-1172295" y="-847647"/>
              <a:ext cx="287143" cy="27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11" fill="norm" stroke="1" extrusionOk="0">
                  <a:moveTo>
                    <a:pt x="4000" y="7874"/>
                  </a:moveTo>
                  <a:cubicBezTo>
                    <a:pt x="1840" y="6358"/>
                    <a:pt x="-320" y="4842"/>
                    <a:pt x="40" y="3705"/>
                  </a:cubicBezTo>
                  <a:cubicBezTo>
                    <a:pt x="400" y="2569"/>
                    <a:pt x="3280" y="1811"/>
                    <a:pt x="5800" y="1242"/>
                  </a:cubicBezTo>
                  <a:cubicBezTo>
                    <a:pt x="8320" y="674"/>
                    <a:pt x="10480" y="295"/>
                    <a:pt x="12460" y="105"/>
                  </a:cubicBezTo>
                  <a:cubicBezTo>
                    <a:pt x="14440" y="-84"/>
                    <a:pt x="16240" y="-84"/>
                    <a:pt x="16600" y="674"/>
                  </a:cubicBezTo>
                  <a:cubicBezTo>
                    <a:pt x="16960" y="1432"/>
                    <a:pt x="15880" y="2948"/>
                    <a:pt x="13900" y="4842"/>
                  </a:cubicBezTo>
                  <a:cubicBezTo>
                    <a:pt x="11920" y="6737"/>
                    <a:pt x="9040" y="9011"/>
                    <a:pt x="6520" y="11095"/>
                  </a:cubicBezTo>
                  <a:cubicBezTo>
                    <a:pt x="4000" y="13179"/>
                    <a:pt x="1840" y="15074"/>
                    <a:pt x="940" y="16969"/>
                  </a:cubicBezTo>
                  <a:cubicBezTo>
                    <a:pt x="40" y="18863"/>
                    <a:pt x="400" y="20758"/>
                    <a:pt x="4000" y="21137"/>
                  </a:cubicBezTo>
                  <a:cubicBezTo>
                    <a:pt x="7600" y="21516"/>
                    <a:pt x="14440" y="20379"/>
                    <a:pt x="21280" y="1924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-764606" y="-847567"/>
              <a:ext cx="233574" cy="30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517" fill="norm" stroke="1" extrusionOk="0">
                  <a:moveTo>
                    <a:pt x="4832" y="9323"/>
                  </a:moveTo>
                  <a:cubicBezTo>
                    <a:pt x="3104" y="7233"/>
                    <a:pt x="1376" y="5143"/>
                    <a:pt x="1592" y="3749"/>
                  </a:cubicBezTo>
                  <a:cubicBezTo>
                    <a:pt x="1808" y="2356"/>
                    <a:pt x="3968" y="1659"/>
                    <a:pt x="6560" y="1136"/>
                  </a:cubicBezTo>
                  <a:cubicBezTo>
                    <a:pt x="9152" y="614"/>
                    <a:pt x="12176" y="265"/>
                    <a:pt x="14768" y="91"/>
                  </a:cubicBezTo>
                  <a:cubicBezTo>
                    <a:pt x="17360" y="-83"/>
                    <a:pt x="19520" y="-83"/>
                    <a:pt x="20384" y="788"/>
                  </a:cubicBezTo>
                  <a:cubicBezTo>
                    <a:pt x="21248" y="1659"/>
                    <a:pt x="20816" y="3401"/>
                    <a:pt x="17576" y="6188"/>
                  </a:cubicBezTo>
                  <a:cubicBezTo>
                    <a:pt x="14336" y="8975"/>
                    <a:pt x="8288" y="12807"/>
                    <a:pt x="4616" y="15420"/>
                  </a:cubicBezTo>
                  <a:cubicBezTo>
                    <a:pt x="944" y="18033"/>
                    <a:pt x="-352" y="19427"/>
                    <a:pt x="80" y="20298"/>
                  </a:cubicBezTo>
                  <a:cubicBezTo>
                    <a:pt x="512" y="21169"/>
                    <a:pt x="2672" y="21517"/>
                    <a:pt x="6128" y="21517"/>
                  </a:cubicBezTo>
                  <a:cubicBezTo>
                    <a:pt x="9584" y="21517"/>
                    <a:pt x="14336" y="21169"/>
                    <a:pt x="19088" y="2082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-260641" y="-914875"/>
              <a:ext cx="197183" cy="35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0" h="21430" fill="norm" stroke="1" extrusionOk="0">
                  <a:moveTo>
                    <a:pt x="7756" y="10980"/>
                  </a:moveTo>
                  <a:cubicBezTo>
                    <a:pt x="9263" y="9812"/>
                    <a:pt x="10770" y="8645"/>
                    <a:pt x="12025" y="6893"/>
                  </a:cubicBezTo>
                  <a:cubicBezTo>
                    <a:pt x="13281" y="5142"/>
                    <a:pt x="14286" y="2807"/>
                    <a:pt x="13532" y="1493"/>
                  </a:cubicBezTo>
                  <a:cubicBezTo>
                    <a:pt x="12779" y="180"/>
                    <a:pt x="10267" y="-112"/>
                    <a:pt x="7756" y="34"/>
                  </a:cubicBezTo>
                  <a:cubicBezTo>
                    <a:pt x="5244" y="180"/>
                    <a:pt x="2732" y="764"/>
                    <a:pt x="1225" y="1931"/>
                  </a:cubicBezTo>
                  <a:cubicBezTo>
                    <a:pt x="-282" y="3099"/>
                    <a:pt x="-784" y="4850"/>
                    <a:pt x="1979" y="7477"/>
                  </a:cubicBezTo>
                  <a:cubicBezTo>
                    <a:pt x="4742" y="10104"/>
                    <a:pt x="10770" y="13607"/>
                    <a:pt x="14788" y="15942"/>
                  </a:cubicBezTo>
                  <a:cubicBezTo>
                    <a:pt x="18807" y="18277"/>
                    <a:pt x="20816" y="19445"/>
                    <a:pt x="20314" y="20174"/>
                  </a:cubicBezTo>
                  <a:cubicBezTo>
                    <a:pt x="19811" y="20904"/>
                    <a:pt x="16797" y="21196"/>
                    <a:pt x="13532" y="21342"/>
                  </a:cubicBezTo>
                  <a:cubicBezTo>
                    <a:pt x="10267" y="21488"/>
                    <a:pt x="6751" y="21488"/>
                    <a:pt x="3988" y="21050"/>
                  </a:cubicBezTo>
                  <a:cubicBezTo>
                    <a:pt x="1225" y="20612"/>
                    <a:pt x="-784" y="19737"/>
                    <a:pt x="1728" y="16672"/>
                  </a:cubicBezTo>
                  <a:cubicBezTo>
                    <a:pt x="4239" y="13607"/>
                    <a:pt x="11272" y="8353"/>
                    <a:pt x="18304" y="309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-113360" y="-936157"/>
              <a:ext cx="566659" cy="38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66" fill="norm" stroke="1" extrusionOk="0">
                  <a:moveTo>
                    <a:pt x="14849" y="5600"/>
                  </a:moveTo>
                  <a:cubicBezTo>
                    <a:pt x="14849" y="4000"/>
                    <a:pt x="14849" y="2400"/>
                    <a:pt x="14392" y="1333"/>
                  </a:cubicBezTo>
                  <a:cubicBezTo>
                    <a:pt x="13934" y="266"/>
                    <a:pt x="13019" y="-267"/>
                    <a:pt x="11646" y="133"/>
                  </a:cubicBezTo>
                  <a:cubicBezTo>
                    <a:pt x="10273" y="533"/>
                    <a:pt x="8442" y="1866"/>
                    <a:pt x="7527" y="3866"/>
                  </a:cubicBezTo>
                  <a:cubicBezTo>
                    <a:pt x="6612" y="5866"/>
                    <a:pt x="6612" y="8533"/>
                    <a:pt x="8717" y="10800"/>
                  </a:cubicBezTo>
                  <a:cubicBezTo>
                    <a:pt x="10822" y="13066"/>
                    <a:pt x="15032" y="14933"/>
                    <a:pt x="17686" y="16000"/>
                  </a:cubicBezTo>
                  <a:cubicBezTo>
                    <a:pt x="20341" y="17066"/>
                    <a:pt x="21439" y="17333"/>
                    <a:pt x="21347" y="17733"/>
                  </a:cubicBezTo>
                  <a:cubicBezTo>
                    <a:pt x="21256" y="18133"/>
                    <a:pt x="19975" y="18666"/>
                    <a:pt x="16680" y="19333"/>
                  </a:cubicBezTo>
                  <a:cubicBezTo>
                    <a:pt x="13385" y="20000"/>
                    <a:pt x="8076" y="20800"/>
                    <a:pt x="4781" y="21066"/>
                  </a:cubicBezTo>
                  <a:cubicBezTo>
                    <a:pt x="1486" y="21333"/>
                    <a:pt x="205" y="21066"/>
                    <a:pt x="22" y="20266"/>
                  </a:cubicBezTo>
                  <a:cubicBezTo>
                    <a:pt x="-161" y="19466"/>
                    <a:pt x="754" y="18133"/>
                    <a:pt x="3958" y="15333"/>
                  </a:cubicBezTo>
                  <a:cubicBezTo>
                    <a:pt x="7161" y="12533"/>
                    <a:pt x="12653" y="8266"/>
                    <a:pt x="18144" y="40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2641579" y="-2510080"/>
              <a:ext cx="512331" cy="90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600" fill="norm" stroke="1" extrusionOk="0">
                  <a:moveTo>
                    <a:pt x="17563" y="0"/>
                  </a:moveTo>
                  <a:cubicBezTo>
                    <a:pt x="19178" y="3484"/>
                    <a:pt x="20793" y="6968"/>
                    <a:pt x="21196" y="9929"/>
                  </a:cubicBezTo>
                  <a:cubicBezTo>
                    <a:pt x="21600" y="12890"/>
                    <a:pt x="20793" y="15329"/>
                    <a:pt x="17058" y="17187"/>
                  </a:cubicBezTo>
                  <a:cubicBezTo>
                    <a:pt x="13323" y="19045"/>
                    <a:pt x="6662" y="20323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2593917" y="-1795989"/>
              <a:ext cx="207969" cy="24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fill="norm" stroke="1" extrusionOk="0">
                  <a:moveTo>
                    <a:pt x="9235" y="0"/>
                  </a:moveTo>
                  <a:cubicBezTo>
                    <a:pt x="5799" y="4659"/>
                    <a:pt x="2362" y="9318"/>
                    <a:pt x="890" y="12706"/>
                  </a:cubicBezTo>
                  <a:cubicBezTo>
                    <a:pt x="-583" y="16094"/>
                    <a:pt x="-92" y="18212"/>
                    <a:pt x="1381" y="19482"/>
                  </a:cubicBezTo>
                  <a:cubicBezTo>
                    <a:pt x="2853" y="20753"/>
                    <a:pt x="5308" y="21176"/>
                    <a:pt x="8744" y="21388"/>
                  </a:cubicBezTo>
                  <a:cubicBezTo>
                    <a:pt x="12181" y="21600"/>
                    <a:pt x="16599" y="21600"/>
                    <a:pt x="21017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1907351" y="-1468687"/>
              <a:ext cx="384470" cy="29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69" fill="norm" stroke="1" extrusionOk="0">
                  <a:moveTo>
                    <a:pt x="1119" y="6837"/>
                  </a:moveTo>
                  <a:cubicBezTo>
                    <a:pt x="1389" y="5095"/>
                    <a:pt x="1659" y="3353"/>
                    <a:pt x="3414" y="2134"/>
                  </a:cubicBezTo>
                  <a:cubicBezTo>
                    <a:pt x="5169" y="914"/>
                    <a:pt x="8409" y="217"/>
                    <a:pt x="10704" y="43"/>
                  </a:cubicBezTo>
                  <a:cubicBezTo>
                    <a:pt x="12999" y="-131"/>
                    <a:pt x="14349" y="217"/>
                    <a:pt x="14484" y="1263"/>
                  </a:cubicBezTo>
                  <a:cubicBezTo>
                    <a:pt x="14619" y="2308"/>
                    <a:pt x="13539" y="4050"/>
                    <a:pt x="11514" y="6140"/>
                  </a:cubicBezTo>
                  <a:cubicBezTo>
                    <a:pt x="9489" y="8230"/>
                    <a:pt x="6519" y="10669"/>
                    <a:pt x="4224" y="12934"/>
                  </a:cubicBezTo>
                  <a:cubicBezTo>
                    <a:pt x="1929" y="15198"/>
                    <a:pt x="309" y="17288"/>
                    <a:pt x="39" y="18856"/>
                  </a:cubicBezTo>
                  <a:cubicBezTo>
                    <a:pt x="-231" y="20424"/>
                    <a:pt x="849" y="21469"/>
                    <a:pt x="4629" y="21469"/>
                  </a:cubicBezTo>
                  <a:cubicBezTo>
                    <a:pt x="8409" y="21469"/>
                    <a:pt x="14889" y="20424"/>
                    <a:pt x="21369" y="19379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2325825" y="-1358791"/>
              <a:ext cx="152787" cy="18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23" fill="norm" stroke="1" extrusionOk="0">
                  <a:moveTo>
                    <a:pt x="15525" y="8308"/>
                  </a:moveTo>
                  <a:cubicBezTo>
                    <a:pt x="12150" y="8308"/>
                    <a:pt x="8775" y="8308"/>
                    <a:pt x="5737" y="9415"/>
                  </a:cubicBezTo>
                  <a:cubicBezTo>
                    <a:pt x="2700" y="10523"/>
                    <a:pt x="0" y="12738"/>
                    <a:pt x="0" y="14954"/>
                  </a:cubicBezTo>
                  <a:cubicBezTo>
                    <a:pt x="0" y="17169"/>
                    <a:pt x="2700" y="19385"/>
                    <a:pt x="5737" y="20492"/>
                  </a:cubicBezTo>
                  <a:cubicBezTo>
                    <a:pt x="8775" y="21600"/>
                    <a:pt x="12150" y="21600"/>
                    <a:pt x="14850" y="20492"/>
                  </a:cubicBezTo>
                  <a:cubicBezTo>
                    <a:pt x="17550" y="19385"/>
                    <a:pt x="19575" y="17169"/>
                    <a:pt x="20588" y="14677"/>
                  </a:cubicBezTo>
                  <a:cubicBezTo>
                    <a:pt x="21600" y="12185"/>
                    <a:pt x="21600" y="9415"/>
                    <a:pt x="19237" y="6923"/>
                  </a:cubicBezTo>
                  <a:cubicBezTo>
                    <a:pt x="16875" y="4431"/>
                    <a:pt x="12150" y="2215"/>
                    <a:pt x="7425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2510419" y="-1373365"/>
              <a:ext cx="247747" cy="19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0"/>
                  </a:moveTo>
                  <a:cubicBezTo>
                    <a:pt x="847" y="3086"/>
                    <a:pt x="1694" y="6171"/>
                    <a:pt x="1906" y="9771"/>
                  </a:cubicBezTo>
                  <a:cubicBezTo>
                    <a:pt x="2118" y="13371"/>
                    <a:pt x="1694" y="17486"/>
                    <a:pt x="2965" y="19543"/>
                  </a:cubicBezTo>
                  <a:cubicBezTo>
                    <a:pt x="4235" y="21600"/>
                    <a:pt x="7200" y="21600"/>
                    <a:pt x="10588" y="20057"/>
                  </a:cubicBezTo>
                  <a:cubicBezTo>
                    <a:pt x="13976" y="18514"/>
                    <a:pt x="17788" y="15429"/>
                    <a:pt x="21600" y="1234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2580688" y="-1332451"/>
              <a:ext cx="96183" cy="45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503" fill="norm" stroke="1" extrusionOk="0">
                  <a:moveTo>
                    <a:pt x="12892" y="822"/>
                  </a:moveTo>
                  <a:cubicBezTo>
                    <a:pt x="6721" y="363"/>
                    <a:pt x="550" y="-97"/>
                    <a:pt x="35" y="18"/>
                  </a:cubicBezTo>
                  <a:cubicBezTo>
                    <a:pt x="-479" y="133"/>
                    <a:pt x="4664" y="822"/>
                    <a:pt x="9292" y="4039"/>
                  </a:cubicBezTo>
                  <a:cubicBezTo>
                    <a:pt x="13921" y="7256"/>
                    <a:pt x="18035" y="13001"/>
                    <a:pt x="19578" y="16333"/>
                  </a:cubicBezTo>
                  <a:cubicBezTo>
                    <a:pt x="21121" y="19665"/>
                    <a:pt x="20092" y="20584"/>
                    <a:pt x="19064" y="2150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2839897" y="-1452755"/>
              <a:ext cx="166015" cy="26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255" fill="norm" stroke="1" extrusionOk="0">
                  <a:moveTo>
                    <a:pt x="21091" y="8618"/>
                  </a:moveTo>
                  <a:cubicBezTo>
                    <a:pt x="21091" y="6690"/>
                    <a:pt x="21091" y="4761"/>
                    <a:pt x="19857" y="3218"/>
                  </a:cubicBezTo>
                  <a:cubicBezTo>
                    <a:pt x="18622" y="1676"/>
                    <a:pt x="16154" y="518"/>
                    <a:pt x="13377" y="133"/>
                  </a:cubicBezTo>
                  <a:cubicBezTo>
                    <a:pt x="10600" y="-253"/>
                    <a:pt x="7514" y="133"/>
                    <a:pt x="5662" y="2254"/>
                  </a:cubicBezTo>
                  <a:cubicBezTo>
                    <a:pt x="3811" y="4376"/>
                    <a:pt x="3194" y="8233"/>
                    <a:pt x="4120" y="10740"/>
                  </a:cubicBezTo>
                  <a:cubicBezTo>
                    <a:pt x="5045" y="13247"/>
                    <a:pt x="7514" y="14404"/>
                    <a:pt x="11217" y="15947"/>
                  </a:cubicBezTo>
                  <a:cubicBezTo>
                    <a:pt x="14920" y="17490"/>
                    <a:pt x="19857" y="19418"/>
                    <a:pt x="20165" y="20383"/>
                  </a:cubicBezTo>
                  <a:cubicBezTo>
                    <a:pt x="20474" y="21347"/>
                    <a:pt x="16154" y="21347"/>
                    <a:pt x="12142" y="21154"/>
                  </a:cubicBezTo>
                  <a:cubicBezTo>
                    <a:pt x="8131" y="20961"/>
                    <a:pt x="4428" y="20576"/>
                    <a:pt x="2268" y="19418"/>
                  </a:cubicBezTo>
                  <a:cubicBezTo>
                    <a:pt x="108" y="18261"/>
                    <a:pt x="-509" y="16333"/>
                    <a:pt x="417" y="14404"/>
                  </a:cubicBezTo>
                  <a:cubicBezTo>
                    <a:pt x="1342" y="12476"/>
                    <a:pt x="3811" y="10547"/>
                    <a:pt x="6280" y="8618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1869195" y="-936166"/>
              <a:ext cx="1122143" cy="1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8720"/>
                    <a:pt x="6171" y="15840"/>
                    <a:pt x="9771" y="12240"/>
                  </a:cubicBezTo>
                  <a:cubicBezTo>
                    <a:pt x="13371" y="8640"/>
                    <a:pt x="17486" y="432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2466699" y="-600981"/>
              <a:ext cx="43721" cy="36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2583286" y="-585461"/>
              <a:ext cx="320612" cy="25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8" fill="norm" stroke="1" extrusionOk="0">
                  <a:moveTo>
                    <a:pt x="0" y="5922"/>
                  </a:moveTo>
                  <a:cubicBezTo>
                    <a:pt x="982" y="4322"/>
                    <a:pt x="1964" y="2722"/>
                    <a:pt x="3600" y="1522"/>
                  </a:cubicBezTo>
                  <a:cubicBezTo>
                    <a:pt x="5236" y="322"/>
                    <a:pt x="7527" y="-478"/>
                    <a:pt x="8673" y="322"/>
                  </a:cubicBezTo>
                  <a:cubicBezTo>
                    <a:pt x="9818" y="1122"/>
                    <a:pt x="9818" y="3522"/>
                    <a:pt x="8673" y="6322"/>
                  </a:cubicBezTo>
                  <a:cubicBezTo>
                    <a:pt x="7527" y="9122"/>
                    <a:pt x="5236" y="12322"/>
                    <a:pt x="3436" y="14722"/>
                  </a:cubicBezTo>
                  <a:cubicBezTo>
                    <a:pt x="1636" y="17122"/>
                    <a:pt x="327" y="18722"/>
                    <a:pt x="491" y="19722"/>
                  </a:cubicBezTo>
                  <a:cubicBezTo>
                    <a:pt x="655" y="20722"/>
                    <a:pt x="2291" y="21122"/>
                    <a:pt x="6055" y="20322"/>
                  </a:cubicBezTo>
                  <a:cubicBezTo>
                    <a:pt x="9818" y="19522"/>
                    <a:pt x="15709" y="17522"/>
                    <a:pt x="21600" y="15522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51" name="Drawing"/>
          <p:cNvGrpSpPr/>
          <p:nvPr/>
        </p:nvGrpSpPr>
        <p:grpSpPr>
          <a:xfrm>
            <a:off x="4640538" y="4556916"/>
            <a:ext cx="12724566" cy="2390376"/>
            <a:chOff x="42256" y="5877033"/>
            <a:chExt cx="12724564" cy="2390374"/>
          </a:xfrm>
        </p:grpSpPr>
        <p:sp>
          <p:nvSpPr>
            <p:cNvPr id="527" name="Line"/>
            <p:cNvSpPr/>
            <p:nvPr/>
          </p:nvSpPr>
          <p:spPr>
            <a:xfrm>
              <a:off x="42256" y="6490373"/>
              <a:ext cx="920216" cy="1020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196" fill="norm" stroke="1" extrusionOk="0">
                  <a:moveTo>
                    <a:pt x="17751" y="6855"/>
                  </a:moveTo>
                  <a:cubicBezTo>
                    <a:pt x="17973" y="5140"/>
                    <a:pt x="18196" y="3424"/>
                    <a:pt x="18307" y="2313"/>
                  </a:cubicBezTo>
                  <a:cubicBezTo>
                    <a:pt x="18419" y="1203"/>
                    <a:pt x="18419" y="698"/>
                    <a:pt x="18085" y="345"/>
                  </a:cubicBezTo>
                  <a:cubicBezTo>
                    <a:pt x="17751" y="-8"/>
                    <a:pt x="17083" y="-210"/>
                    <a:pt x="15301" y="345"/>
                  </a:cubicBezTo>
                  <a:cubicBezTo>
                    <a:pt x="13520" y="900"/>
                    <a:pt x="10625" y="2212"/>
                    <a:pt x="7842" y="4383"/>
                  </a:cubicBezTo>
                  <a:cubicBezTo>
                    <a:pt x="5058" y="6553"/>
                    <a:pt x="2386" y="9581"/>
                    <a:pt x="994" y="12104"/>
                  </a:cubicBezTo>
                  <a:cubicBezTo>
                    <a:pt x="-398" y="14627"/>
                    <a:pt x="-509" y="16646"/>
                    <a:pt x="1829" y="18211"/>
                  </a:cubicBezTo>
                  <a:cubicBezTo>
                    <a:pt x="4167" y="19775"/>
                    <a:pt x="8955" y="20885"/>
                    <a:pt x="12573" y="21138"/>
                  </a:cubicBezTo>
                  <a:cubicBezTo>
                    <a:pt x="16192" y="21390"/>
                    <a:pt x="18642" y="20784"/>
                    <a:pt x="21091" y="2017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1370522" y="7053464"/>
              <a:ext cx="276893" cy="3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7" fill="norm" stroke="1" extrusionOk="0">
                  <a:moveTo>
                    <a:pt x="4547" y="0"/>
                  </a:moveTo>
                  <a:cubicBezTo>
                    <a:pt x="2274" y="8100"/>
                    <a:pt x="0" y="16200"/>
                    <a:pt x="0" y="18900"/>
                  </a:cubicBezTo>
                  <a:cubicBezTo>
                    <a:pt x="0" y="21600"/>
                    <a:pt x="2274" y="18900"/>
                    <a:pt x="6253" y="14850"/>
                  </a:cubicBezTo>
                  <a:cubicBezTo>
                    <a:pt x="10232" y="10800"/>
                    <a:pt x="15916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1370522" y="7155477"/>
              <a:ext cx="247747" cy="7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2273476" y="6865336"/>
              <a:ext cx="700107" cy="50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92" fill="norm" stroke="1" extrusionOk="0">
                  <a:moveTo>
                    <a:pt x="7168" y="3647"/>
                  </a:moveTo>
                  <a:cubicBezTo>
                    <a:pt x="7168" y="2618"/>
                    <a:pt x="7168" y="1590"/>
                    <a:pt x="7541" y="973"/>
                  </a:cubicBezTo>
                  <a:cubicBezTo>
                    <a:pt x="7913" y="355"/>
                    <a:pt x="8658" y="150"/>
                    <a:pt x="9775" y="47"/>
                  </a:cubicBezTo>
                  <a:cubicBezTo>
                    <a:pt x="10892" y="-56"/>
                    <a:pt x="12382" y="-56"/>
                    <a:pt x="13648" y="767"/>
                  </a:cubicBezTo>
                  <a:cubicBezTo>
                    <a:pt x="14915" y="1590"/>
                    <a:pt x="15957" y="3235"/>
                    <a:pt x="14617" y="5910"/>
                  </a:cubicBezTo>
                  <a:cubicBezTo>
                    <a:pt x="13276" y="8584"/>
                    <a:pt x="9552" y="12287"/>
                    <a:pt x="7094" y="14447"/>
                  </a:cubicBezTo>
                  <a:cubicBezTo>
                    <a:pt x="4636" y="16607"/>
                    <a:pt x="3444" y="17224"/>
                    <a:pt x="2327" y="17944"/>
                  </a:cubicBezTo>
                  <a:cubicBezTo>
                    <a:pt x="1210" y="18664"/>
                    <a:pt x="167" y="19487"/>
                    <a:pt x="18" y="20104"/>
                  </a:cubicBezTo>
                  <a:cubicBezTo>
                    <a:pt x="-131" y="20721"/>
                    <a:pt x="614" y="21133"/>
                    <a:pt x="3295" y="21338"/>
                  </a:cubicBezTo>
                  <a:cubicBezTo>
                    <a:pt x="5977" y="21544"/>
                    <a:pt x="10595" y="21544"/>
                    <a:pt x="13946" y="21338"/>
                  </a:cubicBezTo>
                  <a:cubicBezTo>
                    <a:pt x="17298" y="21133"/>
                    <a:pt x="19383" y="20721"/>
                    <a:pt x="21469" y="2031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3177608" y="6966024"/>
              <a:ext cx="43721" cy="33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3148462" y="6601692"/>
              <a:ext cx="405551" cy="66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26" fill="norm" stroke="1" extrusionOk="0">
                  <a:moveTo>
                    <a:pt x="0" y="13617"/>
                  </a:moveTo>
                  <a:cubicBezTo>
                    <a:pt x="514" y="12678"/>
                    <a:pt x="1029" y="11739"/>
                    <a:pt x="1800" y="10957"/>
                  </a:cubicBezTo>
                  <a:cubicBezTo>
                    <a:pt x="2571" y="10174"/>
                    <a:pt x="3600" y="9548"/>
                    <a:pt x="4629" y="9548"/>
                  </a:cubicBezTo>
                  <a:cubicBezTo>
                    <a:pt x="5657" y="9548"/>
                    <a:pt x="6686" y="10174"/>
                    <a:pt x="8743" y="11974"/>
                  </a:cubicBezTo>
                  <a:cubicBezTo>
                    <a:pt x="10800" y="13774"/>
                    <a:pt x="13886" y="16748"/>
                    <a:pt x="16200" y="18704"/>
                  </a:cubicBezTo>
                  <a:cubicBezTo>
                    <a:pt x="18514" y="20661"/>
                    <a:pt x="20057" y="21600"/>
                    <a:pt x="20829" y="21522"/>
                  </a:cubicBezTo>
                  <a:cubicBezTo>
                    <a:pt x="21600" y="21443"/>
                    <a:pt x="21600" y="20348"/>
                    <a:pt x="21214" y="17217"/>
                  </a:cubicBezTo>
                  <a:cubicBezTo>
                    <a:pt x="20829" y="14087"/>
                    <a:pt x="20057" y="8922"/>
                    <a:pt x="19671" y="5713"/>
                  </a:cubicBezTo>
                  <a:cubicBezTo>
                    <a:pt x="19286" y="2504"/>
                    <a:pt x="19286" y="1252"/>
                    <a:pt x="19286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4591215" y="6805718"/>
              <a:ext cx="43721" cy="349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4314323" y="6951450"/>
              <a:ext cx="597506" cy="11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5538432" y="6604952"/>
              <a:ext cx="830724" cy="56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192" fill="norm" stroke="1" extrusionOk="0">
                  <a:moveTo>
                    <a:pt x="3746" y="6467"/>
                  </a:moveTo>
                  <a:cubicBezTo>
                    <a:pt x="3247" y="5369"/>
                    <a:pt x="2748" y="4270"/>
                    <a:pt x="2623" y="3263"/>
                  </a:cubicBezTo>
                  <a:cubicBezTo>
                    <a:pt x="2498" y="2257"/>
                    <a:pt x="2748" y="1341"/>
                    <a:pt x="4745" y="701"/>
                  </a:cubicBezTo>
                  <a:cubicBezTo>
                    <a:pt x="6743" y="60"/>
                    <a:pt x="10489" y="-306"/>
                    <a:pt x="12798" y="335"/>
                  </a:cubicBezTo>
                  <a:cubicBezTo>
                    <a:pt x="15108" y="975"/>
                    <a:pt x="15982" y="2623"/>
                    <a:pt x="14671" y="5369"/>
                  </a:cubicBezTo>
                  <a:cubicBezTo>
                    <a:pt x="13360" y="8114"/>
                    <a:pt x="9864" y="11958"/>
                    <a:pt x="7305" y="14430"/>
                  </a:cubicBezTo>
                  <a:cubicBezTo>
                    <a:pt x="4745" y="16901"/>
                    <a:pt x="3122" y="17999"/>
                    <a:pt x="1874" y="18914"/>
                  </a:cubicBezTo>
                  <a:cubicBezTo>
                    <a:pt x="625" y="19830"/>
                    <a:pt x="-249" y="20562"/>
                    <a:pt x="63" y="20928"/>
                  </a:cubicBezTo>
                  <a:cubicBezTo>
                    <a:pt x="375" y="21294"/>
                    <a:pt x="1874" y="21294"/>
                    <a:pt x="4870" y="20836"/>
                  </a:cubicBezTo>
                  <a:cubicBezTo>
                    <a:pt x="7867" y="20379"/>
                    <a:pt x="12361" y="19463"/>
                    <a:pt x="15358" y="18823"/>
                  </a:cubicBezTo>
                  <a:cubicBezTo>
                    <a:pt x="18354" y="18182"/>
                    <a:pt x="19853" y="17816"/>
                    <a:pt x="21351" y="1745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6919391" y="6710375"/>
              <a:ext cx="382454" cy="40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004" fill="norm" stroke="1" extrusionOk="0">
                  <a:moveTo>
                    <a:pt x="1007" y="2669"/>
                  </a:moveTo>
                  <a:cubicBezTo>
                    <a:pt x="1007" y="7944"/>
                    <a:pt x="1007" y="13218"/>
                    <a:pt x="1007" y="16483"/>
                  </a:cubicBezTo>
                  <a:cubicBezTo>
                    <a:pt x="1007" y="19748"/>
                    <a:pt x="1007" y="21004"/>
                    <a:pt x="872" y="21004"/>
                  </a:cubicBezTo>
                  <a:cubicBezTo>
                    <a:pt x="737" y="21004"/>
                    <a:pt x="467" y="19748"/>
                    <a:pt x="197" y="16609"/>
                  </a:cubicBezTo>
                  <a:cubicBezTo>
                    <a:pt x="-73" y="13469"/>
                    <a:pt x="-343" y="8446"/>
                    <a:pt x="1412" y="4930"/>
                  </a:cubicBezTo>
                  <a:cubicBezTo>
                    <a:pt x="3167" y="1413"/>
                    <a:pt x="6947" y="-596"/>
                    <a:pt x="10592" y="157"/>
                  </a:cubicBezTo>
                  <a:cubicBezTo>
                    <a:pt x="14237" y="911"/>
                    <a:pt x="17747" y="4427"/>
                    <a:pt x="19502" y="7567"/>
                  </a:cubicBezTo>
                  <a:cubicBezTo>
                    <a:pt x="21257" y="10706"/>
                    <a:pt x="21257" y="13469"/>
                    <a:pt x="21257" y="1623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7614523" y="7140903"/>
              <a:ext cx="22507" cy="61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971"/>
                    <a:pt x="-1585" y="9943"/>
                    <a:pt x="575" y="13543"/>
                  </a:cubicBezTo>
                  <a:cubicBezTo>
                    <a:pt x="2735" y="17143"/>
                    <a:pt x="11375" y="19371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7711718" y="7521972"/>
              <a:ext cx="705578" cy="74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84" fill="norm" stroke="1" extrusionOk="0">
                  <a:moveTo>
                    <a:pt x="3939" y="1192"/>
                  </a:moveTo>
                  <a:cubicBezTo>
                    <a:pt x="3495" y="635"/>
                    <a:pt x="3051" y="77"/>
                    <a:pt x="2533" y="8"/>
                  </a:cubicBezTo>
                  <a:cubicBezTo>
                    <a:pt x="2015" y="-62"/>
                    <a:pt x="1423" y="356"/>
                    <a:pt x="980" y="913"/>
                  </a:cubicBezTo>
                  <a:cubicBezTo>
                    <a:pt x="536" y="1471"/>
                    <a:pt x="240" y="2168"/>
                    <a:pt x="92" y="2864"/>
                  </a:cubicBezTo>
                  <a:cubicBezTo>
                    <a:pt x="-56" y="3561"/>
                    <a:pt x="-56" y="4258"/>
                    <a:pt x="314" y="4537"/>
                  </a:cubicBezTo>
                  <a:cubicBezTo>
                    <a:pt x="684" y="4815"/>
                    <a:pt x="1423" y="4676"/>
                    <a:pt x="2015" y="4328"/>
                  </a:cubicBezTo>
                  <a:cubicBezTo>
                    <a:pt x="2607" y="3979"/>
                    <a:pt x="3051" y="3422"/>
                    <a:pt x="3643" y="3213"/>
                  </a:cubicBezTo>
                  <a:cubicBezTo>
                    <a:pt x="4234" y="3004"/>
                    <a:pt x="4974" y="3143"/>
                    <a:pt x="5714" y="3352"/>
                  </a:cubicBezTo>
                  <a:cubicBezTo>
                    <a:pt x="6454" y="3561"/>
                    <a:pt x="7193" y="3840"/>
                    <a:pt x="7933" y="3979"/>
                  </a:cubicBezTo>
                  <a:cubicBezTo>
                    <a:pt x="8673" y="4119"/>
                    <a:pt x="9413" y="4119"/>
                    <a:pt x="9856" y="3561"/>
                  </a:cubicBezTo>
                  <a:cubicBezTo>
                    <a:pt x="10300" y="3004"/>
                    <a:pt x="10448" y="1889"/>
                    <a:pt x="10744" y="1680"/>
                  </a:cubicBezTo>
                  <a:cubicBezTo>
                    <a:pt x="11040" y="1471"/>
                    <a:pt x="11484" y="2168"/>
                    <a:pt x="12002" y="2864"/>
                  </a:cubicBezTo>
                  <a:cubicBezTo>
                    <a:pt x="12519" y="3561"/>
                    <a:pt x="13111" y="4258"/>
                    <a:pt x="13777" y="4606"/>
                  </a:cubicBezTo>
                  <a:cubicBezTo>
                    <a:pt x="14443" y="4955"/>
                    <a:pt x="15182" y="4955"/>
                    <a:pt x="15774" y="4676"/>
                  </a:cubicBezTo>
                  <a:cubicBezTo>
                    <a:pt x="16366" y="4397"/>
                    <a:pt x="16810" y="3840"/>
                    <a:pt x="17180" y="3143"/>
                  </a:cubicBezTo>
                  <a:cubicBezTo>
                    <a:pt x="17549" y="2446"/>
                    <a:pt x="17845" y="1610"/>
                    <a:pt x="18141" y="1541"/>
                  </a:cubicBezTo>
                  <a:cubicBezTo>
                    <a:pt x="18437" y="1471"/>
                    <a:pt x="18733" y="2168"/>
                    <a:pt x="19251" y="4815"/>
                  </a:cubicBezTo>
                  <a:cubicBezTo>
                    <a:pt x="19769" y="7463"/>
                    <a:pt x="20508" y="12062"/>
                    <a:pt x="20952" y="14849"/>
                  </a:cubicBezTo>
                  <a:cubicBezTo>
                    <a:pt x="21396" y="17636"/>
                    <a:pt x="21544" y="18612"/>
                    <a:pt x="21470" y="19448"/>
                  </a:cubicBezTo>
                  <a:cubicBezTo>
                    <a:pt x="21396" y="20284"/>
                    <a:pt x="21100" y="20981"/>
                    <a:pt x="20582" y="21259"/>
                  </a:cubicBezTo>
                  <a:cubicBezTo>
                    <a:pt x="20065" y="21538"/>
                    <a:pt x="19325" y="21399"/>
                    <a:pt x="18363" y="20353"/>
                  </a:cubicBezTo>
                  <a:cubicBezTo>
                    <a:pt x="17402" y="19308"/>
                    <a:pt x="16218" y="17357"/>
                    <a:pt x="16440" y="14501"/>
                  </a:cubicBezTo>
                  <a:cubicBezTo>
                    <a:pt x="16662" y="11644"/>
                    <a:pt x="18289" y="7881"/>
                    <a:pt x="19917" y="4119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8474787" y="7446942"/>
              <a:ext cx="677863" cy="26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293" fill="norm" stroke="1" extrusionOk="0">
                  <a:moveTo>
                    <a:pt x="1626" y="17357"/>
                  </a:moveTo>
                  <a:cubicBezTo>
                    <a:pt x="855" y="18129"/>
                    <a:pt x="83" y="18900"/>
                    <a:pt x="6" y="18707"/>
                  </a:cubicBezTo>
                  <a:cubicBezTo>
                    <a:pt x="-71" y="18514"/>
                    <a:pt x="546" y="17357"/>
                    <a:pt x="1318" y="15621"/>
                  </a:cubicBezTo>
                  <a:cubicBezTo>
                    <a:pt x="2089" y="13886"/>
                    <a:pt x="3015" y="11571"/>
                    <a:pt x="3092" y="10607"/>
                  </a:cubicBezTo>
                  <a:cubicBezTo>
                    <a:pt x="3169" y="9643"/>
                    <a:pt x="2398" y="10029"/>
                    <a:pt x="1858" y="11186"/>
                  </a:cubicBezTo>
                  <a:cubicBezTo>
                    <a:pt x="1318" y="12343"/>
                    <a:pt x="1009" y="14271"/>
                    <a:pt x="1086" y="16007"/>
                  </a:cubicBezTo>
                  <a:cubicBezTo>
                    <a:pt x="1163" y="17743"/>
                    <a:pt x="1626" y="19286"/>
                    <a:pt x="2243" y="20250"/>
                  </a:cubicBezTo>
                  <a:cubicBezTo>
                    <a:pt x="2860" y="21214"/>
                    <a:pt x="3632" y="21600"/>
                    <a:pt x="4403" y="21021"/>
                  </a:cubicBezTo>
                  <a:cubicBezTo>
                    <a:pt x="5175" y="20443"/>
                    <a:pt x="5946" y="18900"/>
                    <a:pt x="6563" y="17164"/>
                  </a:cubicBezTo>
                  <a:cubicBezTo>
                    <a:pt x="7180" y="15429"/>
                    <a:pt x="7643" y="13500"/>
                    <a:pt x="8106" y="13307"/>
                  </a:cubicBezTo>
                  <a:cubicBezTo>
                    <a:pt x="8569" y="13114"/>
                    <a:pt x="9032" y="14657"/>
                    <a:pt x="9340" y="16393"/>
                  </a:cubicBezTo>
                  <a:cubicBezTo>
                    <a:pt x="9649" y="18129"/>
                    <a:pt x="9803" y="20057"/>
                    <a:pt x="9880" y="20057"/>
                  </a:cubicBezTo>
                  <a:cubicBezTo>
                    <a:pt x="9958" y="20057"/>
                    <a:pt x="9958" y="18129"/>
                    <a:pt x="10498" y="15043"/>
                  </a:cubicBezTo>
                  <a:cubicBezTo>
                    <a:pt x="11038" y="11957"/>
                    <a:pt x="12118" y="7714"/>
                    <a:pt x="14046" y="5014"/>
                  </a:cubicBezTo>
                  <a:cubicBezTo>
                    <a:pt x="15975" y="2314"/>
                    <a:pt x="18752" y="1157"/>
                    <a:pt x="21529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9648142" y="6710789"/>
              <a:ext cx="364332" cy="374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3750"/>
                  </a:moveTo>
                  <a:cubicBezTo>
                    <a:pt x="864" y="6796"/>
                    <a:pt x="1728" y="9842"/>
                    <a:pt x="2160" y="12335"/>
                  </a:cubicBezTo>
                  <a:cubicBezTo>
                    <a:pt x="2592" y="14827"/>
                    <a:pt x="2592" y="16765"/>
                    <a:pt x="2448" y="18427"/>
                  </a:cubicBezTo>
                  <a:cubicBezTo>
                    <a:pt x="2304" y="20088"/>
                    <a:pt x="2016" y="21473"/>
                    <a:pt x="1584" y="21335"/>
                  </a:cubicBezTo>
                  <a:cubicBezTo>
                    <a:pt x="1152" y="21196"/>
                    <a:pt x="576" y="19535"/>
                    <a:pt x="432" y="16211"/>
                  </a:cubicBezTo>
                  <a:cubicBezTo>
                    <a:pt x="288" y="12888"/>
                    <a:pt x="576" y="7904"/>
                    <a:pt x="2160" y="4719"/>
                  </a:cubicBezTo>
                  <a:cubicBezTo>
                    <a:pt x="3744" y="1535"/>
                    <a:pt x="6624" y="150"/>
                    <a:pt x="9648" y="11"/>
                  </a:cubicBezTo>
                  <a:cubicBezTo>
                    <a:pt x="12672" y="-127"/>
                    <a:pt x="15840" y="981"/>
                    <a:pt x="17856" y="3335"/>
                  </a:cubicBezTo>
                  <a:cubicBezTo>
                    <a:pt x="19872" y="5688"/>
                    <a:pt x="20736" y="9288"/>
                    <a:pt x="21600" y="1288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9979582" y="7211312"/>
              <a:ext cx="295210" cy="27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0" h="21053" fill="norm" stroke="1" extrusionOk="0">
                  <a:moveTo>
                    <a:pt x="18485" y="8972"/>
                  </a:moveTo>
                  <a:cubicBezTo>
                    <a:pt x="18822" y="6043"/>
                    <a:pt x="19160" y="3114"/>
                    <a:pt x="18485" y="1467"/>
                  </a:cubicBezTo>
                  <a:cubicBezTo>
                    <a:pt x="17810" y="-181"/>
                    <a:pt x="16123" y="-547"/>
                    <a:pt x="12916" y="917"/>
                  </a:cubicBezTo>
                  <a:cubicBezTo>
                    <a:pt x="9710" y="2382"/>
                    <a:pt x="4985" y="5677"/>
                    <a:pt x="2285" y="8239"/>
                  </a:cubicBezTo>
                  <a:cubicBezTo>
                    <a:pt x="-415" y="10802"/>
                    <a:pt x="-1090" y="12633"/>
                    <a:pt x="2285" y="14646"/>
                  </a:cubicBezTo>
                  <a:cubicBezTo>
                    <a:pt x="5660" y="16660"/>
                    <a:pt x="13085" y="18856"/>
                    <a:pt x="20510" y="2105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10478818" y="7170050"/>
              <a:ext cx="14574" cy="29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10333084" y="7330356"/>
              <a:ext cx="116588" cy="2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10639123" y="7257490"/>
              <a:ext cx="218600" cy="21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0"/>
                    <a:pt x="16800" y="0"/>
                    <a:pt x="15120" y="1440"/>
                  </a:cubicBezTo>
                  <a:cubicBezTo>
                    <a:pt x="13440" y="2880"/>
                    <a:pt x="12480" y="5760"/>
                    <a:pt x="10080" y="9360"/>
                  </a:cubicBezTo>
                  <a:cubicBezTo>
                    <a:pt x="7680" y="12960"/>
                    <a:pt x="3840" y="1728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10639123" y="7301210"/>
              <a:ext cx="233174" cy="10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11195943" y="5877033"/>
              <a:ext cx="346724" cy="119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28" fill="norm" stroke="1" extrusionOk="0">
                  <a:moveTo>
                    <a:pt x="4312" y="15996"/>
                  </a:moveTo>
                  <a:cubicBezTo>
                    <a:pt x="2812" y="16787"/>
                    <a:pt x="1312" y="17577"/>
                    <a:pt x="562" y="18191"/>
                  </a:cubicBezTo>
                  <a:cubicBezTo>
                    <a:pt x="-188" y="18806"/>
                    <a:pt x="-188" y="19245"/>
                    <a:pt x="562" y="19508"/>
                  </a:cubicBezTo>
                  <a:cubicBezTo>
                    <a:pt x="1312" y="19772"/>
                    <a:pt x="2812" y="19860"/>
                    <a:pt x="5362" y="19201"/>
                  </a:cubicBezTo>
                  <a:cubicBezTo>
                    <a:pt x="7912" y="18543"/>
                    <a:pt x="11512" y="17138"/>
                    <a:pt x="13462" y="14987"/>
                  </a:cubicBezTo>
                  <a:cubicBezTo>
                    <a:pt x="15412" y="12835"/>
                    <a:pt x="15712" y="9938"/>
                    <a:pt x="14212" y="7391"/>
                  </a:cubicBezTo>
                  <a:cubicBezTo>
                    <a:pt x="12712" y="4845"/>
                    <a:pt x="9412" y="2650"/>
                    <a:pt x="7012" y="1421"/>
                  </a:cubicBezTo>
                  <a:cubicBezTo>
                    <a:pt x="4612" y="191"/>
                    <a:pt x="3112" y="-72"/>
                    <a:pt x="2212" y="16"/>
                  </a:cubicBezTo>
                  <a:cubicBezTo>
                    <a:pt x="1312" y="104"/>
                    <a:pt x="1012" y="543"/>
                    <a:pt x="1312" y="2430"/>
                  </a:cubicBezTo>
                  <a:cubicBezTo>
                    <a:pt x="1612" y="4318"/>
                    <a:pt x="2512" y="7655"/>
                    <a:pt x="5062" y="10860"/>
                  </a:cubicBezTo>
                  <a:cubicBezTo>
                    <a:pt x="7612" y="14065"/>
                    <a:pt x="11812" y="17138"/>
                    <a:pt x="14812" y="18894"/>
                  </a:cubicBezTo>
                  <a:cubicBezTo>
                    <a:pt x="17812" y="20650"/>
                    <a:pt x="19612" y="21089"/>
                    <a:pt x="21412" y="21528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11691717" y="7150525"/>
              <a:ext cx="317295" cy="281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241" fill="norm" stroke="1" extrusionOk="0">
                  <a:moveTo>
                    <a:pt x="11558" y="4766"/>
                  </a:moveTo>
                  <a:cubicBezTo>
                    <a:pt x="11231" y="2936"/>
                    <a:pt x="10903" y="1105"/>
                    <a:pt x="9921" y="373"/>
                  </a:cubicBezTo>
                  <a:cubicBezTo>
                    <a:pt x="8940" y="-359"/>
                    <a:pt x="7303" y="7"/>
                    <a:pt x="5503" y="1288"/>
                  </a:cubicBezTo>
                  <a:cubicBezTo>
                    <a:pt x="3703" y="2570"/>
                    <a:pt x="1740" y="4766"/>
                    <a:pt x="758" y="6780"/>
                  </a:cubicBezTo>
                  <a:cubicBezTo>
                    <a:pt x="-224" y="8794"/>
                    <a:pt x="-224" y="10624"/>
                    <a:pt x="594" y="11539"/>
                  </a:cubicBezTo>
                  <a:cubicBezTo>
                    <a:pt x="1412" y="12455"/>
                    <a:pt x="3049" y="12455"/>
                    <a:pt x="5176" y="11173"/>
                  </a:cubicBezTo>
                  <a:cubicBezTo>
                    <a:pt x="7303" y="9892"/>
                    <a:pt x="9921" y="7329"/>
                    <a:pt x="11558" y="5133"/>
                  </a:cubicBezTo>
                  <a:cubicBezTo>
                    <a:pt x="13194" y="2936"/>
                    <a:pt x="13849" y="1105"/>
                    <a:pt x="14012" y="1288"/>
                  </a:cubicBezTo>
                  <a:cubicBezTo>
                    <a:pt x="14176" y="1472"/>
                    <a:pt x="13849" y="3668"/>
                    <a:pt x="14994" y="7329"/>
                  </a:cubicBezTo>
                  <a:cubicBezTo>
                    <a:pt x="16140" y="10990"/>
                    <a:pt x="18758" y="16116"/>
                    <a:pt x="21376" y="21241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12111024" y="6951450"/>
              <a:ext cx="29148" cy="46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275"/>
                    <a:pt x="0" y="8550"/>
                    <a:pt x="3600" y="12150"/>
                  </a:cubicBezTo>
                  <a:cubicBezTo>
                    <a:pt x="7200" y="15750"/>
                    <a:pt x="14400" y="18675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12271330" y="7009744"/>
              <a:ext cx="14574" cy="378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12009011" y="7107449"/>
              <a:ext cx="757811" cy="31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9267"/>
                  </a:moveTo>
                  <a:cubicBezTo>
                    <a:pt x="3877" y="7605"/>
                    <a:pt x="7754" y="5944"/>
                    <a:pt x="10108" y="4781"/>
                  </a:cubicBezTo>
                  <a:cubicBezTo>
                    <a:pt x="12462" y="3618"/>
                    <a:pt x="13292" y="2953"/>
                    <a:pt x="13431" y="3119"/>
                  </a:cubicBezTo>
                  <a:cubicBezTo>
                    <a:pt x="13569" y="3285"/>
                    <a:pt x="13015" y="4282"/>
                    <a:pt x="12669" y="5612"/>
                  </a:cubicBezTo>
                  <a:cubicBezTo>
                    <a:pt x="12323" y="6941"/>
                    <a:pt x="12185" y="8602"/>
                    <a:pt x="12254" y="10430"/>
                  </a:cubicBezTo>
                  <a:cubicBezTo>
                    <a:pt x="12323" y="12258"/>
                    <a:pt x="12600" y="14252"/>
                    <a:pt x="12808" y="14418"/>
                  </a:cubicBezTo>
                  <a:cubicBezTo>
                    <a:pt x="13015" y="14584"/>
                    <a:pt x="13154" y="12922"/>
                    <a:pt x="13431" y="10928"/>
                  </a:cubicBezTo>
                  <a:cubicBezTo>
                    <a:pt x="13708" y="8935"/>
                    <a:pt x="14123" y="6608"/>
                    <a:pt x="14608" y="4615"/>
                  </a:cubicBezTo>
                  <a:cubicBezTo>
                    <a:pt x="15092" y="2621"/>
                    <a:pt x="15646" y="959"/>
                    <a:pt x="16269" y="295"/>
                  </a:cubicBezTo>
                  <a:cubicBezTo>
                    <a:pt x="16892" y="-370"/>
                    <a:pt x="17585" y="-38"/>
                    <a:pt x="18208" y="2621"/>
                  </a:cubicBezTo>
                  <a:cubicBezTo>
                    <a:pt x="18831" y="5279"/>
                    <a:pt x="19385" y="10264"/>
                    <a:pt x="19938" y="13753"/>
                  </a:cubicBezTo>
                  <a:cubicBezTo>
                    <a:pt x="20492" y="17242"/>
                    <a:pt x="21046" y="19236"/>
                    <a:pt x="21600" y="2123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58" name="Drawing"/>
          <p:cNvGrpSpPr/>
          <p:nvPr/>
        </p:nvGrpSpPr>
        <p:grpSpPr>
          <a:xfrm>
            <a:off x="8782903" y="11257276"/>
            <a:ext cx="4585569" cy="1078423"/>
            <a:chOff x="7317373" y="-2582945"/>
            <a:chExt cx="4585568" cy="1078422"/>
          </a:xfrm>
        </p:grpSpPr>
        <p:sp>
          <p:nvSpPr>
            <p:cNvPr id="552" name="Line"/>
            <p:cNvSpPr/>
            <p:nvPr/>
          </p:nvSpPr>
          <p:spPr>
            <a:xfrm>
              <a:off x="7317373" y="-2282827"/>
              <a:ext cx="525705" cy="778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362" fill="norm" stroke="1" extrusionOk="0">
                  <a:moveTo>
                    <a:pt x="20521" y="5762"/>
                  </a:moveTo>
                  <a:cubicBezTo>
                    <a:pt x="20716" y="4695"/>
                    <a:pt x="20910" y="3629"/>
                    <a:pt x="21008" y="2762"/>
                  </a:cubicBezTo>
                  <a:cubicBezTo>
                    <a:pt x="21105" y="1895"/>
                    <a:pt x="21105" y="1229"/>
                    <a:pt x="20619" y="695"/>
                  </a:cubicBezTo>
                  <a:cubicBezTo>
                    <a:pt x="20132" y="162"/>
                    <a:pt x="19159" y="-238"/>
                    <a:pt x="16921" y="162"/>
                  </a:cubicBezTo>
                  <a:cubicBezTo>
                    <a:pt x="14683" y="562"/>
                    <a:pt x="11181" y="1762"/>
                    <a:pt x="7678" y="4162"/>
                  </a:cubicBezTo>
                  <a:cubicBezTo>
                    <a:pt x="4175" y="6562"/>
                    <a:pt x="673" y="10162"/>
                    <a:pt x="89" y="13029"/>
                  </a:cubicBezTo>
                  <a:cubicBezTo>
                    <a:pt x="-495" y="15895"/>
                    <a:pt x="1840" y="18029"/>
                    <a:pt x="5537" y="19295"/>
                  </a:cubicBezTo>
                  <a:cubicBezTo>
                    <a:pt x="9235" y="20562"/>
                    <a:pt x="14294" y="20962"/>
                    <a:pt x="19354" y="21362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8602047" y="-1999883"/>
              <a:ext cx="568359" cy="30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21253"/>
                  </a:moveTo>
                  <a:cubicBezTo>
                    <a:pt x="738" y="15515"/>
                    <a:pt x="1477" y="9778"/>
                    <a:pt x="2123" y="6065"/>
                  </a:cubicBezTo>
                  <a:cubicBezTo>
                    <a:pt x="2769" y="2353"/>
                    <a:pt x="3323" y="665"/>
                    <a:pt x="4062" y="159"/>
                  </a:cubicBezTo>
                  <a:cubicBezTo>
                    <a:pt x="4800" y="-347"/>
                    <a:pt x="5723" y="328"/>
                    <a:pt x="6923" y="2522"/>
                  </a:cubicBezTo>
                  <a:cubicBezTo>
                    <a:pt x="8123" y="4715"/>
                    <a:pt x="9600" y="8428"/>
                    <a:pt x="12092" y="10453"/>
                  </a:cubicBezTo>
                  <a:cubicBezTo>
                    <a:pt x="14585" y="12478"/>
                    <a:pt x="18092" y="12816"/>
                    <a:pt x="21600" y="1315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9622177" y="-2418453"/>
              <a:ext cx="545640" cy="774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0992" fill="norm" stroke="1" extrusionOk="0">
                  <a:moveTo>
                    <a:pt x="17468" y="282"/>
                  </a:moveTo>
                  <a:cubicBezTo>
                    <a:pt x="16529" y="18"/>
                    <a:pt x="15590" y="-245"/>
                    <a:pt x="13899" y="414"/>
                  </a:cubicBezTo>
                  <a:cubicBezTo>
                    <a:pt x="12209" y="1072"/>
                    <a:pt x="9767" y="2653"/>
                    <a:pt x="7889" y="5221"/>
                  </a:cubicBezTo>
                  <a:cubicBezTo>
                    <a:pt x="6010" y="7789"/>
                    <a:pt x="4696" y="11345"/>
                    <a:pt x="4883" y="14111"/>
                  </a:cubicBezTo>
                  <a:cubicBezTo>
                    <a:pt x="5071" y="16877"/>
                    <a:pt x="6762" y="18853"/>
                    <a:pt x="9297" y="19972"/>
                  </a:cubicBezTo>
                  <a:cubicBezTo>
                    <a:pt x="11833" y="21092"/>
                    <a:pt x="15214" y="21355"/>
                    <a:pt x="17656" y="20433"/>
                  </a:cubicBezTo>
                  <a:cubicBezTo>
                    <a:pt x="20097" y="19511"/>
                    <a:pt x="21600" y="17404"/>
                    <a:pt x="20943" y="15692"/>
                  </a:cubicBezTo>
                  <a:cubicBezTo>
                    <a:pt x="20285" y="13979"/>
                    <a:pt x="17468" y="12662"/>
                    <a:pt x="13711" y="12333"/>
                  </a:cubicBezTo>
                  <a:cubicBezTo>
                    <a:pt x="9955" y="12004"/>
                    <a:pt x="5259" y="12662"/>
                    <a:pt x="2817" y="13321"/>
                  </a:cubicBezTo>
                  <a:cubicBezTo>
                    <a:pt x="376" y="13979"/>
                    <a:pt x="188" y="14638"/>
                    <a:pt x="0" y="15296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10497653" y="-2582946"/>
              <a:ext cx="494413" cy="84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600" fill="norm" stroke="1" extrusionOk="0">
                  <a:moveTo>
                    <a:pt x="1859" y="21600"/>
                  </a:moveTo>
                  <a:cubicBezTo>
                    <a:pt x="1435" y="17752"/>
                    <a:pt x="1012" y="13903"/>
                    <a:pt x="694" y="11172"/>
                  </a:cubicBezTo>
                  <a:cubicBezTo>
                    <a:pt x="377" y="8441"/>
                    <a:pt x="165" y="6828"/>
                    <a:pt x="59" y="5710"/>
                  </a:cubicBezTo>
                  <a:cubicBezTo>
                    <a:pt x="-47" y="4593"/>
                    <a:pt x="-47" y="3972"/>
                    <a:pt x="377" y="3910"/>
                  </a:cubicBezTo>
                  <a:cubicBezTo>
                    <a:pt x="800" y="3848"/>
                    <a:pt x="1647" y="4345"/>
                    <a:pt x="3765" y="6331"/>
                  </a:cubicBezTo>
                  <a:cubicBezTo>
                    <a:pt x="5882" y="8317"/>
                    <a:pt x="9271" y="11793"/>
                    <a:pt x="11812" y="14338"/>
                  </a:cubicBezTo>
                  <a:cubicBezTo>
                    <a:pt x="14353" y="16883"/>
                    <a:pt x="16047" y="18497"/>
                    <a:pt x="17318" y="19490"/>
                  </a:cubicBezTo>
                  <a:cubicBezTo>
                    <a:pt x="18588" y="20483"/>
                    <a:pt x="19435" y="20855"/>
                    <a:pt x="20071" y="20607"/>
                  </a:cubicBezTo>
                  <a:cubicBezTo>
                    <a:pt x="20706" y="20359"/>
                    <a:pt x="21129" y="19490"/>
                    <a:pt x="21341" y="17007"/>
                  </a:cubicBezTo>
                  <a:cubicBezTo>
                    <a:pt x="21553" y="14524"/>
                    <a:pt x="21553" y="10428"/>
                    <a:pt x="21553" y="7324"/>
                  </a:cubicBezTo>
                  <a:cubicBezTo>
                    <a:pt x="21553" y="4221"/>
                    <a:pt x="21553" y="2110"/>
                    <a:pt x="21553" y="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11296811" y="-2291481"/>
              <a:ext cx="45013" cy="510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114"/>
                    <a:pt x="-1585" y="8229"/>
                    <a:pt x="575" y="11829"/>
                  </a:cubicBezTo>
                  <a:cubicBezTo>
                    <a:pt x="2735" y="15429"/>
                    <a:pt x="11375" y="18514"/>
                    <a:pt x="20015" y="21600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11263763" y="-2505895"/>
              <a:ext cx="639179" cy="70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73" fill="norm" stroke="1" extrusionOk="0">
                  <a:moveTo>
                    <a:pt x="171" y="2518"/>
                  </a:moveTo>
                  <a:cubicBezTo>
                    <a:pt x="11" y="1636"/>
                    <a:pt x="-149" y="755"/>
                    <a:pt x="251" y="314"/>
                  </a:cubicBezTo>
                  <a:cubicBezTo>
                    <a:pt x="651" y="-127"/>
                    <a:pt x="1611" y="-127"/>
                    <a:pt x="4411" y="461"/>
                  </a:cubicBezTo>
                  <a:cubicBezTo>
                    <a:pt x="7211" y="1049"/>
                    <a:pt x="11851" y="2224"/>
                    <a:pt x="15131" y="3620"/>
                  </a:cubicBezTo>
                  <a:cubicBezTo>
                    <a:pt x="18411" y="5016"/>
                    <a:pt x="20331" y="6632"/>
                    <a:pt x="20891" y="8102"/>
                  </a:cubicBezTo>
                  <a:cubicBezTo>
                    <a:pt x="21451" y="9571"/>
                    <a:pt x="20651" y="10893"/>
                    <a:pt x="16971" y="13097"/>
                  </a:cubicBezTo>
                  <a:cubicBezTo>
                    <a:pt x="13291" y="15302"/>
                    <a:pt x="6731" y="18387"/>
                    <a:pt x="171" y="21473"/>
                  </a:cubicBezTo>
                </a:path>
              </a:pathLst>
            </a:custGeom>
            <a:noFill/>
            <a:ln w="38100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3"/>
      <p:bldP build="whole" bldLvl="1" animBg="1" rev="0" advAuto="0" spid="551" grpId="1"/>
      <p:bldP build="whole" bldLvl="1" animBg="1" rev="0" advAuto="0" spid="52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