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5-03-2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2025-03-28</a:t>
            </a:r>
          </a:p>
        </p:txBody>
      </p:sp>
      <p:sp>
        <p:nvSpPr>
          <p:cNvPr id="152" name="LLM on a Toaster: I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 on a Toaster: II</a:t>
            </a:r>
          </a:p>
        </p:txBody>
      </p:sp>
      <p:sp>
        <p:nvSpPr>
          <p:cNvPr id="153" name="Speed-ups &amp; Fine-tu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Speed-ups &amp; Fine-tuning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188" name="Motiv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Motivation</a:t>
            </a:r>
          </a:p>
        </p:txBody>
      </p:sp>
      <p:pic>
        <p:nvPicPr>
          <p:cNvPr id="1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3396" y="4335775"/>
            <a:ext cx="20157208" cy="5044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192" name="Motiv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93" name="1. Do we need to fine-tune all the paramet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Do we need to fine-tune </a:t>
            </a:r>
            <a:r>
              <a:rPr i="1"/>
              <a:t>all</a:t>
            </a:r>
            <a:r>
              <a:t> the parameters?</a:t>
            </a:r>
          </a:p>
          <a:p>
            <a:pPr/>
          </a:p>
          <a:p>
            <a:pPr/>
            <a:r>
              <a:t>2. How expressive should the matrix updates be?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196" name="How does it wor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does it work?</a:t>
            </a:r>
          </a:p>
        </p:txBody>
      </p:sp>
      <p:pic>
        <p:nvPicPr>
          <p:cNvPr id="197" name="IMG_0053.jpg" descr="IMG_00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14" y="3779807"/>
            <a:ext cx="11454834" cy="9183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G_0053 2.jpg" descr="IMG_0053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3680" y="4417318"/>
            <a:ext cx="11172937" cy="828123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ttps://youtu.be/DhRoTONcyZE?si=NCh9z594p4oIDGog"/>
          <p:cNvSpPr txBox="1"/>
          <p:nvPr/>
        </p:nvSpPr>
        <p:spPr>
          <a:xfrm>
            <a:off x="1571051" y="12963705"/>
            <a:ext cx="787877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https://youtu.be/DhRoTONcyZE?si=NCh9z594p4oIDGog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202" name="How does it wor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does it work?</a:t>
            </a:r>
          </a:p>
        </p:txBody>
      </p:sp>
      <p:grpSp>
        <p:nvGrpSpPr>
          <p:cNvPr id="215" name="Drawing"/>
          <p:cNvGrpSpPr/>
          <p:nvPr/>
        </p:nvGrpSpPr>
        <p:grpSpPr>
          <a:xfrm>
            <a:off x="2812516" y="3411285"/>
            <a:ext cx="3881481" cy="1428458"/>
            <a:chOff x="634" y="-833435"/>
            <a:chExt cx="3881480" cy="1428457"/>
          </a:xfrm>
        </p:grpSpPr>
        <p:sp>
          <p:nvSpPr>
            <p:cNvPr id="203" name="Line"/>
            <p:cNvSpPr/>
            <p:nvPr/>
          </p:nvSpPr>
          <p:spPr>
            <a:xfrm>
              <a:off x="634" y="-107243"/>
              <a:ext cx="592429" cy="62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79" fill="norm" stroke="1" extrusionOk="0">
                  <a:moveTo>
                    <a:pt x="0" y="3679"/>
                  </a:moveTo>
                  <a:cubicBezTo>
                    <a:pt x="126" y="2848"/>
                    <a:pt x="251" y="2018"/>
                    <a:pt x="502" y="1365"/>
                  </a:cubicBezTo>
                  <a:cubicBezTo>
                    <a:pt x="753" y="712"/>
                    <a:pt x="1130" y="237"/>
                    <a:pt x="1444" y="593"/>
                  </a:cubicBezTo>
                  <a:cubicBezTo>
                    <a:pt x="1758" y="949"/>
                    <a:pt x="2009" y="2136"/>
                    <a:pt x="2323" y="4569"/>
                  </a:cubicBezTo>
                  <a:cubicBezTo>
                    <a:pt x="2637" y="7002"/>
                    <a:pt x="3014" y="10681"/>
                    <a:pt x="3202" y="12818"/>
                  </a:cubicBezTo>
                  <a:cubicBezTo>
                    <a:pt x="3391" y="14954"/>
                    <a:pt x="3391" y="15547"/>
                    <a:pt x="3516" y="16200"/>
                  </a:cubicBezTo>
                  <a:cubicBezTo>
                    <a:pt x="3642" y="16853"/>
                    <a:pt x="3893" y="17565"/>
                    <a:pt x="4144" y="17505"/>
                  </a:cubicBezTo>
                  <a:cubicBezTo>
                    <a:pt x="4395" y="17446"/>
                    <a:pt x="4647" y="16615"/>
                    <a:pt x="4960" y="15013"/>
                  </a:cubicBezTo>
                  <a:cubicBezTo>
                    <a:pt x="5274" y="13411"/>
                    <a:pt x="5651" y="11037"/>
                    <a:pt x="6028" y="9613"/>
                  </a:cubicBezTo>
                  <a:cubicBezTo>
                    <a:pt x="6405" y="8189"/>
                    <a:pt x="6781" y="7714"/>
                    <a:pt x="7284" y="7714"/>
                  </a:cubicBezTo>
                  <a:cubicBezTo>
                    <a:pt x="7786" y="7714"/>
                    <a:pt x="8414" y="8189"/>
                    <a:pt x="9607" y="9910"/>
                  </a:cubicBezTo>
                  <a:cubicBezTo>
                    <a:pt x="10800" y="11631"/>
                    <a:pt x="12558" y="14598"/>
                    <a:pt x="14065" y="16675"/>
                  </a:cubicBezTo>
                  <a:cubicBezTo>
                    <a:pt x="15572" y="18752"/>
                    <a:pt x="16828" y="19938"/>
                    <a:pt x="17958" y="20651"/>
                  </a:cubicBezTo>
                  <a:cubicBezTo>
                    <a:pt x="19088" y="21363"/>
                    <a:pt x="20093" y="21600"/>
                    <a:pt x="20721" y="21422"/>
                  </a:cubicBezTo>
                  <a:cubicBezTo>
                    <a:pt x="21349" y="21244"/>
                    <a:pt x="21600" y="20651"/>
                    <a:pt x="21474" y="18336"/>
                  </a:cubicBezTo>
                  <a:cubicBezTo>
                    <a:pt x="21349" y="16022"/>
                    <a:pt x="20847" y="11987"/>
                    <a:pt x="20407" y="8842"/>
                  </a:cubicBezTo>
                  <a:cubicBezTo>
                    <a:pt x="19967" y="5697"/>
                    <a:pt x="19591" y="3442"/>
                    <a:pt x="19277" y="2018"/>
                  </a:cubicBezTo>
                  <a:cubicBezTo>
                    <a:pt x="18963" y="593"/>
                    <a:pt x="18712" y="0"/>
                    <a:pt x="18586" y="0"/>
                  </a:cubicBezTo>
                  <a:cubicBezTo>
                    <a:pt x="18460" y="0"/>
                    <a:pt x="18460" y="593"/>
                    <a:pt x="18460" y="118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789385" y="435888"/>
              <a:ext cx="128605" cy="15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8526" y="0"/>
                  </a:moveTo>
                  <a:cubicBezTo>
                    <a:pt x="5684" y="939"/>
                    <a:pt x="2842" y="1878"/>
                    <a:pt x="1421" y="3522"/>
                  </a:cubicBezTo>
                  <a:cubicBezTo>
                    <a:pt x="0" y="5165"/>
                    <a:pt x="0" y="7513"/>
                    <a:pt x="0" y="9861"/>
                  </a:cubicBezTo>
                  <a:cubicBezTo>
                    <a:pt x="0" y="12209"/>
                    <a:pt x="0" y="14557"/>
                    <a:pt x="2558" y="16904"/>
                  </a:cubicBezTo>
                  <a:cubicBezTo>
                    <a:pt x="5116" y="19252"/>
                    <a:pt x="10232" y="21600"/>
                    <a:pt x="13926" y="21600"/>
                  </a:cubicBezTo>
                  <a:cubicBezTo>
                    <a:pt x="17621" y="21600"/>
                    <a:pt x="19895" y="19252"/>
                    <a:pt x="20747" y="15496"/>
                  </a:cubicBezTo>
                  <a:cubicBezTo>
                    <a:pt x="21600" y="11739"/>
                    <a:pt x="21032" y="6574"/>
                    <a:pt x="19042" y="3757"/>
                  </a:cubicBezTo>
                  <a:cubicBezTo>
                    <a:pt x="17053" y="939"/>
                    <a:pt x="13642" y="470"/>
                    <a:pt x="10232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350669" y="-176218"/>
              <a:ext cx="320871" cy="54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98" fill="norm" stroke="1" extrusionOk="0">
                  <a:moveTo>
                    <a:pt x="19934" y="3637"/>
                  </a:moveTo>
                  <a:cubicBezTo>
                    <a:pt x="19934" y="2962"/>
                    <a:pt x="19934" y="2287"/>
                    <a:pt x="19590" y="1612"/>
                  </a:cubicBezTo>
                  <a:cubicBezTo>
                    <a:pt x="19245" y="937"/>
                    <a:pt x="18556" y="262"/>
                    <a:pt x="17522" y="60"/>
                  </a:cubicBezTo>
                  <a:cubicBezTo>
                    <a:pt x="16487" y="-143"/>
                    <a:pt x="15109" y="127"/>
                    <a:pt x="12811" y="1612"/>
                  </a:cubicBezTo>
                  <a:cubicBezTo>
                    <a:pt x="10513" y="3097"/>
                    <a:pt x="7296" y="5797"/>
                    <a:pt x="4768" y="8700"/>
                  </a:cubicBezTo>
                  <a:cubicBezTo>
                    <a:pt x="2241" y="11602"/>
                    <a:pt x="402" y="14707"/>
                    <a:pt x="58" y="17002"/>
                  </a:cubicBezTo>
                  <a:cubicBezTo>
                    <a:pt x="-287" y="19297"/>
                    <a:pt x="862" y="20782"/>
                    <a:pt x="4653" y="21119"/>
                  </a:cubicBezTo>
                  <a:cubicBezTo>
                    <a:pt x="8445" y="21457"/>
                    <a:pt x="14879" y="20647"/>
                    <a:pt x="21313" y="19837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329055" y="176430"/>
              <a:ext cx="41513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21600"/>
                    <a:pt x="9000" y="21600"/>
                    <a:pt x="12600" y="18000"/>
                  </a:cubicBezTo>
                  <a:cubicBezTo>
                    <a:pt x="16200" y="14400"/>
                    <a:pt x="189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2073120" y="-51892"/>
              <a:ext cx="75822" cy="44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3" h="21600" fill="norm" stroke="1" extrusionOk="0">
                  <a:moveTo>
                    <a:pt x="14948" y="0"/>
                  </a:moveTo>
                  <a:cubicBezTo>
                    <a:pt x="10253" y="0"/>
                    <a:pt x="5557" y="0"/>
                    <a:pt x="2739" y="419"/>
                  </a:cubicBezTo>
                  <a:cubicBezTo>
                    <a:pt x="-78" y="837"/>
                    <a:pt x="-1017" y="1674"/>
                    <a:pt x="1331" y="4605"/>
                  </a:cubicBezTo>
                  <a:cubicBezTo>
                    <a:pt x="3679" y="7535"/>
                    <a:pt x="9313" y="12558"/>
                    <a:pt x="13070" y="15740"/>
                  </a:cubicBezTo>
                  <a:cubicBezTo>
                    <a:pt x="16826" y="18921"/>
                    <a:pt x="18705" y="20260"/>
                    <a:pt x="20583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2235426" y="-10379"/>
              <a:ext cx="27677" cy="39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8"/>
                    <a:pt x="0" y="1137"/>
                    <a:pt x="0" y="3411"/>
                  </a:cubicBezTo>
                  <a:cubicBezTo>
                    <a:pt x="0" y="5684"/>
                    <a:pt x="10800" y="9663"/>
                    <a:pt x="14850" y="12979"/>
                  </a:cubicBezTo>
                  <a:cubicBezTo>
                    <a:pt x="18900" y="16295"/>
                    <a:pt x="16200" y="18947"/>
                    <a:pt x="135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2066625" y="-96000"/>
              <a:ext cx="570096" cy="51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19" fill="norm" stroke="1" extrusionOk="0">
                  <a:moveTo>
                    <a:pt x="2315" y="4458"/>
                  </a:moveTo>
                  <a:cubicBezTo>
                    <a:pt x="1665" y="4168"/>
                    <a:pt x="1014" y="3878"/>
                    <a:pt x="559" y="3371"/>
                  </a:cubicBezTo>
                  <a:cubicBezTo>
                    <a:pt x="103" y="2863"/>
                    <a:pt x="-157" y="2138"/>
                    <a:pt x="103" y="1559"/>
                  </a:cubicBezTo>
                  <a:cubicBezTo>
                    <a:pt x="363" y="979"/>
                    <a:pt x="1144" y="544"/>
                    <a:pt x="2901" y="254"/>
                  </a:cubicBezTo>
                  <a:cubicBezTo>
                    <a:pt x="4657" y="-36"/>
                    <a:pt x="7390" y="-181"/>
                    <a:pt x="9277" y="399"/>
                  </a:cubicBezTo>
                  <a:cubicBezTo>
                    <a:pt x="11163" y="979"/>
                    <a:pt x="12204" y="2283"/>
                    <a:pt x="12009" y="3661"/>
                  </a:cubicBezTo>
                  <a:cubicBezTo>
                    <a:pt x="11814" y="5038"/>
                    <a:pt x="10383" y="6487"/>
                    <a:pt x="9277" y="7430"/>
                  </a:cubicBezTo>
                  <a:cubicBezTo>
                    <a:pt x="8171" y="8372"/>
                    <a:pt x="7390" y="8807"/>
                    <a:pt x="6544" y="9242"/>
                  </a:cubicBezTo>
                  <a:cubicBezTo>
                    <a:pt x="5698" y="9677"/>
                    <a:pt x="4788" y="10112"/>
                    <a:pt x="4983" y="10547"/>
                  </a:cubicBezTo>
                  <a:cubicBezTo>
                    <a:pt x="5178" y="10981"/>
                    <a:pt x="6479" y="11416"/>
                    <a:pt x="9147" y="12431"/>
                  </a:cubicBezTo>
                  <a:cubicBezTo>
                    <a:pt x="11814" y="13446"/>
                    <a:pt x="15848" y="15040"/>
                    <a:pt x="18125" y="16635"/>
                  </a:cubicBezTo>
                  <a:cubicBezTo>
                    <a:pt x="20402" y="18230"/>
                    <a:pt x="20923" y="19824"/>
                    <a:pt x="21443" y="2141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2589699" y="-833436"/>
              <a:ext cx="254588" cy="68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483" fill="norm" stroke="1" extrusionOk="0">
                  <a:moveTo>
                    <a:pt x="14283" y="12735"/>
                  </a:moveTo>
                  <a:cubicBezTo>
                    <a:pt x="9963" y="13599"/>
                    <a:pt x="5643" y="14463"/>
                    <a:pt x="3051" y="15219"/>
                  </a:cubicBezTo>
                  <a:cubicBezTo>
                    <a:pt x="459" y="15975"/>
                    <a:pt x="-405" y="16623"/>
                    <a:pt x="171" y="17325"/>
                  </a:cubicBezTo>
                  <a:cubicBezTo>
                    <a:pt x="747" y="18027"/>
                    <a:pt x="2763" y="18783"/>
                    <a:pt x="5499" y="18945"/>
                  </a:cubicBezTo>
                  <a:cubicBezTo>
                    <a:pt x="8235" y="19107"/>
                    <a:pt x="11691" y="18675"/>
                    <a:pt x="14715" y="17271"/>
                  </a:cubicBezTo>
                  <a:cubicBezTo>
                    <a:pt x="17739" y="15867"/>
                    <a:pt x="20331" y="13491"/>
                    <a:pt x="20331" y="10737"/>
                  </a:cubicBezTo>
                  <a:cubicBezTo>
                    <a:pt x="20331" y="7983"/>
                    <a:pt x="17739" y="4851"/>
                    <a:pt x="15867" y="3015"/>
                  </a:cubicBezTo>
                  <a:cubicBezTo>
                    <a:pt x="13995" y="1179"/>
                    <a:pt x="12843" y="639"/>
                    <a:pt x="11547" y="315"/>
                  </a:cubicBezTo>
                  <a:cubicBezTo>
                    <a:pt x="10251" y="-9"/>
                    <a:pt x="8811" y="-117"/>
                    <a:pt x="7803" y="153"/>
                  </a:cubicBezTo>
                  <a:cubicBezTo>
                    <a:pt x="6795" y="423"/>
                    <a:pt x="6219" y="1071"/>
                    <a:pt x="6363" y="3069"/>
                  </a:cubicBezTo>
                  <a:cubicBezTo>
                    <a:pt x="6507" y="5067"/>
                    <a:pt x="7371" y="8415"/>
                    <a:pt x="9963" y="11709"/>
                  </a:cubicBezTo>
                  <a:cubicBezTo>
                    <a:pt x="12555" y="15003"/>
                    <a:pt x="16875" y="18243"/>
                    <a:pt x="21195" y="21483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2999960" y="-425510"/>
              <a:ext cx="269837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54" y="864"/>
                    <a:pt x="15508" y="1728"/>
                    <a:pt x="12323" y="4608"/>
                  </a:cubicBezTo>
                  <a:cubicBezTo>
                    <a:pt x="9138" y="7488"/>
                    <a:pt x="5815" y="12384"/>
                    <a:pt x="3738" y="15408"/>
                  </a:cubicBezTo>
                  <a:cubicBezTo>
                    <a:pt x="1662" y="18432"/>
                    <a:pt x="831" y="19584"/>
                    <a:pt x="415" y="20304"/>
                  </a:cubicBezTo>
                  <a:cubicBezTo>
                    <a:pt x="0" y="21024"/>
                    <a:pt x="0" y="21312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2999960" y="-373619"/>
              <a:ext cx="2594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24"/>
                    <a:pt x="5760" y="847"/>
                    <a:pt x="9360" y="4447"/>
                  </a:cubicBezTo>
                  <a:cubicBezTo>
                    <a:pt x="12960" y="8047"/>
                    <a:pt x="17280" y="14824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3518875" y="-736859"/>
              <a:ext cx="10379" cy="47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26"/>
                    <a:pt x="0" y="8452"/>
                    <a:pt x="3600" y="12052"/>
                  </a:cubicBezTo>
                  <a:cubicBezTo>
                    <a:pt x="7200" y="15652"/>
                    <a:pt x="14400" y="18626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3453146" y="-519835"/>
              <a:ext cx="428970" cy="27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11671" y="893"/>
                  </a:moveTo>
                  <a:cubicBezTo>
                    <a:pt x="10800" y="346"/>
                    <a:pt x="9929" y="-201"/>
                    <a:pt x="9232" y="72"/>
                  </a:cubicBezTo>
                  <a:cubicBezTo>
                    <a:pt x="8535" y="346"/>
                    <a:pt x="8013" y="1439"/>
                    <a:pt x="6794" y="2807"/>
                  </a:cubicBezTo>
                  <a:cubicBezTo>
                    <a:pt x="5574" y="4174"/>
                    <a:pt x="3658" y="5814"/>
                    <a:pt x="2265" y="7045"/>
                  </a:cubicBezTo>
                  <a:cubicBezTo>
                    <a:pt x="871" y="8275"/>
                    <a:pt x="0" y="9095"/>
                    <a:pt x="0" y="9642"/>
                  </a:cubicBezTo>
                  <a:cubicBezTo>
                    <a:pt x="0" y="10189"/>
                    <a:pt x="871" y="10462"/>
                    <a:pt x="4006" y="11283"/>
                  </a:cubicBezTo>
                  <a:cubicBezTo>
                    <a:pt x="7142" y="12103"/>
                    <a:pt x="12542" y="13470"/>
                    <a:pt x="15852" y="15247"/>
                  </a:cubicBezTo>
                  <a:cubicBezTo>
                    <a:pt x="19161" y="17024"/>
                    <a:pt x="20381" y="19212"/>
                    <a:pt x="21600" y="21399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66" name="Drawing"/>
          <p:cNvGrpSpPr/>
          <p:nvPr/>
        </p:nvGrpSpPr>
        <p:grpSpPr>
          <a:xfrm>
            <a:off x="2932402" y="5887014"/>
            <a:ext cx="17123108" cy="2651795"/>
            <a:chOff x="246254" y="1395739"/>
            <a:chExt cx="17123107" cy="2651793"/>
          </a:xfrm>
        </p:grpSpPr>
        <p:sp>
          <p:nvSpPr>
            <p:cNvPr id="216" name="Line"/>
            <p:cNvSpPr/>
            <p:nvPr/>
          </p:nvSpPr>
          <p:spPr>
            <a:xfrm>
              <a:off x="246254" y="1598256"/>
              <a:ext cx="624612" cy="712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1543" y="1887"/>
                  </a:moveTo>
                  <a:cubicBezTo>
                    <a:pt x="949" y="1258"/>
                    <a:pt x="356" y="629"/>
                    <a:pt x="118" y="786"/>
                  </a:cubicBezTo>
                  <a:cubicBezTo>
                    <a:pt x="-119" y="944"/>
                    <a:pt x="0" y="1887"/>
                    <a:pt x="474" y="4299"/>
                  </a:cubicBezTo>
                  <a:cubicBezTo>
                    <a:pt x="949" y="6711"/>
                    <a:pt x="1780" y="10590"/>
                    <a:pt x="2492" y="13474"/>
                  </a:cubicBezTo>
                  <a:cubicBezTo>
                    <a:pt x="3204" y="16357"/>
                    <a:pt x="3797" y="18245"/>
                    <a:pt x="4391" y="19555"/>
                  </a:cubicBezTo>
                  <a:cubicBezTo>
                    <a:pt x="4984" y="20866"/>
                    <a:pt x="5578" y="21600"/>
                    <a:pt x="5934" y="21600"/>
                  </a:cubicBezTo>
                  <a:cubicBezTo>
                    <a:pt x="6290" y="21600"/>
                    <a:pt x="6408" y="20866"/>
                    <a:pt x="6349" y="18874"/>
                  </a:cubicBezTo>
                  <a:cubicBezTo>
                    <a:pt x="6290" y="16882"/>
                    <a:pt x="6052" y="13631"/>
                    <a:pt x="5934" y="11744"/>
                  </a:cubicBezTo>
                  <a:cubicBezTo>
                    <a:pt x="5815" y="9856"/>
                    <a:pt x="5815" y="9332"/>
                    <a:pt x="5874" y="8808"/>
                  </a:cubicBezTo>
                  <a:cubicBezTo>
                    <a:pt x="5934" y="8283"/>
                    <a:pt x="6052" y="7759"/>
                    <a:pt x="6349" y="7654"/>
                  </a:cubicBezTo>
                  <a:cubicBezTo>
                    <a:pt x="6646" y="7550"/>
                    <a:pt x="7121" y="7864"/>
                    <a:pt x="8426" y="9175"/>
                  </a:cubicBezTo>
                  <a:cubicBezTo>
                    <a:pt x="9732" y="10485"/>
                    <a:pt x="11868" y="12792"/>
                    <a:pt x="14004" y="14313"/>
                  </a:cubicBezTo>
                  <a:cubicBezTo>
                    <a:pt x="16140" y="15833"/>
                    <a:pt x="18277" y="16567"/>
                    <a:pt x="19582" y="16777"/>
                  </a:cubicBezTo>
                  <a:cubicBezTo>
                    <a:pt x="20888" y="16986"/>
                    <a:pt x="21362" y="16672"/>
                    <a:pt x="21422" y="15938"/>
                  </a:cubicBezTo>
                  <a:cubicBezTo>
                    <a:pt x="21481" y="15204"/>
                    <a:pt x="21125" y="14050"/>
                    <a:pt x="20235" y="11324"/>
                  </a:cubicBezTo>
                  <a:cubicBezTo>
                    <a:pt x="19345" y="8598"/>
                    <a:pt x="17921" y="4299"/>
                    <a:pt x="16496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991387" y="2158684"/>
              <a:ext cx="184823" cy="17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250" fill="norm" stroke="1" extrusionOk="0">
                  <a:moveTo>
                    <a:pt x="9877" y="2592"/>
                  </a:moveTo>
                  <a:cubicBezTo>
                    <a:pt x="13349" y="6480"/>
                    <a:pt x="16820" y="10368"/>
                    <a:pt x="18749" y="13392"/>
                  </a:cubicBezTo>
                  <a:cubicBezTo>
                    <a:pt x="20677" y="16416"/>
                    <a:pt x="21063" y="18576"/>
                    <a:pt x="20099" y="19872"/>
                  </a:cubicBezTo>
                  <a:cubicBezTo>
                    <a:pt x="19134" y="21168"/>
                    <a:pt x="16820" y="21600"/>
                    <a:pt x="13542" y="20952"/>
                  </a:cubicBezTo>
                  <a:cubicBezTo>
                    <a:pt x="10263" y="20304"/>
                    <a:pt x="6020" y="18576"/>
                    <a:pt x="3320" y="16200"/>
                  </a:cubicBezTo>
                  <a:cubicBezTo>
                    <a:pt x="620" y="13824"/>
                    <a:pt x="-537" y="10800"/>
                    <a:pt x="234" y="7992"/>
                  </a:cubicBezTo>
                  <a:cubicBezTo>
                    <a:pt x="1006" y="5184"/>
                    <a:pt x="3706" y="2592"/>
                    <a:pt x="6406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536622" y="1785066"/>
              <a:ext cx="62270" cy="38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086"/>
                    <a:pt x="2400" y="8173"/>
                    <a:pt x="6000" y="11773"/>
                  </a:cubicBezTo>
                  <a:cubicBezTo>
                    <a:pt x="9600" y="15373"/>
                    <a:pt x="15600" y="18486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1370569" y="1930361"/>
              <a:ext cx="39437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2220953" y="1785065"/>
              <a:ext cx="1271" cy="1"/>
            </a:xfrm>
            <a:prstGeom prst="ellipse">
              <a:avLst/>
            </a:pr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959340" y="1774687"/>
              <a:ext cx="442680" cy="35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509" fill="norm" stroke="1" extrusionOk="0">
                  <a:moveTo>
                    <a:pt x="12405" y="0"/>
                  </a:moveTo>
                  <a:cubicBezTo>
                    <a:pt x="11096" y="2965"/>
                    <a:pt x="9787" y="5929"/>
                    <a:pt x="7905" y="9106"/>
                  </a:cubicBezTo>
                  <a:cubicBezTo>
                    <a:pt x="6023" y="12282"/>
                    <a:pt x="3569" y="15671"/>
                    <a:pt x="2014" y="17788"/>
                  </a:cubicBezTo>
                  <a:cubicBezTo>
                    <a:pt x="460" y="19906"/>
                    <a:pt x="-195" y="20753"/>
                    <a:pt x="50" y="21176"/>
                  </a:cubicBezTo>
                  <a:cubicBezTo>
                    <a:pt x="296" y="21600"/>
                    <a:pt x="1441" y="21600"/>
                    <a:pt x="4141" y="21282"/>
                  </a:cubicBezTo>
                  <a:cubicBezTo>
                    <a:pt x="6841" y="20965"/>
                    <a:pt x="11096" y="20329"/>
                    <a:pt x="14369" y="19694"/>
                  </a:cubicBezTo>
                  <a:cubicBezTo>
                    <a:pt x="17641" y="19059"/>
                    <a:pt x="19932" y="18424"/>
                    <a:pt x="20669" y="17894"/>
                  </a:cubicBezTo>
                  <a:cubicBezTo>
                    <a:pt x="21405" y="17365"/>
                    <a:pt x="20587" y="16941"/>
                    <a:pt x="18869" y="16412"/>
                  </a:cubicBezTo>
                  <a:cubicBezTo>
                    <a:pt x="17150" y="15882"/>
                    <a:pt x="14532" y="15247"/>
                    <a:pt x="12978" y="14506"/>
                  </a:cubicBezTo>
                  <a:cubicBezTo>
                    <a:pt x="11423" y="13765"/>
                    <a:pt x="10932" y="12918"/>
                    <a:pt x="10441" y="12071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2491424" y="1587878"/>
              <a:ext cx="355241" cy="40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50" fill="norm" stroke="1" extrusionOk="0">
                  <a:moveTo>
                    <a:pt x="1246" y="8308"/>
                  </a:moveTo>
                  <a:cubicBezTo>
                    <a:pt x="623" y="10338"/>
                    <a:pt x="0" y="12369"/>
                    <a:pt x="0" y="14400"/>
                  </a:cubicBezTo>
                  <a:cubicBezTo>
                    <a:pt x="0" y="16431"/>
                    <a:pt x="623" y="18462"/>
                    <a:pt x="1350" y="19754"/>
                  </a:cubicBezTo>
                  <a:cubicBezTo>
                    <a:pt x="2077" y="21046"/>
                    <a:pt x="2908" y="21600"/>
                    <a:pt x="3427" y="21046"/>
                  </a:cubicBezTo>
                  <a:cubicBezTo>
                    <a:pt x="3946" y="20492"/>
                    <a:pt x="4154" y="18831"/>
                    <a:pt x="4569" y="17538"/>
                  </a:cubicBezTo>
                  <a:cubicBezTo>
                    <a:pt x="4985" y="16246"/>
                    <a:pt x="5608" y="15323"/>
                    <a:pt x="6438" y="14954"/>
                  </a:cubicBezTo>
                  <a:cubicBezTo>
                    <a:pt x="7269" y="14585"/>
                    <a:pt x="8308" y="14769"/>
                    <a:pt x="9865" y="15785"/>
                  </a:cubicBezTo>
                  <a:cubicBezTo>
                    <a:pt x="11423" y="16800"/>
                    <a:pt x="13500" y="18646"/>
                    <a:pt x="15473" y="19846"/>
                  </a:cubicBezTo>
                  <a:cubicBezTo>
                    <a:pt x="17446" y="21046"/>
                    <a:pt x="19315" y="21600"/>
                    <a:pt x="20354" y="21415"/>
                  </a:cubicBezTo>
                  <a:cubicBezTo>
                    <a:pt x="21392" y="21231"/>
                    <a:pt x="21600" y="20308"/>
                    <a:pt x="20977" y="17446"/>
                  </a:cubicBezTo>
                  <a:cubicBezTo>
                    <a:pt x="20354" y="14585"/>
                    <a:pt x="18900" y="9785"/>
                    <a:pt x="17862" y="6554"/>
                  </a:cubicBezTo>
                  <a:cubicBezTo>
                    <a:pt x="16823" y="3323"/>
                    <a:pt x="16200" y="1662"/>
                    <a:pt x="15577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280174" y="1785066"/>
              <a:ext cx="12454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3245580" y="1888848"/>
              <a:ext cx="262917" cy="3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2842" y="14400"/>
                  </a:moveTo>
                  <a:cubicBezTo>
                    <a:pt x="1421" y="16800"/>
                    <a:pt x="0" y="19200"/>
                    <a:pt x="0" y="20400"/>
                  </a:cubicBezTo>
                  <a:cubicBezTo>
                    <a:pt x="0" y="21600"/>
                    <a:pt x="1421" y="21600"/>
                    <a:pt x="5258" y="18000"/>
                  </a:cubicBezTo>
                  <a:cubicBezTo>
                    <a:pt x="9095" y="14400"/>
                    <a:pt x="15347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4219004" y="1504852"/>
              <a:ext cx="553401" cy="60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620" y="5155"/>
                  </a:moveTo>
                  <a:cubicBezTo>
                    <a:pt x="351" y="4541"/>
                    <a:pt x="83" y="3927"/>
                    <a:pt x="16" y="4295"/>
                  </a:cubicBezTo>
                  <a:cubicBezTo>
                    <a:pt x="-51" y="4664"/>
                    <a:pt x="83" y="6014"/>
                    <a:pt x="687" y="8591"/>
                  </a:cubicBezTo>
                  <a:cubicBezTo>
                    <a:pt x="1291" y="11168"/>
                    <a:pt x="2364" y="14973"/>
                    <a:pt x="3102" y="17182"/>
                  </a:cubicBezTo>
                  <a:cubicBezTo>
                    <a:pt x="3840" y="19391"/>
                    <a:pt x="4242" y="20005"/>
                    <a:pt x="4645" y="20557"/>
                  </a:cubicBezTo>
                  <a:cubicBezTo>
                    <a:pt x="5047" y="21109"/>
                    <a:pt x="5450" y="21600"/>
                    <a:pt x="5852" y="21600"/>
                  </a:cubicBezTo>
                  <a:cubicBezTo>
                    <a:pt x="6255" y="21600"/>
                    <a:pt x="6657" y="21109"/>
                    <a:pt x="6858" y="19452"/>
                  </a:cubicBezTo>
                  <a:cubicBezTo>
                    <a:pt x="7060" y="17795"/>
                    <a:pt x="7060" y="14973"/>
                    <a:pt x="7194" y="13009"/>
                  </a:cubicBezTo>
                  <a:cubicBezTo>
                    <a:pt x="7328" y="11045"/>
                    <a:pt x="7596" y="9941"/>
                    <a:pt x="7999" y="9634"/>
                  </a:cubicBezTo>
                  <a:cubicBezTo>
                    <a:pt x="8401" y="9327"/>
                    <a:pt x="8938" y="9818"/>
                    <a:pt x="10212" y="11168"/>
                  </a:cubicBezTo>
                  <a:cubicBezTo>
                    <a:pt x="11487" y="12518"/>
                    <a:pt x="13499" y="14727"/>
                    <a:pt x="15243" y="15955"/>
                  </a:cubicBezTo>
                  <a:cubicBezTo>
                    <a:pt x="16988" y="17182"/>
                    <a:pt x="18463" y="17427"/>
                    <a:pt x="19470" y="17366"/>
                  </a:cubicBezTo>
                  <a:cubicBezTo>
                    <a:pt x="20476" y="17305"/>
                    <a:pt x="21012" y="16936"/>
                    <a:pt x="21281" y="16139"/>
                  </a:cubicBezTo>
                  <a:cubicBezTo>
                    <a:pt x="21549" y="15341"/>
                    <a:pt x="21549" y="14114"/>
                    <a:pt x="21079" y="11352"/>
                  </a:cubicBezTo>
                  <a:cubicBezTo>
                    <a:pt x="20610" y="8591"/>
                    <a:pt x="19671" y="4295"/>
                    <a:pt x="18732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4929332" y="2034145"/>
              <a:ext cx="198100" cy="20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7" h="21105" fill="norm" stroke="1" extrusionOk="0">
                  <a:moveTo>
                    <a:pt x="7537" y="0"/>
                  </a:moveTo>
                  <a:cubicBezTo>
                    <a:pt x="7891" y="1770"/>
                    <a:pt x="8246" y="3541"/>
                    <a:pt x="10193" y="5843"/>
                  </a:cubicBezTo>
                  <a:cubicBezTo>
                    <a:pt x="12141" y="8144"/>
                    <a:pt x="15682" y="10977"/>
                    <a:pt x="17806" y="13456"/>
                  </a:cubicBezTo>
                  <a:cubicBezTo>
                    <a:pt x="19931" y="15934"/>
                    <a:pt x="20639" y="18059"/>
                    <a:pt x="20108" y="19475"/>
                  </a:cubicBezTo>
                  <a:cubicBezTo>
                    <a:pt x="19577" y="20892"/>
                    <a:pt x="17806" y="21600"/>
                    <a:pt x="13911" y="20715"/>
                  </a:cubicBezTo>
                  <a:cubicBezTo>
                    <a:pt x="10016" y="19829"/>
                    <a:pt x="3996" y="17351"/>
                    <a:pt x="1518" y="13987"/>
                  </a:cubicBezTo>
                  <a:cubicBezTo>
                    <a:pt x="-961" y="10623"/>
                    <a:pt x="101" y="6374"/>
                    <a:pt x="1164" y="2125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5615290" y="1556743"/>
              <a:ext cx="20757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5324697" y="1660526"/>
              <a:ext cx="467025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00" y="15300"/>
                    <a:pt x="12800" y="9000"/>
                    <a:pt x="16400" y="5400"/>
                  </a:cubicBezTo>
                  <a:cubicBezTo>
                    <a:pt x="20000" y="1800"/>
                    <a:pt x="20800" y="9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6254078" y="1399228"/>
              <a:ext cx="98071" cy="48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78" fill="norm" stroke="1" extrusionOk="0">
                  <a:moveTo>
                    <a:pt x="5474" y="986"/>
                  </a:moveTo>
                  <a:cubicBezTo>
                    <a:pt x="3239" y="382"/>
                    <a:pt x="1005" y="-222"/>
                    <a:pt x="260" y="80"/>
                  </a:cubicBezTo>
                  <a:cubicBezTo>
                    <a:pt x="-485" y="382"/>
                    <a:pt x="260" y="1591"/>
                    <a:pt x="3984" y="5291"/>
                  </a:cubicBezTo>
                  <a:cubicBezTo>
                    <a:pt x="7708" y="8992"/>
                    <a:pt x="14412" y="15185"/>
                    <a:pt x="21115" y="21378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6241817" y="1417040"/>
              <a:ext cx="394005" cy="47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90" fill="norm" stroke="1" extrusionOk="0">
                  <a:moveTo>
                    <a:pt x="3673" y="5343"/>
                  </a:moveTo>
                  <a:cubicBezTo>
                    <a:pt x="2750" y="5187"/>
                    <a:pt x="1827" y="5032"/>
                    <a:pt x="1088" y="4644"/>
                  </a:cubicBezTo>
                  <a:cubicBezTo>
                    <a:pt x="350" y="4255"/>
                    <a:pt x="-204" y="3634"/>
                    <a:pt x="73" y="3012"/>
                  </a:cubicBezTo>
                  <a:cubicBezTo>
                    <a:pt x="350" y="2390"/>
                    <a:pt x="1458" y="1769"/>
                    <a:pt x="3858" y="1225"/>
                  </a:cubicBezTo>
                  <a:cubicBezTo>
                    <a:pt x="6258" y="681"/>
                    <a:pt x="9950" y="215"/>
                    <a:pt x="12258" y="59"/>
                  </a:cubicBezTo>
                  <a:cubicBezTo>
                    <a:pt x="14565" y="-96"/>
                    <a:pt x="15488" y="59"/>
                    <a:pt x="16227" y="448"/>
                  </a:cubicBezTo>
                  <a:cubicBezTo>
                    <a:pt x="16965" y="836"/>
                    <a:pt x="17519" y="1458"/>
                    <a:pt x="17242" y="2157"/>
                  </a:cubicBezTo>
                  <a:cubicBezTo>
                    <a:pt x="16965" y="2857"/>
                    <a:pt x="15858" y="3634"/>
                    <a:pt x="14196" y="4488"/>
                  </a:cubicBezTo>
                  <a:cubicBezTo>
                    <a:pt x="12534" y="5343"/>
                    <a:pt x="10319" y="6275"/>
                    <a:pt x="9119" y="7130"/>
                  </a:cubicBezTo>
                  <a:cubicBezTo>
                    <a:pt x="7919" y="7985"/>
                    <a:pt x="7734" y="8762"/>
                    <a:pt x="8473" y="9616"/>
                  </a:cubicBezTo>
                  <a:cubicBezTo>
                    <a:pt x="9211" y="10471"/>
                    <a:pt x="10873" y="11403"/>
                    <a:pt x="13181" y="12724"/>
                  </a:cubicBezTo>
                  <a:cubicBezTo>
                    <a:pt x="15488" y="14045"/>
                    <a:pt x="18442" y="15754"/>
                    <a:pt x="19919" y="16998"/>
                  </a:cubicBezTo>
                  <a:cubicBezTo>
                    <a:pt x="21396" y="18241"/>
                    <a:pt x="21396" y="19018"/>
                    <a:pt x="19919" y="19717"/>
                  </a:cubicBezTo>
                  <a:cubicBezTo>
                    <a:pt x="18442" y="20416"/>
                    <a:pt x="15488" y="21038"/>
                    <a:pt x="12442" y="21271"/>
                  </a:cubicBezTo>
                  <a:cubicBezTo>
                    <a:pt x="9396" y="21504"/>
                    <a:pt x="6258" y="21349"/>
                    <a:pt x="3119" y="21193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6864103" y="1395739"/>
              <a:ext cx="390957" cy="530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83" fill="norm" stroke="1" extrusionOk="0">
                  <a:moveTo>
                    <a:pt x="4929" y="20700"/>
                  </a:moveTo>
                  <a:cubicBezTo>
                    <a:pt x="3224" y="21118"/>
                    <a:pt x="1518" y="21536"/>
                    <a:pt x="666" y="21327"/>
                  </a:cubicBezTo>
                  <a:cubicBezTo>
                    <a:pt x="-187" y="21118"/>
                    <a:pt x="-187" y="20282"/>
                    <a:pt x="476" y="18261"/>
                  </a:cubicBezTo>
                  <a:cubicBezTo>
                    <a:pt x="1139" y="16241"/>
                    <a:pt x="2466" y="13035"/>
                    <a:pt x="3129" y="10039"/>
                  </a:cubicBezTo>
                  <a:cubicBezTo>
                    <a:pt x="3792" y="7043"/>
                    <a:pt x="3792" y="4256"/>
                    <a:pt x="3792" y="2514"/>
                  </a:cubicBezTo>
                  <a:cubicBezTo>
                    <a:pt x="3792" y="772"/>
                    <a:pt x="3792" y="75"/>
                    <a:pt x="4360" y="6"/>
                  </a:cubicBezTo>
                  <a:cubicBezTo>
                    <a:pt x="4929" y="-64"/>
                    <a:pt x="6066" y="493"/>
                    <a:pt x="7866" y="2514"/>
                  </a:cubicBezTo>
                  <a:cubicBezTo>
                    <a:pt x="9666" y="4535"/>
                    <a:pt x="12129" y="8019"/>
                    <a:pt x="14497" y="11293"/>
                  </a:cubicBezTo>
                  <a:cubicBezTo>
                    <a:pt x="16866" y="14568"/>
                    <a:pt x="19139" y="17634"/>
                    <a:pt x="21413" y="20700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6827743" y="1712417"/>
              <a:ext cx="282022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fill="norm" stroke="1" extrusionOk="0">
                  <a:moveTo>
                    <a:pt x="4879" y="21600"/>
                  </a:moveTo>
                  <a:cubicBezTo>
                    <a:pt x="2508" y="21600"/>
                    <a:pt x="137" y="21600"/>
                    <a:pt x="6" y="20400"/>
                  </a:cubicBezTo>
                  <a:cubicBezTo>
                    <a:pt x="-126" y="19200"/>
                    <a:pt x="1981" y="16800"/>
                    <a:pt x="5933" y="13200"/>
                  </a:cubicBezTo>
                  <a:cubicBezTo>
                    <a:pt x="9884" y="9600"/>
                    <a:pt x="15679" y="4800"/>
                    <a:pt x="21474" y="0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926638" y="2044523"/>
              <a:ext cx="590773" cy="73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21098" y="0"/>
                  </a:moveTo>
                  <a:cubicBezTo>
                    <a:pt x="20344" y="406"/>
                    <a:pt x="19591" y="811"/>
                    <a:pt x="19465" y="1369"/>
                  </a:cubicBezTo>
                  <a:cubicBezTo>
                    <a:pt x="19340" y="1927"/>
                    <a:pt x="19842" y="2637"/>
                    <a:pt x="20407" y="4513"/>
                  </a:cubicBezTo>
                  <a:cubicBezTo>
                    <a:pt x="20972" y="6389"/>
                    <a:pt x="21600" y="9431"/>
                    <a:pt x="21412" y="11915"/>
                  </a:cubicBezTo>
                  <a:cubicBezTo>
                    <a:pt x="21223" y="14400"/>
                    <a:pt x="20219" y="16327"/>
                    <a:pt x="17895" y="17848"/>
                  </a:cubicBezTo>
                  <a:cubicBezTo>
                    <a:pt x="15572" y="19369"/>
                    <a:pt x="11930" y="20485"/>
                    <a:pt x="8728" y="21042"/>
                  </a:cubicBezTo>
                  <a:cubicBezTo>
                    <a:pt x="5526" y="21600"/>
                    <a:pt x="2763" y="216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890702" y="2656842"/>
              <a:ext cx="222747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600" fill="norm" stroke="1" extrusionOk="0">
                  <a:moveTo>
                    <a:pt x="21072" y="0"/>
                  </a:moveTo>
                  <a:cubicBezTo>
                    <a:pt x="16817" y="626"/>
                    <a:pt x="12563" y="1252"/>
                    <a:pt x="8963" y="3130"/>
                  </a:cubicBezTo>
                  <a:cubicBezTo>
                    <a:pt x="5363" y="5009"/>
                    <a:pt x="2417" y="8139"/>
                    <a:pt x="945" y="10487"/>
                  </a:cubicBezTo>
                  <a:cubicBezTo>
                    <a:pt x="-528" y="12835"/>
                    <a:pt x="-528" y="14400"/>
                    <a:pt x="2745" y="16122"/>
                  </a:cubicBezTo>
                  <a:cubicBezTo>
                    <a:pt x="6017" y="17843"/>
                    <a:pt x="12563" y="19722"/>
                    <a:pt x="19108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7258354" y="1988933"/>
              <a:ext cx="1159075" cy="57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06" fill="norm" stroke="1" extrusionOk="0">
                  <a:moveTo>
                    <a:pt x="903" y="137"/>
                  </a:moveTo>
                  <a:cubicBezTo>
                    <a:pt x="582" y="9"/>
                    <a:pt x="260" y="-119"/>
                    <a:pt x="100" y="201"/>
                  </a:cubicBezTo>
                  <a:cubicBezTo>
                    <a:pt x="-61" y="520"/>
                    <a:pt x="-61" y="1287"/>
                    <a:pt x="357" y="3524"/>
                  </a:cubicBezTo>
                  <a:cubicBezTo>
                    <a:pt x="775" y="5760"/>
                    <a:pt x="1610" y="9467"/>
                    <a:pt x="2960" y="12534"/>
                  </a:cubicBezTo>
                  <a:cubicBezTo>
                    <a:pt x="4310" y="15602"/>
                    <a:pt x="6175" y="18030"/>
                    <a:pt x="8360" y="19436"/>
                  </a:cubicBezTo>
                  <a:cubicBezTo>
                    <a:pt x="10546" y="20842"/>
                    <a:pt x="13053" y="21225"/>
                    <a:pt x="15303" y="21353"/>
                  </a:cubicBezTo>
                  <a:cubicBezTo>
                    <a:pt x="17553" y="21481"/>
                    <a:pt x="19546" y="21353"/>
                    <a:pt x="21539" y="21225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8272131" y="2459654"/>
              <a:ext cx="235891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7513" y="0"/>
                  </a:moveTo>
                  <a:cubicBezTo>
                    <a:pt x="5635" y="1309"/>
                    <a:pt x="3757" y="2618"/>
                    <a:pt x="4070" y="3927"/>
                  </a:cubicBezTo>
                  <a:cubicBezTo>
                    <a:pt x="4383" y="5236"/>
                    <a:pt x="6887" y="6545"/>
                    <a:pt x="9861" y="8182"/>
                  </a:cubicBezTo>
                  <a:cubicBezTo>
                    <a:pt x="12835" y="9818"/>
                    <a:pt x="16278" y="11782"/>
                    <a:pt x="18470" y="13418"/>
                  </a:cubicBezTo>
                  <a:cubicBezTo>
                    <a:pt x="20661" y="15055"/>
                    <a:pt x="21600" y="16364"/>
                    <a:pt x="21287" y="17345"/>
                  </a:cubicBezTo>
                  <a:cubicBezTo>
                    <a:pt x="20974" y="18327"/>
                    <a:pt x="19409" y="18982"/>
                    <a:pt x="15652" y="19636"/>
                  </a:cubicBezTo>
                  <a:cubicBezTo>
                    <a:pt x="11896" y="20291"/>
                    <a:pt x="5948" y="20945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8905207" y="3248404"/>
              <a:ext cx="41514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64"/>
                  </a:moveTo>
                  <a:cubicBezTo>
                    <a:pt x="0" y="982"/>
                    <a:pt x="0" y="0"/>
                    <a:pt x="900" y="0"/>
                  </a:cubicBezTo>
                  <a:cubicBezTo>
                    <a:pt x="1800" y="0"/>
                    <a:pt x="3600" y="982"/>
                    <a:pt x="6300" y="4173"/>
                  </a:cubicBezTo>
                  <a:cubicBezTo>
                    <a:pt x="9000" y="7364"/>
                    <a:pt x="12600" y="12764"/>
                    <a:pt x="15300" y="16036"/>
                  </a:cubicBezTo>
                  <a:cubicBezTo>
                    <a:pt x="18000" y="19309"/>
                    <a:pt x="19800" y="20455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9022828" y="3346912"/>
              <a:ext cx="38054" cy="44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3927" y="2789"/>
                  </a:moveTo>
                  <a:cubicBezTo>
                    <a:pt x="1964" y="1439"/>
                    <a:pt x="0" y="89"/>
                    <a:pt x="0" y="4"/>
                  </a:cubicBezTo>
                  <a:cubicBezTo>
                    <a:pt x="0" y="-80"/>
                    <a:pt x="1964" y="1101"/>
                    <a:pt x="4909" y="4392"/>
                  </a:cubicBezTo>
                  <a:cubicBezTo>
                    <a:pt x="7855" y="7683"/>
                    <a:pt x="11782" y="13082"/>
                    <a:pt x="14727" y="16289"/>
                  </a:cubicBezTo>
                  <a:cubicBezTo>
                    <a:pt x="17673" y="19495"/>
                    <a:pt x="19636" y="20507"/>
                    <a:pt x="21600" y="2152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8820411" y="3162544"/>
              <a:ext cx="614090" cy="64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64" fill="norm" stroke="1" extrusionOk="0">
                  <a:moveTo>
                    <a:pt x="2233" y="6643"/>
                  </a:moveTo>
                  <a:cubicBezTo>
                    <a:pt x="1509" y="5953"/>
                    <a:pt x="785" y="5264"/>
                    <a:pt x="363" y="4632"/>
                  </a:cubicBezTo>
                  <a:cubicBezTo>
                    <a:pt x="-59" y="4000"/>
                    <a:pt x="-180" y="3426"/>
                    <a:pt x="363" y="2794"/>
                  </a:cubicBezTo>
                  <a:cubicBezTo>
                    <a:pt x="906" y="2162"/>
                    <a:pt x="2113" y="1473"/>
                    <a:pt x="4224" y="898"/>
                  </a:cubicBezTo>
                  <a:cubicBezTo>
                    <a:pt x="6336" y="324"/>
                    <a:pt x="9353" y="-136"/>
                    <a:pt x="11344" y="36"/>
                  </a:cubicBezTo>
                  <a:cubicBezTo>
                    <a:pt x="13335" y="209"/>
                    <a:pt x="14300" y="1013"/>
                    <a:pt x="14421" y="2047"/>
                  </a:cubicBezTo>
                  <a:cubicBezTo>
                    <a:pt x="14542" y="3081"/>
                    <a:pt x="13818" y="4345"/>
                    <a:pt x="12370" y="5551"/>
                  </a:cubicBezTo>
                  <a:cubicBezTo>
                    <a:pt x="10922" y="6758"/>
                    <a:pt x="8750" y="7907"/>
                    <a:pt x="7241" y="8826"/>
                  </a:cubicBezTo>
                  <a:cubicBezTo>
                    <a:pt x="5733" y="9745"/>
                    <a:pt x="4888" y="10434"/>
                    <a:pt x="4586" y="11066"/>
                  </a:cubicBezTo>
                  <a:cubicBezTo>
                    <a:pt x="4285" y="11698"/>
                    <a:pt x="4526" y="12272"/>
                    <a:pt x="6336" y="13249"/>
                  </a:cubicBezTo>
                  <a:cubicBezTo>
                    <a:pt x="8146" y="14226"/>
                    <a:pt x="11525" y="15604"/>
                    <a:pt x="14300" y="17041"/>
                  </a:cubicBezTo>
                  <a:cubicBezTo>
                    <a:pt x="17076" y="18477"/>
                    <a:pt x="19248" y="19970"/>
                    <a:pt x="21420" y="21464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9493310" y="2905921"/>
              <a:ext cx="314810" cy="24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61" fill="norm" stroke="1" extrusionOk="0">
                  <a:moveTo>
                    <a:pt x="235" y="0"/>
                  </a:moveTo>
                  <a:cubicBezTo>
                    <a:pt x="0" y="3651"/>
                    <a:pt x="-235" y="7301"/>
                    <a:pt x="469" y="10496"/>
                  </a:cubicBezTo>
                  <a:cubicBezTo>
                    <a:pt x="1174" y="13690"/>
                    <a:pt x="2817" y="16428"/>
                    <a:pt x="3991" y="18406"/>
                  </a:cubicBezTo>
                  <a:cubicBezTo>
                    <a:pt x="5165" y="20383"/>
                    <a:pt x="5869" y="21600"/>
                    <a:pt x="5987" y="21448"/>
                  </a:cubicBezTo>
                  <a:cubicBezTo>
                    <a:pt x="6104" y="21296"/>
                    <a:pt x="5635" y="19775"/>
                    <a:pt x="5635" y="17493"/>
                  </a:cubicBezTo>
                  <a:cubicBezTo>
                    <a:pt x="5635" y="15211"/>
                    <a:pt x="6104" y="12169"/>
                    <a:pt x="8804" y="9127"/>
                  </a:cubicBezTo>
                  <a:cubicBezTo>
                    <a:pt x="11504" y="6085"/>
                    <a:pt x="16435" y="3042"/>
                    <a:pt x="21365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9901523" y="2957812"/>
              <a:ext cx="197188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9891145" y="3020082"/>
              <a:ext cx="249080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2160"/>
                    <a:pt x="8400" y="4320"/>
                    <a:pt x="12000" y="7920"/>
                  </a:cubicBezTo>
                  <a:cubicBezTo>
                    <a:pt x="15600" y="11520"/>
                    <a:pt x="18600" y="1656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0316654" y="2729490"/>
              <a:ext cx="93406" cy="4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795"/>
                    <a:pt x="14400" y="11590"/>
                    <a:pt x="18000" y="15190"/>
                  </a:cubicBezTo>
                  <a:cubicBezTo>
                    <a:pt x="21600" y="18790"/>
                    <a:pt x="21600" y="20195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10363213" y="2802964"/>
              <a:ext cx="358196" cy="414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57" fill="norm" stroke="1" extrusionOk="0">
                  <a:moveTo>
                    <a:pt x="320" y="5357"/>
                  </a:moveTo>
                  <a:cubicBezTo>
                    <a:pt x="113" y="4457"/>
                    <a:pt x="-95" y="3557"/>
                    <a:pt x="113" y="2747"/>
                  </a:cubicBezTo>
                  <a:cubicBezTo>
                    <a:pt x="320" y="1937"/>
                    <a:pt x="943" y="1217"/>
                    <a:pt x="1878" y="767"/>
                  </a:cubicBezTo>
                  <a:cubicBezTo>
                    <a:pt x="2813" y="317"/>
                    <a:pt x="4059" y="137"/>
                    <a:pt x="5720" y="47"/>
                  </a:cubicBezTo>
                  <a:cubicBezTo>
                    <a:pt x="7382" y="-43"/>
                    <a:pt x="9459" y="-43"/>
                    <a:pt x="10186" y="407"/>
                  </a:cubicBezTo>
                  <a:cubicBezTo>
                    <a:pt x="10913" y="857"/>
                    <a:pt x="10290" y="1757"/>
                    <a:pt x="8628" y="2837"/>
                  </a:cubicBezTo>
                  <a:cubicBezTo>
                    <a:pt x="6967" y="3917"/>
                    <a:pt x="4267" y="5177"/>
                    <a:pt x="2501" y="6167"/>
                  </a:cubicBezTo>
                  <a:cubicBezTo>
                    <a:pt x="736" y="7157"/>
                    <a:pt x="-95" y="7877"/>
                    <a:pt x="9" y="8417"/>
                  </a:cubicBezTo>
                  <a:cubicBezTo>
                    <a:pt x="113" y="8957"/>
                    <a:pt x="1151" y="9317"/>
                    <a:pt x="4163" y="10127"/>
                  </a:cubicBezTo>
                  <a:cubicBezTo>
                    <a:pt x="7174" y="10937"/>
                    <a:pt x="12159" y="12197"/>
                    <a:pt x="15378" y="14177"/>
                  </a:cubicBezTo>
                  <a:cubicBezTo>
                    <a:pt x="18597" y="16157"/>
                    <a:pt x="20051" y="18857"/>
                    <a:pt x="21505" y="21557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5697425" y="3341809"/>
              <a:ext cx="63161" cy="47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fill="norm" stroke="1" extrusionOk="0">
                  <a:moveTo>
                    <a:pt x="20756" y="0"/>
                  </a:moveTo>
                  <a:cubicBezTo>
                    <a:pt x="15072" y="0"/>
                    <a:pt x="9388" y="0"/>
                    <a:pt x="5409" y="548"/>
                  </a:cubicBezTo>
                  <a:cubicBezTo>
                    <a:pt x="1430" y="1096"/>
                    <a:pt x="-844" y="2191"/>
                    <a:pt x="293" y="5791"/>
                  </a:cubicBezTo>
                  <a:cubicBezTo>
                    <a:pt x="1430" y="9391"/>
                    <a:pt x="5977" y="15496"/>
                    <a:pt x="10525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5824396" y="3400869"/>
              <a:ext cx="60730" cy="44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61" fill="norm" stroke="1" extrusionOk="0">
                  <a:moveTo>
                    <a:pt x="10266" y="643"/>
                  </a:moveTo>
                  <a:cubicBezTo>
                    <a:pt x="5466" y="152"/>
                    <a:pt x="666" y="-339"/>
                    <a:pt x="66" y="316"/>
                  </a:cubicBezTo>
                  <a:cubicBezTo>
                    <a:pt x="-534" y="970"/>
                    <a:pt x="3066" y="2770"/>
                    <a:pt x="7266" y="6452"/>
                  </a:cubicBezTo>
                  <a:cubicBezTo>
                    <a:pt x="11466" y="10134"/>
                    <a:pt x="16266" y="15697"/>
                    <a:pt x="21066" y="21261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5671124" y="3283368"/>
              <a:ext cx="546107" cy="55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52" fill="norm" stroke="1" extrusionOk="0">
                  <a:moveTo>
                    <a:pt x="1883" y="4652"/>
                  </a:moveTo>
                  <a:cubicBezTo>
                    <a:pt x="1068" y="3985"/>
                    <a:pt x="253" y="3319"/>
                    <a:pt x="49" y="2652"/>
                  </a:cubicBezTo>
                  <a:cubicBezTo>
                    <a:pt x="-155" y="1985"/>
                    <a:pt x="253" y="1319"/>
                    <a:pt x="1747" y="785"/>
                  </a:cubicBezTo>
                  <a:cubicBezTo>
                    <a:pt x="3241" y="252"/>
                    <a:pt x="5822" y="-148"/>
                    <a:pt x="8403" y="52"/>
                  </a:cubicBezTo>
                  <a:cubicBezTo>
                    <a:pt x="10985" y="252"/>
                    <a:pt x="13566" y="1052"/>
                    <a:pt x="14653" y="2185"/>
                  </a:cubicBezTo>
                  <a:cubicBezTo>
                    <a:pt x="15739" y="3319"/>
                    <a:pt x="15332" y="4785"/>
                    <a:pt x="13294" y="6319"/>
                  </a:cubicBezTo>
                  <a:cubicBezTo>
                    <a:pt x="11256" y="7852"/>
                    <a:pt x="7588" y="9452"/>
                    <a:pt x="5415" y="10452"/>
                  </a:cubicBezTo>
                  <a:cubicBezTo>
                    <a:pt x="3241" y="11452"/>
                    <a:pt x="2562" y="11852"/>
                    <a:pt x="2562" y="12252"/>
                  </a:cubicBezTo>
                  <a:cubicBezTo>
                    <a:pt x="2562" y="12652"/>
                    <a:pt x="3241" y="13052"/>
                    <a:pt x="5619" y="13785"/>
                  </a:cubicBezTo>
                  <a:cubicBezTo>
                    <a:pt x="7996" y="14519"/>
                    <a:pt x="12071" y="15585"/>
                    <a:pt x="14992" y="16919"/>
                  </a:cubicBezTo>
                  <a:cubicBezTo>
                    <a:pt x="17913" y="18252"/>
                    <a:pt x="19679" y="19852"/>
                    <a:pt x="21445" y="21452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6333488" y="2950893"/>
              <a:ext cx="195092" cy="401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16823" y="12662"/>
                  </a:moveTo>
                  <a:cubicBezTo>
                    <a:pt x="14928" y="12103"/>
                    <a:pt x="13033" y="11545"/>
                    <a:pt x="10949" y="11079"/>
                  </a:cubicBezTo>
                  <a:cubicBezTo>
                    <a:pt x="8865" y="10614"/>
                    <a:pt x="6591" y="10241"/>
                    <a:pt x="4696" y="10986"/>
                  </a:cubicBezTo>
                  <a:cubicBezTo>
                    <a:pt x="2802" y="11731"/>
                    <a:pt x="1286" y="13593"/>
                    <a:pt x="528" y="14990"/>
                  </a:cubicBezTo>
                  <a:cubicBezTo>
                    <a:pt x="-230" y="16386"/>
                    <a:pt x="-230" y="17317"/>
                    <a:pt x="907" y="17969"/>
                  </a:cubicBezTo>
                  <a:cubicBezTo>
                    <a:pt x="2044" y="18621"/>
                    <a:pt x="4317" y="18993"/>
                    <a:pt x="7917" y="17597"/>
                  </a:cubicBezTo>
                  <a:cubicBezTo>
                    <a:pt x="11517" y="16200"/>
                    <a:pt x="16444" y="13034"/>
                    <a:pt x="18717" y="10055"/>
                  </a:cubicBezTo>
                  <a:cubicBezTo>
                    <a:pt x="20991" y="7076"/>
                    <a:pt x="20612" y="4283"/>
                    <a:pt x="19854" y="2514"/>
                  </a:cubicBezTo>
                  <a:cubicBezTo>
                    <a:pt x="19096" y="745"/>
                    <a:pt x="17959" y="0"/>
                    <a:pt x="16633" y="0"/>
                  </a:cubicBezTo>
                  <a:cubicBezTo>
                    <a:pt x="15307" y="0"/>
                    <a:pt x="13791" y="745"/>
                    <a:pt x="13223" y="3445"/>
                  </a:cubicBezTo>
                  <a:cubicBezTo>
                    <a:pt x="12654" y="6145"/>
                    <a:pt x="13033" y="10800"/>
                    <a:pt x="14549" y="14152"/>
                  </a:cubicBezTo>
                  <a:cubicBezTo>
                    <a:pt x="16065" y="17503"/>
                    <a:pt x="18717" y="19552"/>
                    <a:pt x="2137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6705010" y="3123865"/>
              <a:ext cx="124540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480"/>
                    <a:pt x="15600" y="960"/>
                    <a:pt x="12900" y="3600"/>
                  </a:cubicBezTo>
                  <a:cubicBezTo>
                    <a:pt x="10200" y="6240"/>
                    <a:pt x="7800" y="11040"/>
                    <a:pt x="5700" y="14400"/>
                  </a:cubicBezTo>
                  <a:cubicBezTo>
                    <a:pt x="3600" y="17760"/>
                    <a:pt x="1800" y="1968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6621983" y="3138721"/>
              <a:ext cx="280215" cy="19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0" y="636"/>
                  </a:moveTo>
                  <a:cubicBezTo>
                    <a:pt x="1333" y="-109"/>
                    <a:pt x="2667" y="-854"/>
                    <a:pt x="6267" y="2498"/>
                  </a:cubicBezTo>
                  <a:cubicBezTo>
                    <a:pt x="9867" y="5849"/>
                    <a:pt x="15733" y="13298"/>
                    <a:pt x="21600" y="20746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6985224" y="3009704"/>
              <a:ext cx="311349" cy="2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198"/>
                  </a:moveTo>
                  <a:cubicBezTo>
                    <a:pt x="2160" y="14485"/>
                    <a:pt x="4320" y="16772"/>
                    <a:pt x="5520" y="18551"/>
                  </a:cubicBezTo>
                  <a:cubicBezTo>
                    <a:pt x="6720" y="20329"/>
                    <a:pt x="6960" y="21600"/>
                    <a:pt x="6720" y="21600"/>
                  </a:cubicBezTo>
                  <a:cubicBezTo>
                    <a:pt x="6480" y="21600"/>
                    <a:pt x="5760" y="20329"/>
                    <a:pt x="6360" y="17407"/>
                  </a:cubicBezTo>
                  <a:cubicBezTo>
                    <a:pt x="6960" y="14485"/>
                    <a:pt x="8880" y="9911"/>
                    <a:pt x="11640" y="6734"/>
                  </a:cubicBezTo>
                  <a:cubicBezTo>
                    <a:pt x="14400" y="3558"/>
                    <a:pt x="18000" y="1779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11484047" y="3061595"/>
              <a:ext cx="491207" cy="98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14182" y="0"/>
                  </a:moveTo>
                  <a:cubicBezTo>
                    <a:pt x="14632" y="682"/>
                    <a:pt x="15082" y="1364"/>
                    <a:pt x="15382" y="1895"/>
                  </a:cubicBezTo>
                  <a:cubicBezTo>
                    <a:pt x="15682" y="2425"/>
                    <a:pt x="15832" y="2804"/>
                    <a:pt x="15382" y="2994"/>
                  </a:cubicBezTo>
                  <a:cubicBezTo>
                    <a:pt x="14932" y="3183"/>
                    <a:pt x="13882" y="3183"/>
                    <a:pt x="11632" y="3221"/>
                  </a:cubicBezTo>
                  <a:cubicBezTo>
                    <a:pt x="9382" y="3259"/>
                    <a:pt x="5932" y="3335"/>
                    <a:pt x="3682" y="3448"/>
                  </a:cubicBezTo>
                  <a:cubicBezTo>
                    <a:pt x="1432" y="3562"/>
                    <a:pt x="382" y="3714"/>
                    <a:pt x="82" y="3941"/>
                  </a:cubicBezTo>
                  <a:cubicBezTo>
                    <a:pt x="-218" y="4168"/>
                    <a:pt x="232" y="4472"/>
                    <a:pt x="2632" y="4964"/>
                  </a:cubicBezTo>
                  <a:cubicBezTo>
                    <a:pt x="5032" y="5457"/>
                    <a:pt x="9382" y="6139"/>
                    <a:pt x="12082" y="6556"/>
                  </a:cubicBezTo>
                  <a:cubicBezTo>
                    <a:pt x="14782" y="6973"/>
                    <a:pt x="15832" y="7124"/>
                    <a:pt x="16807" y="7314"/>
                  </a:cubicBezTo>
                  <a:cubicBezTo>
                    <a:pt x="17782" y="7503"/>
                    <a:pt x="18682" y="7731"/>
                    <a:pt x="18832" y="7958"/>
                  </a:cubicBezTo>
                  <a:cubicBezTo>
                    <a:pt x="18982" y="8185"/>
                    <a:pt x="18382" y="8413"/>
                    <a:pt x="15982" y="8792"/>
                  </a:cubicBezTo>
                  <a:cubicBezTo>
                    <a:pt x="13582" y="9171"/>
                    <a:pt x="9382" y="9701"/>
                    <a:pt x="6982" y="10080"/>
                  </a:cubicBezTo>
                  <a:cubicBezTo>
                    <a:pt x="4582" y="10459"/>
                    <a:pt x="3982" y="10686"/>
                    <a:pt x="3907" y="10989"/>
                  </a:cubicBezTo>
                  <a:cubicBezTo>
                    <a:pt x="3832" y="11293"/>
                    <a:pt x="4282" y="11672"/>
                    <a:pt x="6157" y="11975"/>
                  </a:cubicBezTo>
                  <a:cubicBezTo>
                    <a:pt x="8032" y="12278"/>
                    <a:pt x="11332" y="12505"/>
                    <a:pt x="13807" y="12543"/>
                  </a:cubicBezTo>
                  <a:cubicBezTo>
                    <a:pt x="16282" y="12581"/>
                    <a:pt x="17932" y="12429"/>
                    <a:pt x="19057" y="12240"/>
                  </a:cubicBezTo>
                  <a:cubicBezTo>
                    <a:pt x="20182" y="12051"/>
                    <a:pt x="20782" y="11823"/>
                    <a:pt x="21082" y="11520"/>
                  </a:cubicBezTo>
                  <a:cubicBezTo>
                    <a:pt x="21382" y="11217"/>
                    <a:pt x="21382" y="10838"/>
                    <a:pt x="21007" y="10573"/>
                  </a:cubicBezTo>
                  <a:cubicBezTo>
                    <a:pt x="20632" y="10307"/>
                    <a:pt x="19882" y="10156"/>
                    <a:pt x="18832" y="10307"/>
                  </a:cubicBezTo>
                  <a:cubicBezTo>
                    <a:pt x="17782" y="10459"/>
                    <a:pt x="16432" y="10914"/>
                    <a:pt x="15607" y="12316"/>
                  </a:cubicBezTo>
                  <a:cubicBezTo>
                    <a:pt x="14782" y="13718"/>
                    <a:pt x="14482" y="16067"/>
                    <a:pt x="14782" y="17773"/>
                  </a:cubicBezTo>
                  <a:cubicBezTo>
                    <a:pt x="15082" y="19478"/>
                    <a:pt x="15982" y="20539"/>
                    <a:pt x="16882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12579122" y="3217269"/>
              <a:ext cx="342484" cy="32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6204"/>
                  </a:moveTo>
                  <a:cubicBezTo>
                    <a:pt x="2182" y="10111"/>
                    <a:pt x="4364" y="14017"/>
                    <a:pt x="5564" y="16660"/>
                  </a:cubicBezTo>
                  <a:cubicBezTo>
                    <a:pt x="6764" y="19302"/>
                    <a:pt x="6982" y="20681"/>
                    <a:pt x="6545" y="21140"/>
                  </a:cubicBezTo>
                  <a:cubicBezTo>
                    <a:pt x="6109" y="21600"/>
                    <a:pt x="5018" y="21140"/>
                    <a:pt x="4036" y="19762"/>
                  </a:cubicBezTo>
                  <a:cubicBezTo>
                    <a:pt x="3054" y="18383"/>
                    <a:pt x="2182" y="16085"/>
                    <a:pt x="3600" y="12983"/>
                  </a:cubicBezTo>
                  <a:cubicBezTo>
                    <a:pt x="5018" y="9881"/>
                    <a:pt x="8727" y="5974"/>
                    <a:pt x="12109" y="3677"/>
                  </a:cubicBezTo>
                  <a:cubicBezTo>
                    <a:pt x="15491" y="1379"/>
                    <a:pt x="18545" y="689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13206871" y="3258783"/>
              <a:ext cx="410080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18249" y="0"/>
                  </a:moveTo>
                  <a:cubicBezTo>
                    <a:pt x="16434" y="831"/>
                    <a:pt x="14619" y="1662"/>
                    <a:pt x="11896" y="3323"/>
                  </a:cubicBezTo>
                  <a:cubicBezTo>
                    <a:pt x="9173" y="4985"/>
                    <a:pt x="5543" y="7477"/>
                    <a:pt x="3274" y="9000"/>
                  </a:cubicBezTo>
                  <a:cubicBezTo>
                    <a:pt x="1005" y="10523"/>
                    <a:pt x="98" y="11077"/>
                    <a:pt x="7" y="11769"/>
                  </a:cubicBezTo>
                  <a:cubicBezTo>
                    <a:pt x="-84" y="12462"/>
                    <a:pt x="642" y="13292"/>
                    <a:pt x="4363" y="14954"/>
                  </a:cubicBezTo>
                  <a:cubicBezTo>
                    <a:pt x="8084" y="16615"/>
                    <a:pt x="14800" y="19108"/>
                    <a:pt x="21516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13703437" y="3310674"/>
              <a:ext cx="359783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38" y="0"/>
                  </a:moveTo>
                  <a:cubicBezTo>
                    <a:pt x="14123" y="600"/>
                    <a:pt x="11008" y="1200"/>
                    <a:pt x="8412" y="2100"/>
                  </a:cubicBezTo>
                  <a:cubicBezTo>
                    <a:pt x="5815" y="3000"/>
                    <a:pt x="3738" y="4200"/>
                    <a:pt x="2285" y="5250"/>
                  </a:cubicBezTo>
                  <a:cubicBezTo>
                    <a:pt x="831" y="6300"/>
                    <a:pt x="0" y="7200"/>
                    <a:pt x="0" y="8100"/>
                  </a:cubicBezTo>
                  <a:cubicBezTo>
                    <a:pt x="0" y="9000"/>
                    <a:pt x="831" y="9900"/>
                    <a:pt x="3635" y="11100"/>
                  </a:cubicBezTo>
                  <a:cubicBezTo>
                    <a:pt x="6438" y="12300"/>
                    <a:pt x="11215" y="13800"/>
                    <a:pt x="14538" y="15600"/>
                  </a:cubicBezTo>
                  <a:cubicBezTo>
                    <a:pt x="17862" y="17400"/>
                    <a:pt x="19731" y="195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14419538" y="3331430"/>
              <a:ext cx="44280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8" y="0"/>
                  </a:moveTo>
                  <a:cubicBezTo>
                    <a:pt x="169" y="2118"/>
                    <a:pt x="0" y="4235"/>
                    <a:pt x="0" y="6353"/>
                  </a:cubicBezTo>
                  <a:cubicBezTo>
                    <a:pt x="0" y="8471"/>
                    <a:pt x="169" y="10588"/>
                    <a:pt x="759" y="10165"/>
                  </a:cubicBezTo>
                  <a:cubicBezTo>
                    <a:pt x="1350" y="9741"/>
                    <a:pt x="2363" y="6776"/>
                    <a:pt x="3291" y="4659"/>
                  </a:cubicBezTo>
                  <a:cubicBezTo>
                    <a:pt x="4219" y="2541"/>
                    <a:pt x="5062" y="1271"/>
                    <a:pt x="5653" y="1694"/>
                  </a:cubicBezTo>
                  <a:cubicBezTo>
                    <a:pt x="6244" y="2118"/>
                    <a:pt x="6581" y="4235"/>
                    <a:pt x="6919" y="6353"/>
                  </a:cubicBezTo>
                  <a:cubicBezTo>
                    <a:pt x="7256" y="8471"/>
                    <a:pt x="7594" y="10588"/>
                    <a:pt x="8016" y="12494"/>
                  </a:cubicBezTo>
                  <a:cubicBezTo>
                    <a:pt x="8438" y="14400"/>
                    <a:pt x="8944" y="16094"/>
                    <a:pt x="9619" y="16518"/>
                  </a:cubicBezTo>
                  <a:cubicBezTo>
                    <a:pt x="10294" y="16941"/>
                    <a:pt x="11137" y="16094"/>
                    <a:pt x="11644" y="14188"/>
                  </a:cubicBezTo>
                  <a:cubicBezTo>
                    <a:pt x="12150" y="12282"/>
                    <a:pt x="12319" y="9318"/>
                    <a:pt x="12656" y="6988"/>
                  </a:cubicBezTo>
                  <a:cubicBezTo>
                    <a:pt x="12994" y="4659"/>
                    <a:pt x="13500" y="2965"/>
                    <a:pt x="14175" y="1906"/>
                  </a:cubicBezTo>
                  <a:cubicBezTo>
                    <a:pt x="14850" y="847"/>
                    <a:pt x="15694" y="424"/>
                    <a:pt x="16959" y="3812"/>
                  </a:cubicBezTo>
                  <a:cubicBezTo>
                    <a:pt x="18225" y="7200"/>
                    <a:pt x="19913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14923696" y="3352187"/>
              <a:ext cx="3205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1800"/>
                    <a:pt x="2735" y="3600"/>
                    <a:pt x="575" y="7200"/>
                  </a:cubicBezTo>
                  <a:cubicBezTo>
                    <a:pt x="-1585" y="10800"/>
                    <a:pt x="2735" y="16200"/>
                    <a:pt x="7055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14934995" y="3206892"/>
              <a:ext cx="31135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15054640" y="3334238"/>
              <a:ext cx="264351" cy="16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35" fill="norm" stroke="1" extrusionOk="0">
                  <a:moveTo>
                    <a:pt x="397" y="2335"/>
                  </a:moveTo>
                  <a:cubicBezTo>
                    <a:pt x="117" y="6835"/>
                    <a:pt x="-164" y="11335"/>
                    <a:pt x="117" y="14485"/>
                  </a:cubicBezTo>
                  <a:cubicBezTo>
                    <a:pt x="397" y="17635"/>
                    <a:pt x="1239" y="19435"/>
                    <a:pt x="2080" y="19435"/>
                  </a:cubicBezTo>
                  <a:cubicBezTo>
                    <a:pt x="2922" y="19435"/>
                    <a:pt x="3763" y="17635"/>
                    <a:pt x="5306" y="14485"/>
                  </a:cubicBezTo>
                  <a:cubicBezTo>
                    <a:pt x="6849" y="11335"/>
                    <a:pt x="9093" y="6835"/>
                    <a:pt x="11197" y="3910"/>
                  </a:cubicBezTo>
                  <a:cubicBezTo>
                    <a:pt x="13301" y="985"/>
                    <a:pt x="15265" y="-365"/>
                    <a:pt x="16667" y="85"/>
                  </a:cubicBezTo>
                  <a:cubicBezTo>
                    <a:pt x="18070" y="535"/>
                    <a:pt x="18911" y="2785"/>
                    <a:pt x="19613" y="6610"/>
                  </a:cubicBezTo>
                  <a:cubicBezTo>
                    <a:pt x="20314" y="10435"/>
                    <a:pt x="20875" y="15835"/>
                    <a:pt x="21436" y="21235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15553994" y="2854029"/>
              <a:ext cx="335803" cy="69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1395" y="0"/>
                  </a:moveTo>
                  <a:cubicBezTo>
                    <a:pt x="15664" y="1290"/>
                    <a:pt x="9934" y="2579"/>
                    <a:pt x="5966" y="4943"/>
                  </a:cubicBezTo>
                  <a:cubicBezTo>
                    <a:pt x="1999" y="7307"/>
                    <a:pt x="-205" y="10746"/>
                    <a:pt x="15" y="13433"/>
                  </a:cubicBezTo>
                  <a:cubicBezTo>
                    <a:pt x="236" y="16119"/>
                    <a:pt x="2881" y="18054"/>
                    <a:pt x="6297" y="19290"/>
                  </a:cubicBezTo>
                  <a:cubicBezTo>
                    <a:pt x="9713" y="20525"/>
                    <a:pt x="13901" y="21063"/>
                    <a:pt x="18089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15888413" y="2814059"/>
              <a:ext cx="260841" cy="68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551" fill="norm" stroke="1" extrusionOk="0">
                  <a:moveTo>
                    <a:pt x="16943" y="16642"/>
                  </a:moveTo>
                  <a:cubicBezTo>
                    <a:pt x="13577" y="16424"/>
                    <a:pt x="10211" y="16206"/>
                    <a:pt x="7265" y="16478"/>
                  </a:cubicBezTo>
                  <a:cubicBezTo>
                    <a:pt x="4320" y="16751"/>
                    <a:pt x="1795" y="17515"/>
                    <a:pt x="673" y="18169"/>
                  </a:cubicBezTo>
                  <a:cubicBezTo>
                    <a:pt x="-449" y="18824"/>
                    <a:pt x="-168" y="19369"/>
                    <a:pt x="1515" y="19696"/>
                  </a:cubicBezTo>
                  <a:cubicBezTo>
                    <a:pt x="3198" y="20024"/>
                    <a:pt x="6283" y="20133"/>
                    <a:pt x="9790" y="19206"/>
                  </a:cubicBezTo>
                  <a:cubicBezTo>
                    <a:pt x="13296" y="18278"/>
                    <a:pt x="17224" y="16315"/>
                    <a:pt x="18907" y="13424"/>
                  </a:cubicBezTo>
                  <a:cubicBezTo>
                    <a:pt x="20590" y="10533"/>
                    <a:pt x="20029" y="6715"/>
                    <a:pt x="19328" y="4424"/>
                  </a:cubicBezTo>
                  <a:cubicBezTo>
                    <a:pt x="18626" y="2133"/>
                    <a:pt x="17785" y="1369"/>
                    <a:pt x="16803" y="824"/>
                  </a:cubicBezTo>
                  <a:cubicBezTo>
                    <a:pt x="15821" y="278"/>
                    <a:pt x="14699" y="-49"/>
                    <a:pt x="13577" y="6"/>
                  </a:cubicBezTo>
                  <a:cubicBezTo>
                    <a:pt x="12455" y="60"/>
                    <a:pt x="11333" y="496"/>
                    <a:pt x="10351" y="2078"/>
                  </a:cubicBezTo>
                  <a:cubicBezTo>
                    <a:pt x="9369" y="3660"/>
                    <a:pt x="8528" y="6387"/>
                    <a:pt x="9650" y="9551"/>
                  </a:cubicBezTo>
                  <a:cubicBezTo>
                    <a:pt x="10772" y="12715"/>
                    <a:pt x="13857" y="16315"/>
                    <a:pt x="16102" y="18387"/>
                  </a:cubicBezTo>
                  <a:cubicBezTo>
                    <a:pt x="18346" y="20460"/>
                    <a:pt x="19748" y="21006"/>
                    <a:pt x="21151" y="21551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6284171" y="3497483"/>
              <a:ext cx="51893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6470982" y="3113486"/>
              <a:ext cx="72649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16514040" y="3120405"/>
              <a:ext cx="351317" cy="30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1976" y="2455"/>
                  </a:moveTo>
                  <a:cubicBezTo>
                    <a:pt x="11976" y="1227"/>
                    <a:pt x="11976" y="0"/>
                    <a:pt x="11340" y="0"/>
                  </a:cubicBezTo>
                  <a:cubicBezTo>
                    <a:pt x="10705" y="0"/>
                    <a:pt x="9434" y="1227"/>
                    <a:pt x="7634" y="2577"/>
                  </a:cubicBezTo>
                  <a:cubicBezTo>
                    <a:pt x="5834" y="3927"/>
                    <a:pt x="3505" y="5400"/>
                    <a:pt x="2023" y="6750"/>
                  </a:cubicBezTo>
                  <a:cubicBezTo>
                    <a:pt x="540" y="8100"/>
                    <a:pt x="-95" y="9327"/>
                    <a:pt x="11" y="10309"/>
                  </a:cubicBezTo>
                  <a:cubicBezTo>
                    <a:pt x="117" y="11291"/>
                    <a:pt x="964" y="12027"/>
                    <a:pt x="3717" y="12886"/>
                  </a:cubicBezTo>
                  <a:cubicBezTo>
                    <a:pt x="6470" y="13745"/>
                    <a:pt x="11129" y="14727"/>
                    <a:pt x="14411" y="16200"/>
                  </a:cubicBezTo>
                  <a:cubicBezTo>
                    <a:pt x="17693" y="17673"/>
                    <a:pt x="19599" y="19636"/>
                    <a:pt x="21505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16896491" y="2794606"/>
              <a:ext cx="472871" cy="74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518" fill="norm" stroke="1" extrusionOk="0">
                  <a:moveTo>
                    <a:pt x="0" y="1118"/>
                  </a:moveTo>
                  <a:cubicBezTo>
                    <a:pt x="309" y="618"/>
                    <a:pt x="617" y="118"/>
                    <a:pt x="2314" y="18"/>
                  </a:cubicBezTo>
                  <a:cubicBezTo>
                    <a:pt x="4011" y="-82"/>
                    <a:pt x="7097" y="218"/>
                    <a:pt x="10491" y="1518"/>
                  </a:cubicBezTo>
                  <a:cubicBezTo>
                    <a:pt x="13886" y="2818"/>
                    <a:pt x="17589" y="5118"/>
                    <a:pt x="19517" y="7718"/>
                  </a:cubicBezTo>
                  <a:cubicBezTo>
                    <a:pt x="21446" y="10318"/>
                    <a:pt x="21600" y="13218"/>
                    <a:pt x="19980" y="15568"/>
                  </a:cubicBezTo>
                  <a:cubicBezTo>
                    <a:pt x="18360" y="17918"/>
                    <a:pt x="14966" y="19718"/>
                    <a:pt x="11571" y="21518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09" name="Drawing"/>
          <p:cNvGrpSpPr/>
          <p:nvPr/>
        </p:nvGrpSpPr>
        <p:grpSpPr>
          <a:xfrm>
            <a:off x="2926677" y="9586080"/>
            <a:ext cx="15629706" cy="2720239"/>
            <a:chOff x="-393740" y="4504900"/>
            <a:chExt cx="15629704" cy="2720237"/>
          </a:xfrm>
        </p:grpSpPr>
        <p:sp>
          <p:nvSpPr>
            <p:cNvPr id="267" name="Line"/>
            <p:cNvSpPr/>
            <p:nvPr/>
          </p:nvSpPr>
          <p:spPr>
            <a:xfrm>
              <a:off x="-167193" y="4560901"/>
              <a:ext cx="230098" cy="114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45" fill="norm" stroke="1" extrusionOk="0">
                  <a:moveTo>
                    <a:pt x="21128" y="6700"/>
                  </a:moveTo>
                  <a:cubicBezTo>
                    <a:pt x="20493" y="5407"/>
                    <a:pt x="19857" y="4113"/>
                    <a:pt x="18587" y="3014"/>
                  </a:cubicBezTo>
                  <a:cubicBezTo>
                    <a:pt x="17316" y="1914"/>
                    <a:pt x="15410" y="1009"/>
                    <a:pt x="13346" y="492"/>
                  </a:cubicBezTo>
                  <a:cubicBezTo>
                    <a:pt x="11281" y="-26"/>
                    <a:pt x="9057" y="-155"/>
                    <a:pt x="6675" y="201"/>
                  </a:cubicBezTo>
                  <a:cubicBezTo>
                    <a:pt x="4293" y="556"/>
                    <a:pt x="1752" y="1397"/>
                    <a:pt x="640" y="2982"/>
                  </a:cubicBezTo>
                  <a:cubicBezTo>
                    <a:pt x="-472" y="4566"/>
                    <a:pt x="-154" y="6894"/>
                    <a:pt x="1752" y="9093"/>
                  </a:cubicBezTo>
                  <a:cubicBezTo>
                    <a:pt x="3657" y="11292"/>
                    <a:pt x="7152" y="13361"/>
                    <a:pt x="10646" y="15398"/>
                  </a:cubicBezTo>
                  <a:cubicBezTo>
                    <a:pt x="14140" y="17435"/>
                    <a:pt x="17634" y="19440"/>
                    <a:pt x="21128" y="21445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-393741" y="5241036"/>
              <a:ext cx="47740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7" y="19200"/>
                    <a:pt x="313" y="16800"/>
                    <a:pt x="3209" y="13680"/>
                  </a:cubicBezTo>
                  <a:cubicBezTo>
                    <a:pt x="6104" y="10560"/>
                    <a:pt x="11739" y="6720"/>
                    <a:pt x="15261" y="4320"/>
                  </a:cubicBezTo>
                  <a:cubicBezTo>
                    <a:pt x="18783" y="1920"/>
                    <a:pt x="20191" y="96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Shape"/>
            <p:cNvSpPr/>
            <p:nvPr/>
          </p:nvSpPr>
          <p:spPr>
            <a:xfrm>
              <a:off x="138388" y="5282549"/>
              <a:ext cx="163218" cy="14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110" fill="norm" stroke="1" extrusionOk="0">
                  <a:moveTo>
                    <a:pt x="8896" y="0"/>
                  </a:moveTo>
                  <a:cubicBezTo>
                    <a:pt x="6251" y="1029"/>
                    <a:pt x="3606" y="2057"/>
                    <a:pt x="1843" y="4114"/>
                  </a:cubicBezTo>
                  <a:cubicBezTo>
                    <a:pt x="80" y="6171"/>
                    <a:pt x="-802" y="9257"/>
                    <a:pt x="961" y="12343"/>
                  </a:cubicBezTo>
                  <a:cubicBezTo>
                    <a:pt x="2725" y="15429"/>
                    <a:pt x="7133" y="18514"/>
                    <a:pt x="10439" y="20057"/>
                  </a:cubicBezTo>
                  <a:cubicBezTo>
                    <a:pt x="13745" y="21600"/>
                    <a:pt x="15949" y="21600"/>
                    <a:pt x="17712" y="19029"/>
                  </a:cubicBezTo>
                  <a:cubicBezTo>
                    <a:pt x="19476" y="16457"/>
                    <a:pt x="20798" y="11314"/>
                    <a:pt x="20798" y="7714"/>
                  </a:cubicBezTo>
                  <a:cubicBezTo>
                    <a:pt x="20798" y="4114"/>
                    <a:pt x="19476" y="2057"/>
                    <a:pt x="17271" y="1029"/>
                  </a:cubicBezTo>
                  <a:cubicBezTo>
                    <a:pt x="15067" y="0"/>
                    <a:pt x="11982" y="0"/>
                    <a:pt x="8896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63875" y="5199522"/>
              <a:ext cx="280214" cy="16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10580"/>
                  </a:moveTo>
                  <a:cubicBezTo>
                    <a:pt x="533" y="12784"/>
                    <a:pt x="1067" y="14988"/>
                    <a:pt x="2000" y="17192"/>
                  </a:cubicBezTo>
                  <a:cubicBezTo>
                    <a:pt x="2933" y="19396"/>
                    <a:pt x="4267" y="21600"/>
                    <a:pt x="5600" y="21159"/>
                  </a:cubicBezTo>
                  <a:cubicBezTo>
                    <a:pt x="6933" y="20718"/>
                    <a:pt x="8267" y="17633"/>
                    <a:pt x="10933" y="13665"/>
                  </a:cubicBezTo>
                  <a:cubicBezTo>
                    <a:pt x="13600" y="9698"/>
                    <a:pt x="17600" y="4849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721779" y="5241036"/>
              <a:ext cx="333983" cy="11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35" fill="norm" stroke="1" extrusionOk="0">
                  <a:moveTo>
                    <a:pt x="2347" y="9818"/>
                  </a:moveTo>
                  <a:cubicBezTo>
                    <a:pt x="1234" y="9164"/>
                    <a:pt x="121" y="8509"/>
                    <a:pt x="9" y="9164"/>
                  </a:cubicBezTo>
                  <a:cubicBezTo>
                    <a:pt x="-102" y="9818"/>
                    <a:pt x="789" y="11782"/>
                    <a:pt x="1679" y="14073"/>
                  </a:cubicBezTo>
                  <a:cubicBezTo>
                    <a:pt x="2570" y="16364"/>
                    <a:pt x="3461" y="18982"/>
                    <a:pt x="4463" y="20291"/>
                  </a:cubicBezTo>
                  <a:cubicBezTo>
                    <a:pt x="5465" y="21600"/>
                    <a:pt x="6578" y="21600"/>
                    <a:pt x="7358" y="19964"/>
                  </a:cubicBezTo>
                  <a:cubicBezTo>
                    <a:pt x="8137" y="18327"/>
                    <a:pt x="8583" y="15055"/>
                    <a:pt x="9362" y="12436"/>
                  </a:cubicBezTo>
                  <a:cubicBezTo>
                    <a:pt x="10141" y="9818"/>
                    <a:pt x="11255" y="7855"/>
                    <a:pt x="12145" y="8182"/>
                  </a:cubicBezTo>
                  <a:cubicBezTo>
                    <a:pt x="13036" y="8509"/>
                    <a:pt x="13704" y="11127"/>
                    <a:pt x="14484" y="13418"/>
                  </a:cubicBezTo>
                  <a:cubicBezTo>
                    <a:pt x="15263" y="15709"/>
                    <a:pt x="16154" y="17673"/>
                    <a:pt x="17267" y="18982"/>
                  </a:cubicBezTo>
                  <a:cubicBezTo>
                    <a:pt x="18380" y="20291"/>
                    <a:pt x="19717" y="20945"/>
                    <a:pt x="20496" y="19309"/>
                  </a:cubicBezTo>
                  <a:cubicBezTo>
                    <a:pt x="21275" y="17673"/>
                    <a:pt x="21498" y="13745"/>
                    <a:pt x="21498" y="10145"/>
                  </a:cubicBezTo>
                  <a:cubicBezTo>
                    <a:pt x="21498" y="6545"/>
                    <a:pt x="21275" y="3273"/>
                    <a:pt x="21053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1154946" y="5178766"/>
              <a:ext cx="630755" cy="15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90" fill="norm" stroke="1" extrusionOk="0">
                  <a:moveTo>
                    <a:pt x="3795" y="8452"/>
                  </a:moveTo>
                  <a:cubicBezTo>
                    <a:pt x="3208" y="8452"/>
                    <a:pt x="2621" y="8452"/>
                    <a:pt x="2034" y="8452"/>
                  </a:cubicBezTo>
                  <a:cubicBezTo>
                    <a:pt x="1447" y="8452"/>
                    <a:pt x="861" y="8452"/>
                    <a:pt x="450" y="9861"/>
                  </a:cubicBezTo>
                  <a:cubicBezTo>
                    <a:pt x="39" y="11270"/>
                    <a:pt x="-196" y="14087"/>
                    <a:pt x="215" y="16435"/>
                  </a:cubicBezTo>
                  <a:cubicBezTo>
                    <a:pt x="626" y="18783"/>
                    <a:pt x="1682" y="20661"/>
                    <a:pt x="2445" y="20896"/>
                  </a:cubicBezTo>
                  <a:cubicBezTo>
                    <a:pt x="3208" y="21130"/>
                    <a:pt x="3678" y="19722"/>
                    <a:pt x="4089" y="18078"/>
                  </a:cubicBezTo>
                  <a:cubicBezTo>
                    <a:pt x="4500" y="16435"/>
                    <a:pt x="4852" y="14557"/>
                    <a:pt x="5321" y="14087"/>
                  </a:cubicBezTo>
                  <a:cubicBezTo>
                    <a:pt x="5791" y="13617"/>
                    <a:pt x="6378" y="14557"/>
                    <a:pt x="6965" y="15496"/>
                  </a:cubicBezTo>
                  <a:cubicBezTo>
                    <a:pt x="7552" y="16435"/>
                    <a:pt x="8139" y="17374"/>
                    <a:pt x="8726" y="17139"/>
                  </a:cubicBezTo>
                  <a:cubicBezTo>
                    <a:pt x="9313" y="16904"/>
                    <a:pt x="9900" y="15496"/>
                    <a:pt x="10428" y="16435"/>
                  </a:cubicBezTo>
                  <a:cubicBezTo>
                    <a:pt x="10956" y="17374"/>
                    <a:pt x="11426" y="20661"/>
                    <a:pt x="11895" y="21130"/>
                  </a:cubicBezTo>
                  <a:cubicBezTo>
                    <a:pt x="12365" y="21600"/>
                    <a:pt x="12834" y="19252"/>
                    <a:pt x="13832" y="15261"/>
                  </a:cubicBezTo>
                  <a:cubicBezTo>
                    <a:pt x="14830" y="11270"/>
                    <a:pt x="16356" y="5635"/>
                    <a:pt x="17706" y="2817"/>
                  </a:cubicBezTo>
                  <a:cubicBezTo>
                    <a:pt x="19056" y="0"/>
                    <a:pt x="20230" y="0"/>
                    <a:pt x="21404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1735906" y="4504900"/>
              <a:ext cx="293772" cy="83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55" fill="norm" stroke="1" extrusionOk="0">
                  <a:moveTo>
                    <a:pt x="11150" y="17367"/>
                  </a:moveTo>
                  <a:cubicBezTo>
                    <a:pt x="8388" y="17630"/>
                    <a:pt x="5625" y="17894"/>
                    <a:pt x="3741" y="18201"/>
                  </a:cubicBezTo>
                  <a:cubicBezTo>
                    <a:pt x="1857" y="18508"/>
                    <a:pt x="853" y="18860"/>
                    <a:pt x="350" y="19343"/>
                  </a:cubicBezTo>
                  <a:cubicBezTo>
                    <a:pt x="-152" y="19826"/>
                    <a:pt x="-152" y="20440"/>
                    <a:pt x="601" y="20835"/>
                  </a:cubicBezTo>
                  <a:cubicBezTo>
                    <a:pt x="1355" y="21230"/>
                    <a:pt x="2862" y="21406"/>
                    <a:pt x="5876" y="21099"/>
                  </a:cubicBezTo>
                  <a:cubicBezTo>
                    <a:pt x="8890" y="20791"/>
                    <a:pt x="13411" y="20001"/>
                    <a:pt x="16550" y="18421"/>
                  </a:cubicBezTo>
                  <a:cubicBezTo>
                    <a:pt x="19690" y="16840"/>
                    <a:pt x="21448" y="14469"/>
                    <a:pt x="21322" y="11747"/>
                  </a:cubicBezTo>
                  <a:cubicBezTo>
                    <a:pt x="21197" y="9026"/>
                    <a:pt x="19188" y="5952"/>
                    <a:pt x="17053" y="3889"/>
                  </a:cubicBezTo>
                  <a:cubicBezTo>
                    <a:pt x="14918" y="1826"/>
                    <a:pt x="12657" y="772"/>
                    <a:pt x="10774" y="289"/>
                  </a:cubicBezTo>
                  <a:cubicBezTo>
                    <a:pt x="8890" y="-194"/>
                    <a:pt x="7383" y="-106"/>
                    <a:pt x="5876" y="816"/>
                  </a:cubicBezTo>
                  <a:cubicBezTo>
                    <a:pt x="4369" y="1738"/>
                    <a:pt x="2862" y="3494"/>
                    <a:pt x="3113" y="5733"/>
                  </a:cubicBezTo>
                  <a:cubicBezTo>
                    <a:pt x="3364" y="7972"/>
                    <a:pt x="5374" y="10694"/>
                    <a:pt x="8262" y="13152"/>
                  </a:cubicBezTo>
                  <a:cubicBezTo>
                    <a:pt x="11150" y="15611"/>
                    <a:pt x="14918" y="17806"/>
                    <a:pt x="18685" y="20001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2501802" y="5085361"/>
              <a:ext cx="145298" cy="70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2753"/>
                    <a:pt x="2057" y="5506"/>
                    <a:pt x="5657" y="9106"/>
                  </a:cubicBezTo>
                  <a:cubicBezTo>
                    <a:pt x="9257" y="12706"/>
                    <a:pt x="15429" y="17153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2389268" y="5107029"/>
              <a:ext cx="233989" cy="13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454" fill="norm" stroke="1" extrusionOk="0">
                  <a:moveTo>
                    <a:pt x="780" y="11485"/>
                  </a:moveTo>
                  <a:cubicBezTo>
                    <a:pt x="163" y="7608"/>
                    <a:pt x="-454" y="3731"/>
                    <a:pt x="472" y="1792"/>
                  </a:cubicBezTo>
                  <a:cubicBezTo>
                    <a:pt x="1397" y="-146"/>
                    <a:pt x="3866" y="-146"/>
                    <a:pt x="6797" y="131"/>
                  </a:cubicBezTo>
                  <a:cubicBezTo>
                    <a:pt x="9729" y="408"/>
                    <a:pt x="13123" y="962"/>
                    <a:pt x="15592" y="2069"/>
                  </a:cubicBezTo>
                  <a:cubicBezTo>
                    <a:pt x="18060" y="3177"/>
                    <a:pt x="19603" y="4839"/>
                    <a:pt x="20375" y="7054"/>
                  </a:cubicBezTo>
                  <a:cubicBezTo>
                    <a:pt x="21146" y="9269"/>
                    <a:pt x="21146" y="12039"/>
                    <a:pt x="19449" y="14531"/>
                  </a:cubicBezTo>
                  <a:cubicBezTo>
                    <a:pt x="17752" y="17023"/>
                    <a:pt x="14357" y="19239"/>
                    <a:pt x="10963" y="21454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2684840" y="5133259"/>
              <a:ext cx="180204" cy="108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561" fill="norm" stroke="1" extrusionOk="0">
                  <a:moveTo>
                    <a:pt x="10225" y="756"/>
                  </a:moveTo>
                  <a:cubicBezTo>
                    <a:pt x="8187" y="102"/>
                    <a:pt x="6150" y="-553"/>
                    <a:pt x="4520" y="756"/>
                  </a:cubicBezTo>
                  <a:cubicBezTo>
                    <a:pt x="2889" y="2065"/>
                    <a:pt x="1667" y="5338"/>
                    <a:pt x="852" y="8611"/>
                  </a:cubicBezTo>
                  <a:cubicBezTo>
                    <a:pt x="37" y="11883"/>
                    <a:pt x="-371" y="15156"/>
                    <a:pt x="444" y="17447"/>
                  </a:cubicBezTo>
                  <a:cubicBezTo>
                    <a:pt x="1259" y="19738"/>
                    <a:pt x="3297" y="21047"/>
                    <a:pt x="5131" y="20392"/>
                  </a:cubicBezTo>
                  <a:cubicBezTo>
                    <a:pt x="6965" y="19738"/>
                    <a:pt x="8595" y="17120"/>
                    <a:pt x="10225" y="14829"/>
                  </a:cubicBezTo>
                  <a:cubicBezTo>
                    <a:pt x="11855" y="12538"/>
                    <a:pt x="13486" y="10574"/>
                    <a:pt x="15320" y="10247"/>
                  </a:cubicBezTo>
                  <a:cubicBezTo>
                    <a:pt x="17154" y="9920"/>
                    <a:pt x="19191" y="11229"/>
                    <a:pt x="21229" y="12538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2968950" y="5064605"/>
              <a:ext cx="145173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fill="norm" stroke="1" extrusionOk="0">
                  <a:moveTo>
                    <a:pt x="21080" y="0"/>
                  </a:moveTo>
                  <a:cubicBezTo>
                    <a:pt x="14550" y="720"/>
                    <a:pt x="8020" y="1440"/>
                    <a:pt x="4252" y="2700"/>
                  </a:cubicBezTo>
                  <a:cubicBezTo>
                    <a:pt x="485" y="3960"/>
                    <a:pt x="-520" y="5760"/>
                    <a:pt x="233" y="7200"/>
                  </a:cubicBezTo>
                  <a:cubicBezTo>
                    <a:pt x="987" y="8640"/>
                    <a:pt x="3499" y="9720"/>
                    <a:pt x="6010" y="10620"/>
                  </a:cubicBezTo>
                  <a:cubicBezTo>
                    <a:pt x="8522" y="11520"/>
                    <a:pt x="11033" y="12240"/>
                    <a:pt x="13796" y="12960"/>
                  </a:cubicBezTo>
                  <a:cubicBezTo>
                    <a:pt x="16559" y="13680"/>
                    <a:pt x="19573" y="14400"/>
                    <a:pt x="20075" y="15300"/>
                  </a:cubicBezTo>
                  <a:cubicBezTo>
                    <a:pt x="20578" y="16200"/>
                    <a:pt x="18568" y="17280"/>
                    <a:pt x="15806" y="18360"/>
                  </a:cubicBezTo>
                  <a:cubicBezTo>
                    <a:pt x="13043" y="19440"/>
                    <a:pt x="9527" y="20520"/>
                    <a:pt x="601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3145256" y="5066305"/>
              <a:ext cx="249080" cy="22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21600" y="1803"/>
                  </a:moveTo>
                  <a:cubicBezTo>
                    <a:pt x="20100" y="1148"/>
                    <a:pt x="18600" y="494"/>
                    <a:pt x="17100" y="166"/>
                  </a:cubicBezTo>
                  <a:cubicBezTo>
                    <a:pt x="15600" y="-161"/>
                    <a:pt x="14100" y="-161"/>
                    <a:pt x="13050" y="1639"/>
                  </a:cubicBezTo>
                  <a:cubicBezTo>
                    <a:pt x="12000" y="3439"/>
                    <a:pt x="11400" y="7039"/>
                    <a:pt x="11850" y="9166"/>
                  </a:cubicBezTo>
                  <a:cubicBezTo>
                    <a:pt x="12300" y="11294"/>
                    <a:pt x="13800" y="11948"/>
                    <a:pt x="13950" y="12766"/>
                  </a:cubicBezTo>
                  <a:cubicBezTo>
                    <a:pt x="14100" y="13584"/>
                    <a:pt x="12900" y="14566"/>
                    <a:pt x="10350" y="16039"/>
                  </a:cubicBezTo>
                  <a:cubicBezTo>
                    <a:pt x="7800" y="17512"/>
                    <a:pt x="3900" y="19475"/>
                    <a:pt x="0" y="21439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3913250" y="5002335"/>
              <a:ext cx="902912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1" y="20571"/>
                    <a:pt x="5462" y="19543"/>
                    <a:pt x="8524" y="17486"/>
                  </a:cubicBezTo>
                  <a:cubicBezTo>
                    <a:pt x="11586" y="15429"/>
                    <a:pt x="14979" y="12343"/>
                    <a:pt x="17214" y="9257"/>
                  </a:cubicBezTo>
                  <a:cubicBezTo>
                    <a:pt x="19448" y="6171"/>
                    <a:pt x="20524" y="3086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629352" y="4891633"/>
              <a:ext cx="234794" cy="25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fill="norm" stroke="1" extrusionOk="0">
                  <a:moveTo>
                    <a:pt x="3757" y="584"/>
                  </a:moveTo>
                  <a:cubicBezTo>
                    <a:pt x="2191" y="292"/>
                    <a:pt x="626" y="0"/>
                    <a:pt x="1096" y="0"/>
                  </a:cubicBezTo>
                  <a:cubicBezTo>
                    <a:pt x="1565" y="0"/>
                    <a:pt x="4070" y="292"/>
                    <a:pt x="7513" y="1459"/>
                  </a:cubicBezTo>
                  <a:cubicBezTo>
                    <a:pt x="10956" y="2627"/>
                    <a:pt x="15339" y="4670"/>
                    <a:pt x="18000" y="6422"/>
                  </a:cubicBezTo>
                  <a:cubicBezTo>
                    <a:pt x="20661" y="8173"/>
                    <a:pt x="21600" y="9632"/>
                    <a:pt x="21130" y="10508"/>
                  </a:cubicBezTo>
                  <a:cubicBezTo>
                    <a:pt x="20661" y="11384"/>
                    <a:pt x="18783" y="11676"/>
                    <a:pt x="15026" y="13427"/>
                  </a:cubicBezTo>
                  <a:cubicBezTo>
                    <a:pt x="11270" y="15178"/>
                    <a:pt x="5635" y="18389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1915024" y="5964410"/>
              <a:ext cx="368835" cy="82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90" fill="norm" stroke="1" extrusionOk="0">
                  <a:moveTo>
                    <a:pt x="3355" y="19521"/>
                  </a:moveTo>
                  <a:cubicBezTo>
                    <a:pt x="4364" y="17721"/>
                    <a:pt x="5373" y="15921"/>
                    <a:pt x="6080" y="13311"/>
                  </a:cubicBezTo>
                  <a:cubicBezTo>
                    <a:pt x="6787" y="10701"/>
                    <a:pt x="7190" y="7281"/>
                    <a:pt x="6787" y="4941"/>
                  </a:cubicBezTo>
                  <a:cubicBezTo>
                    <a:pt x="6383" y="2601"/>
                    <a:pt x="5172" y="1341"/>
                    <a:pt x="4061" y="666"/>
                  </a:cubicBezTo>
                  <a:cubicBezTo>
                    <a:pt x="2951" y="-9"/>
                    <a:pt x="1942" y="-99"/>
                    <a:pt x="1235" y="81"/>
                  </a:cubicBezTo>
                  <a:cubicBezTo>
                    <a:pt x="529" y="261"/>
                    <a:pt x="125" y="711"/>
                    <a:pt x="24" y="2286"/>
                  </a:cubicBezTo>
                  <a:cubicBezTo>
                    <a:pt x="-77" y="3861"/>
                    <a:pt x="125" y="6561"/>
                    <a:pt x="1033" y="9666"/>
                  </a:cubicBezTo>
                  <a:cubicBezTo>
                    <a:pt x="1942" y="12771"/>
                    <a:pt x="3557" y="16281"/>
                    <a:pt x="4667" y="18396"/>
                  </a:cubicBezTo>
                  <a:cubicBezTo>
                    <a:pt x="5777" y="20511"/>
                    <a:pt x="6383" y="21231"/>
                    <a:pt x="6787" y="21366"/>
                  </a:cubicBezTo>
                  <a:cubicBezTo>
                    <a:pt x="7190" y="21501"/>
                    <a:pt x="7392" y="21051"/>
                    <a:pt x="7796" y="20286"/>
                  </a:cubicBezTo>
                  <a:cubicBezTo>
                    <a:pt x="8200" y="19521"/>
                    <a:pt x="8805" y="18441"/>
                    <a:pt x="9512" y="17586"/>
                  </a:cubicBezTo>
                  <a:cubicBezTo>
                    <a:pt x="10218" y="16731"/>
                    <a:pt x="11026" y="16101"/>
                    <a:pt x="12338" y="16056"/>
                  </a:cubicBezTo>
                  <a:cubicBezTo>
                    <a:pt x="13650" y="16011"/>
                    <a:pt x="15467" y="16551"/>
                    <a:pt x="17082" y="17361"/>
                  </a:cubicBezTo>
                  <a:cubicBezTo>
                    <a:pt x="18697" y="18171"/>
                    <a:pt x="20110" y="19251"/>
                    <a:pt x="21523" y="20331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2491424" y="6569457"/>
              <a:ext cx="217945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2464672" y="6693996"/>
              <a:ext cx="223941" cy="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0700" fill="norm" stroke="1" extrusionOk="0">
                  <a:moveTo>
                    <a:pt x="3512" y="0"/>
                  </a:moveTo>
                  <a:cubicBezTo>
                    <a:pt x="1549" y="7200"/>
                    <a:pt x="-415" y="14400"/>
                    <a:pt x="76" y="18000"/>
                  </a:cubicBezTo>
                  <a:cubicBezTo>
                    <a:pt x="567" y="21600"/>
                    <a:pt x="3512" y="21600"/>
                    <a:pt x="7440" y="18000"/>
                  </a:cubicBezTo>
                  <a:cubicBezTo>
                    <a:pt x="11367" y="14400"/>
                    <a:pt x="16276" y="7200"/>
                    <a:pt x="21185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3428930" y="6117855"/>
              <a:ext cx="532415" cy="557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209" fill="norm" stroke="1" extrusionOk="0">
                  <a:moveTo>
                    <a:pt x="3185" y="7711"/>
                  </a:moveTo>
                  <a:cubicBezTo>
                    <a:pt x="2077" y="7316"/>
                    <a:pt x="970" y="6920"/>
                    <a:pt x="416" y="7184"/>
                  </a:cubicBezTo>
                  <a:cubicBezTo>
                    <a:pt x="-138" y="7447"/>
                    <a:pt x="-138" y="8369"/>
                    <a:pt x="416" y="10081"/>
                  </a:cubicBezTo>
                  <a:cubicBezTo>
                    <a:pt x="970" y="11794"/>
                    <a:pt x="2077" y="14296"/>
                    <a:pt x="2839" y="15811"/>
                  </a:cubicBezTo>
                  <a:cubicBezTo>
                    <a:pt x="3600" y="17325"/>
                    <a:pt x="4016" y="17852"/>
                    <a:pt x="4362" y="17720"/>
                  </a:cubicBezTo>
                  <a:cubicBezTo>
                    <a:pt x="4708" y="17589"/>
                    <a:pt x="4985" y="16799"/>
                    <a:pt x="5124" y="15942"/>
                  </a:cubicBezTo>
                  <a:cubicBezTo>
                    <a:pt x="5262" y="15086"/>
                    <a:pt x="5262" y="14164"/>
                    <a:pt x="5539" y="13374"/>
                  </a:cubicBezTo>
                  <a:cubicBezTo>
                    <a:pt x="5816" y="12584"/>
                    <a:pt x="6370" y="11925"/>
                    <a:pt x="6924" y="11794"/>
                  </a:cubicBezTo>
                  <a:cubicBezTo>
                    <a:pt x="7477" y="11662"/>
                    <a:pt x="8031" y="12057"/>
                    <a:pt x="9347" y="13638"/>
                  </a:cubicBezTo>
                  <a:cubicBezTo>
                    <a:pt x="10662" y="15218"/>
                    <a:pt x="12739" y="17984"/>
                    <a:pt x="14539" y="19564"/>
                  </a:cubicBezTo>
                  <a:cubicBezTo>
                    <a:pt x="16339" y="21145"/>
                    <a:pt x="17862" y="21540"/>
                    <a:pt x="19039" y="20947"/>
                  </a:cubicBezTo>
                  <a:cubicBezTo>
                    <a:pt x="20216" y="20355"/>
                    <a:pt x="21047" y="18774"/>
                    <a:pt x="21254" y="15877"/>
                  </a:cubicBezTo>
                  <a:cubicBezTo>
                    <a:pt x="21462" y="12979"/>
                    <a:pt x="21047" y="8764"/>
                    <a:pt x="20700" y="6130"/>
                  </a:cubicBezTo>
                  <a:cubicBezTo>
                    <a:pt x="20354" y="3496"/>
                    <a:pt x="20077" y="2442"/>
                    <a:pt x="19731" y="1586"/>
                  </a:cubicBezTo>
                  <a:cubicBezTo>
                    <a:pt x="19385" y="730"/>
                    <a:pt x="18970" y="72"/>
                    <a:pt x="18485" y="6"/>
                  </a:cubicBezTo>
                  <a:cubicBezTo>
                    <a:pt x="18000" y="-60"/>
                    <a:pt x="17447" y="467"/>
                    <a:pt x="16893" y="994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4068924" y="6774497"/>
              <a:ext cx="144485" cy="204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0584" fill="norm" stroke="1" extrusionOk="0">
                  <a:moveTo>
                    <a:pt x="7535" y="1300"/>
                  </a:moveTo>
                  <a:cubicBezTo>
                    <a:pt x="5023" y="2345"/>
                    <a:pt x="2512" y="3390"/>
                    <a:pt x="2260" y="6352"/>
                  </a:cubicBezTo>
                  <a:cubicBezTo>
                    <a:pt x="2009" y="9313"/>
                    <a:pt x="4019" y="14190"/>
                    <a:pt x="6028" y="17152"/>
                  </a:cubicBezTo>
                  <a:cubicBezTo>
                    <a:pt x="8037" y="20113"/>
                    <a:pt x="10046" y="21158"/>
                    <a:pt x="13060" y="20287"/>
                  </a:cubicBezTo>
                  <a:cubicBezTo>
                    <a:pt x="16074" y="19416"/>
                    <a:pt x="20093" y="16629"/>
                    <a:pt x="20847" y="12797"/>
                  </a:cubicBezTo>
                  <a:cubicBezTo>
                    <a:pt x="21600" y="8964"/>
                    <a:pt x="19088" y="4087"/>
                    <a:pt x="15070" y="1823"/>
                  </a:cubicBezTo>
                  <a:cubicBezTo>
                    <a:pt x="11051" y="-442"/>
                    <a:pt x="5526" y="-94"/>
                    <a:pt x="0" y="255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4329921" y="6359895"/>
              <a:ext cx="226677" cy="22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1207" fill="norm" stroke="1" extrusionOk="0">
                  <a:moveTo>
                    <a:pt x="1765" y="6080"/>
                  </a:moveTo>
                  <a:cubicBezTo>
                    <a:pt x="812" y="4771"/>
                    <a:pt x="-141" y="3462"/>
                    <a:pt x="18" y="2317"/>
                  </a:cubicBezTo>
                  <a:cubicBezTo>
                    <a:pt x="177" y="1171"/>
                    <a:pt x="1447" y="189"/>
                    <a:pt x="4783" y="26"/>
                  </a:cubicBezTo>
                  <a:cubicBezTo>
                    <a:pt x="8118" y="-138"/>
                    <a:pt x="13518" y="517"/>
                    <a:pt x="16853" y="1335"/>
                  </a:cubicBezTo>
                  <a:cubicBezTo>
                    <a:pt x="20188" y="2153"/>
                    <a:pt x="21459" y="3135"/>
                    <a:pt x="20506" y="5917"/>
                  </a:cubicBezTo>
                  <a:cubicBezTo>
                    <a:pt x="19553" y="8698"/>
                    <a:pt x="16377" y="13280"/>
                    <a:pt x="13677" y="16062"/>
                  </a:cubicBezTo>
                  <a:cubicBezTo>
                    <a:pt x="10977" y="18844"/>
                    <a:pt x="8753" y="19826"/>
                    <a:pt x="6847" y="20480"/>
                  </a:cubicBezTo>
                  <a:cubicBezTo>
                    <a:pt x="4941" y="21135"/>
                    <a:pt x="3353" y="21462"/>
                    <a:pt x="4147" y="20971"/>
                  </a:cubicBezTo>
                  <a:cubicBezTo>
                    <a:pt x="4941" y="20480"/>
                    <a:pt x="8118" y="19171"/>
                    <a:pt x="11294" y="17862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4557926" y="6361891"/>
              <a:ext cx="144075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1" h="21600" fill="norm" stroke="1" extrusionOk="0">
                  <a:moveTo>
                    <a:pt x="15671" y="0"/>
                  </a:moveTo>
                  <a:cubicBezTo>
                    <a:pt x="11831" y="0"/>
                    <a:pt x="7991" y="0"/>
                    <a:pt x="4631" y="1680"/>
                  </a:cubicBezTo>
                  <a:cubicBezTo>
                    <a:pt x="1271" y="3360"/>
                    <a:pt x="-1609" y="6720"/>
                    <a:pt x="1031" y="10320"/>
                  </a:cubicBezTo>
                  <a:cubicBezTo>
                    <a:pt x="3671" y="13920"/>
                    <a:pt x="11831" y="17760"/>
                    <a:pt x="19991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5317108" y="6310000"/>
              <a:ext cx="69860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fill="norm" stroke="1" extrusionOk="0">
                  <a:moveTo>
                    <a:pt x="20771" y="0"/>
                  </a:moveTo>
                  <a:cubicBezTo>
                    <a:pt x="15628" y="206"/>
                    <a:pt x="10485" y="411"/>
                    <a:pt x="6371" y="2263"/>
                  </a:cubicBezTo>
                  <a:cubicBezTo>
                    <a:pt x="2257" y="4114"/>
                    <a:pt x="-829" y="7611"/>
                    <a:pt x="200" y="11109"/>
                  </a:cubicBezTo>
                  <a:cubicBezTo>
                    <a:pt x="1228" y="14606"/>
                    <a:pt x="6371" y="18103"/>
                    <a:pt x="11514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5042045" y="6476052"/>
              <a:ext cx="645893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1460" y="21600"/>
                  </a:moveTo>
                  <a:cubicBezTo>
                    <a:pt x="655" y="19200"/>
                    <a:pt x="-149" y="16800"/>
                    <a:pt x="23" y="15600"/>
                  </a:cubicBezTo>
                  <a:cubicBezTo>
                    <a:pt x="196" y="14400"/>
                    <a:pt x="1345" y="14400"/>
                    <a:pt x="3930" y="13200"/>
                  </a:cubicBezTo>
                  <a:cubicBezTo>
                    <a:pt x="6515" y="12000"/>
                    <a:pt x="10536" y="9600"/>
                    <a:pt x="13696" y="7200"/>
                  </a:cubicBezTo>
                  <a:cubicBezTo>
                    <a:pt x="16855" y="4800"/>
                    <a:pt x="19153" y="2400"/>
                    <a:pt x="21451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6090846" y="6185460"/>
              <a:ext cx="602157" cy="44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99" fill="norm" stroke="1" extrusionOk="0">
                  <a:moveTo>
                    <a:pt x="11174" y="502"/>
                  </a:moveTo>
                  <a:cubicBezTo>
                    <a:pt x="9199" y="3851"/>
                    <a:pt x="7224" y="7200"/>
                    <a:pt x="5620" y="10214"/>
                  </a:cubicBezTo>
                  <a:cubicBezTo>
                    <a:pt x="4015" y="13228"/>
                    <a:pt x="2781" y="15907"/>
                    <a:pt x="1793" y="17749"/>
                  </a:cubicBezTo>
                  <a:cubicBezTo>
                    <a:pt x="806" y="19591"/>
                    <a:pt x="65" y="20595"/>
                    <a:pt x="4" y="21098"/>
                  </a:cubicBezTo>
                  <a:cubicBezTo>
                    <a:pt x="-58" y="21600"/>
                    <a:pt x="559" y="21600"/>
                    <a:pt x="3213" y="21265"/>
                  </a:cubicBezTo>
                  <a:cubicBezTo>
                    <a:pt x="5867" y="20930"/>
                    <a:pt x="10557" y="20260"/>
                    <a:pt x="13704" y="19842"/>
                  </a:cubicBezTo>
                  <a:cubicBezTo>
                    <a:pt x="16852" y="19423"/>
                    <a:pt x="18456" y="19256"/>
                    <a:pt x="19629" y="19088"/>
                  </a:cubicBezTo>
                  <a:cubicBezTo>
                    <a:pt x="20801" y="18921"/>
                    <a:pt x="21542" y="18753"/>
                    <a:pt x="21480" y="18419"/>
                  </a:cubicBezTo>
                  <a:cubicBezTo>
                    <a:pt x="21419" y="18084"/>
                    <a:pt x="20555" y="17581"/>
                    <a:pt x="19197" y="16242"/>
                  </a:cubicBezTo>
                  <a:cubicBezTo>
                    <a:pt x="17839" y="14902"/>
                    <a:pt x="15988" y="12726"/>
                    <a:pt x="14692" y="9879"/>
                  </a:cubicBezTo>
                  <a:cubicBezTo>
                    <a:pt x="13396" y="7033"/>
                    <a:pt x="12655" y="3516"/>
                    <a:pt x="11915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6839915" y="6133569"/>
              <a:ext cx="422984" cy="38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427" fill="norm" stroke="1" extrusionOk="0">
                  <a:moveTo>
                    <a:pt x="2091" y="9175"/>
                  </a:moveTo>
                  <a:cubicBezTo>
                    <a:pt x="1220" y="9175"/>
                    <a:pt x="349" y="9175"/>
                    <a:pt x="87" y="9749"/>
                  </a:cubicBezTo>
                  <a:cubicBezTo>
                    <a:pt x="-174" y="10322"/>
                    <a:pt x="174" y="11469"/>
                    <a:pt x="784" y="13094"/>
                  </a:cubicBezTo>
                  <a:cubicBezTo>
                    <a:pt x="1394" y="14719"/>
                    <a:pt x="2265" y="16821"/>
                    <a:pt x="2961" y="18542"/>
                  </a:cubicBezTo>
                  <a:cubicBezTo>
                    <a:pt x="3658" y="20262"/>
                    <a:pt x="4181" y="21600"/>
                    <a:pt x="5052" y="21409"/>
                  </a:cubicBezTo>
                  <a:cubicBezTo>
                    <a:pt x="5923" y="21218"/>
                    <a:pt x="7142" y="19497"/>
                    <a:pt x="8100" y="18350"/>
                  </a:cubicBezTo>
                  <a:cubicBezTo>
                    <a:pt x="9058" y="17204"/>
                    <a:pt x="9755" y="16630"/>
                    <a:pt x="11149" y="16630"/>
                  </a:cubicBezTo>
                  <a:cubicBezTo>
                    <a:pt x="12542" y="16630"/>
                    <a:pt x="14632" y="17204"/>
                    <a:pt x="16026" y="17777"/>
                  </a:cubicBezTo>
                  <a:cubicBezTo>
                    <a:pt x="17420" y="18350"/>
                    <a:pt x="18116" y="18924"/>
                    <a:pt x="18900" y="19115"/>
                  </a:cubicBezTo>
                  <a:cubicBezTo>
                    <a:pt x="19684" y="19306"/>
                    <a:pt x="20555" y="19115"/>
                    <a:pt x="20991" y="18446"/>
                  </a:cubicBezTo>
                  <a:cubicBezTo>
                    <a:pt x="21426" y="17777"/>
                    <a:pt x="21426" y="16630"/>
                    <a:pt x="20816" y="13476"/>
                  </a:cubicBezTo>
                  <a:cubicBezTo>
                    <a:pt x="20207" y="10322"/>
                    <a:pt x="18987" y="5161"/>
                    <a:pt x="17768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7462625" y="6273531"/>
              <a:ext cx="383997" cy="23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4301"/>
                  </a:moveTo>
                  <a:cubicBezTo>
                    <a:pt x="1168" y="3983"/>
                    <a:pt x="2335" y="3666"/>
                    <a:pt x="3503" y="3666"/>
                  </a:cubicBezTo>
                  <a:cubicBezTo>
                    <a:pt x="4670" y="3666"/>
                    <a:pt x="5838" y="3983"/>
                    <a:pt x="6227" y="5572"/>
                  </a:cubicBezTo>
                  <a:cubicBezTo>
                    <a:pt x="6616" y="7160"/>
                    <a:pt x="6227" y="10019"/>
                    <a:pt x="5546" y="11766"/>
                  </a:cubicBezTo>
                  <a:cubicBezTo>
                    <a:pt x="4865" y="13513"/>
                    <a:pt x="3892" y="14148"/>
                    <a:pt x="2919" y="14942"/>
                  </a:cubicBezTo>
                  <a:cubicBezTo>
                    <a:pt x="1946" y="15736"/>
                    <a:pt x="973" y="16689"/>
                    <a:pt x="973" y="17007"/>
                  </a:cubicBezTo>
                  <a:cubicBezTo>
                    <a:pt x="973" y="17325"/>
                    <a:pt x="1946" y="17007"/>
                    <a:pt x="4378" y="14625"/>
                  </a:cubicBezTo>
                  <a:cubicBezTo>
                    <a:pt x="6811" y="12242"/>
                    <a:pt x="10703" y="7795"/>
                    <a:pt x="12843" y="4778"/>
                  </a:cubicBezTo>
                  <a:cubicBezTo>
                    <a:pt x="14984" y="1760"/>
                    <a:pt x="15373" y="172"/>
                    <a:pt x="14984" y="13"/>
                  </a:cubicBezTo>
                  <a:cubicBezTo>
                    <a:pt x="14595" y="-146"/>
                    <a:pt x="13427" y="1125"/>
                    <a:pt x="12454" y="3348"/>
                  </a:cubicBezTo>
                  <a:cubicBezTo>
                    <a:pt x="11481" y="5572"/>
                    <a:pt x="10703" y="8748"/>
                    <a:pt x="10314" y="11289"/>
                  </a:cubicBezTo>
                  <a:cubicBezTo>
                    <a:pt x="9924" y="13830"/>
                    <a:pt x="9924" y="15736"/>
                    <a:pt x="11870" y="17325"/>
                  </a:cubicBezTo>
                  <a:cubicBezTo>
                    <a:pt x="13816" y="18913"/>
                    <a:pt x="17708" y="20183"/>
                    <a:pt x="21600" y="21454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8531589" y="6258108"/>
              <a:ext cx="2698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8448563" y="6393026"/>
              <a:ext cx="300971" cy="5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2979" y="12960"/>
                  </a:moveTo>
                  <a:cubicBezTo>
                    <a:pt x="1490" y="15840"/>
                    <a:pt x="0" y="18720"/>
                    <a:pt x="0" y="20160"/>
                  </a:cubicBezTo>
                  <a:cubicBezTo>
                    <a:pt x="0" y="21600"/>
                    <a:pt x="1490" y="21600"/>
                    <a:pt x="5338" y="18000"/>
                  </a:cubicBezTo>
                  <a:cubicBezTo>
                    <a:pt x="9186" y="14400"/>
                    <a:pt x="15393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9476013" y="5780707"/>
              <a:ext cx="464660" cy="74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14" fill="norm" stroke="1" extrusionOk="0">
                  <a:moveTo>
                    <a:pt x="0" y="11400"/>
                  </a:moveTo>
                  <a:cubicBezTo>
                    <a:pt x="480" y="13200"/>
                    <a:pt x="960" y="15000"/>
                    <a:pt x="1360" y="16150"/>
                  </a:cubicBezTo>
                  <a:cubicBezTo>
                    <a:pt x="1760" y="17300"/>
                    <a:pt x="2080" y="17800"/>
                    <a:pt x="2320" y="17800"/>
                  </a:cubicBezTo>
                  <a:cubicBezTo>
                    <a:pt x="2560" y="17800"/>
                    <a:pt x="2720" y="17300"/>
                    <a:pt x="3440" y="16350"/>
                  </a:cubicBezTo>
                  <a:cubicBezTo>
                    <a:pt x="4160" y="15400"/>
                    <a:pt x="5440" y="14000"/>
                    <a:pt x="6480" y="13200"/>
                  </a:cubicBezTo>
                  <a:cubicBezTo>
                    <a:pt x="7520" y="12400"/>
                    <a:pt x="8320" y="12200"/>
                    <a:pt x="8880" y="12400"/>
                  </a:cubicBezTo>
                  <a:cubicBezTo>
                    <a:pt x="9440" y="12600"/>
                    <a:pt x="9760" y="13200"/>
                    <a:pt x="10640" y="14550"/>
                  </a:cubicBezTo>
                  <a:cubicBezTo>
                    <a:pt x="11520" y="15900"/>
                    <a:pt x="12960" y="18000"/>
                    <a:pt x="14080" y="19300"/>
                  </a:cubicBezTo>
                  <a:cubicBezTo>
                    <a:pt x="15200" y="20600"/>
                    <a:pt x="16000" y="21100"/>
                    <a:pt x="16800" y="21350"/>
                  </a:cubicBezTo>
                  <a:cubicBezTo>
                    <a:pt x="17600" y="21600"/>
                    <a:pt x="18400" y="21600"/>
                    <a:pt x="19200" y="21100"/>
                  </a:cubicBezTo>
                  <a:cubicBezTo>
                    <a:pt x="20000" y="20600"/>
                    <a:pt x="20800" y="19600"/>
                    <a:pt x="21200" y="17500"/>
                  </a:cubicBezTo>
                  <a:cubicBezTo>
                    <a:pt x="21600" y="15400"/>
                    <a:pt x="21600" y="12200"/>
                    <a:pt x="21120" y="9100"/>
                  </a:cubicBezTo>
                  <a:cubicBezTo>
                    <a:pt x="20640" y="6000"/>
                    <a:pt x="19680" y="3000"/>
                    <a:pt x="1872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0036440" y="6538322"/>
              <a:ext cx="265798" cy="11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146" fill="norm" stroke="1" extrusionOk="0">
                  <a:moveTo>
                    <a:pt x="5742" y="0"/>
                  </a:moveTo>
                  <a:cubicBezTo>
                    <a:pt x="8749" y="0"/>
                    <a:pt x="11757" y="0"/>
                    <a:pt x="14218" y="926"/>
                  </a:cubicBezTo>
                  <a:cubicBezTo>
                    <a:pt x="16679" y="1851"/>
                    <a:pt x="18592" y="3703"/>
                    <a:pt x="19823" y="6171"/>
                  </a:cubicBezTo>
                  <a:cubicBezTo>
                    <a:pt x="21053" y="8640"/>
                    <a:pt x="21600" y="11726"/>
                    <a:pt x="20096" y="14503"/>
                  </a:cubicBezTo>
                  <a:cubicBezTo>
                    <a:pt x="18592" y="17280"/>
                    <a:pt x="15038" y="19749"/>
                    <a:pt x="11347" y="20674"/>
                  </a:cubicBezTo>
                  <a:cubicBezTo>
                    <a:pt x="7656" y="21600"/>
                    <a:pt x="3828" y="20983"/>
                    <a:pt x="0" y="20366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0077954" y="6545439"/>
              <a:ext cx="62271" cy="7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21600" y="885"/>
                  </a:moveTo>
                  <a:cubicBezTo>
                    <a:pt x="15600" y="-54"/>
                    <a:pt x="9600" y="-993"/>
                    <a:pt x="6000" y="2294"/>
                  </a:cubicBezTo>
                  <a:cubicBezTo>
                    <a:pt x="2400" y="5581"/>
                    <a:pt x="1200" y="13094"/>
                    <a:pt x="0" y="20607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10358168" y="6111984"/>
              <a:ext cx="498158" cy="30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5213"/>
                  </a:moveTo>
                  <a:cubicBezTo>
                    <a:pt x="2550" y="4477"/>
                    <a:pt x="5100" y="3740"/>
                    <a:pt x="6750" y="3740"/>
                  </a:cubicBezTo>
                  <a:cubicBezTo>
                    <a:pt x="8400" y="3740"/>
                    <a:pt x="9150" y="4477"/>
                    <a:pt x="8925" y="6686"/>
                  </a:cubicBezTo>
                  <a:cubicBezTo>
                    <a:pt x="8700" y="8895"/>
                    <a:pt x="7500" y="12577"/>
                    <a:pt x="6375" y="14663"/>
                  </a:cubicBezTo>
                  <a:cubicBezTo>
                    <a:pt x="5250" y="16749"/>
                    <a:pt x="4200" y="17240"/>
                    <a:pt x="3975" y="16872"/>
                  </a:cubicBezTo>
                  <a:cubicBezTo>
                    <a:pt x="3750" y="16504"/>
                    <a:pt x="4350" y="15277"/>
                    <a:pt x="6375" y="12699"/>
                  </a:cubicBezTo>
                  <a:cubicBezTo>
                    <a:pt x="8400" y="10122"/>
                    <a:pt x="11850" y="6195"/>
                    <a:pt x="13875" y="3740"/>
                  </a:cubicBezTo>
                  <a:cubicBezTo>
                    <a:pt x="15900" y="1286"/>
                    <a:pt x="16500" y="304"/>
                    <a:pt x="16425" y="58"/>
                  </a:cubicBezTo>
                  <a:cubicBezTo>
                    <a:pt x="16350" y="-187"/>
                    <a:pt x="15600" y="304"/>
                    <a:pt x="14475" y="2145"/>
                  </a:cubicBezTo>
                  <a:cubicBezTo>
                    <a:pt x="13350" y="3986"/>
                    <a:pt x="11850" y="7177"/>
                    <a:pt x="11925" y="10490"/>
                  </a:cubicBezTo>
                  <a:cubicBezTo>
                    <a:pt x="12000" y="13804"/>
                    <a:pt x="13650" y="17240"/>
                    <a:pt x="15525" y="19081"/>
                  </a:cubicBezTo>
                  <a:cubicBezTo>
                    <a:pt x="17400" y="20922"/>
                    <a:pt x="19500" y="21168"/>
                    <a:pt x="21600" y="21413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1323349" y="6029786"/>
              <a:ext cx="16028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6075"/>
                    <a:pt x="17280" y="12150"/>
                    <a:pt x="19440" y="15750"/>
                  </a:cubicBezTo>
                  <a:cubicBezTo>
                    <a:pt x="21600" y="19350"/>
                    <a:pt x="17280" y="20475"/>
                    <a:pt x="1296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1167674" y="6102434"/>
              <a:ext cx="539673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5" y="16800"/>
                    <a:pt x="6369" y="12000"/>
                    <a:pt x="9969" y="8400"/>
                  </a:cubicBezTo>
                  <a:cubicBezTo>
                    <a:pt x="13569" y="4800"/>
                    <a:pt x="17585" y="24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12187366" y="6009030"/>
              <a:ext cx="671971" cy="5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600" fill="norm" stroke="1" extrusionOk="0">
                  <a:moveTo>
                    <a:pt x="16035" y="0"/>
                  </a:moveTo>
                  <a:cubicBezTo>
                    <a:pt x="15925" y="3665"/>
                    <a:pt x="15816" y="7331"/>
                    <a:pt x="15213" y="10276"/>
                  </a:cubicBezTo>
                  <a:cubicBezTo>
                    <a:pt x="14610" y="13222"/>
                    <a:pt x="13513" y="15447"/>
                    <a:pt x="11649" y="16560"/>
                  </a:cubicBezTo>
                  <a:cubicBezTo>
                    <a:pt x="9785" y="17673"/>
                    <a:pt x="7154" y="17673"/>
                    <a:pt x="5016" y="16691"/>
                  </a:cubicBezTo>
                  <a:cubicBezTo>
                    <a:pt x="2878" y="15709"/>
                    <a:pt x="1233" y="13745"/>
                    <a:pt x="466" y="11520"/>
                  </a:cubicBezTo>
                  <a:cubicBezTo>
                    <a:pt x="-302" y="9295"/>
                    <a:pt x="-192" y="6807"/>
                    <a:pt x="1343" y="5171"/>
                  </a:cubicBezTo>
                  <a:cubicBezTo>
                    <a:pt x="2878" y="3535"/>
                    <a:pt x="5838" y="2749"/>
                    <a:pt x="8415" y="3600"/>
                  </a:cubicBezTo>
                  <a:cubicBezTo>
                    <a:pt x="10991" y="4451"/>
                    <a:pt x="13184" y="6938"/>
                    <a:pt x="15268" y="10211"/>
                  </a:cubicBezTo>
                  <a:cubicBezTo>
                    <a:pt x="17351" y="13484"/>
                    <a:pt x="19324" y="17542"/>
                    <a:pt x="21298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12226260" y="6745888"/>
              <a:ext cx="6745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55" y="21600"/>
                    <a:pt x="7311" y="21600"/>
                    <a:pt x="10911" y="18000"/>
                  </a:cubicBezTo>
                  <a:cubicBezTo>
                    <a:pt x="14511" y="14400"/>
                    <a:pt x="18055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12496095" y="6880806"/>
              <a:ext cx="446268" cy="34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6480"/>
                  </a:moveTo>
                  <a:cubicBezTo>
                    <a:pt x="335" y="8856"/>
                    <a:pt x="670" y="11232"/>
                    <a:pt x="1256" y="13284"/>
                  </a:cubicBezTo>
                  <a:cubicBezTo>
                    <a:pt x="1842" y="15336"/>
                    <a:pt x="2679" y="17064"/>
                    <a:pt x="3349" y="18576"/>
                  </a:cubicBezTo>
                  <a:cubicBezTo>
                    <a:pt x="4019" y="20088"/>
                    <a:pt x="4521" y="21384"/>
                    <a:pt x="4353" y="21492"/>
                  </a:cubicBezTo>
                  <a:cubicBezTo>
                    <a:pt x="4186" y="21600"/>
                    <a:pt x="3349" y="20520"/>
                    <a:pt x="3098" y="18792"/>
                  </a:cubicBezTo>
                  <a:cubicBezTo>
                    <a:pt x="2847" y="17064"/>
                    <a:pt x="3181" y="14688"/>
                    <a:pt x="6363" y="11448"/>
                  </a:cubicBezTo>
                  <a:cubicBezTo>
                    <a:pt x="9544" y="8208"/>
                    <a:pt x="15572" y="4104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3264089" y="6112812"/>
              <a:ext cx="41597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0" y="0"/>
                  </a:moveTo>
                  <a:cubicBezTo>
                    <a:pt x="8308" y="4526"/>
                    <a:pt x="16615" y="9051"/>
                    <a:pt x="19108" y="12651"/>
                  </a:cubicBezTo>
                  <a:cubicBezTo>
                    <a:pt x="21600" y="16251"/>
                    <a:pt x="18277" y="18926"/>
                    <a:pt x="14954" y="2160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3232505" y="5944271"/>
              <a:ext cx="451172" cy="55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428" fill="norm" stroke="1" extrusionOk="0">
                  <a:moveTo>
                    <a:pt x="3406" y="8146"/>
                  </a:moveTo>
                  <a:cubicBezTo>
                    <a:pt x="2117" y="7073"/>
                    <a:pt x="827" y="5999"/>
                    <a:pt x="263" y="5127"/>
                  </a:cubicBezTo>
                  <a:cubicBezTo>
                    <a:pt x="-301" y="4255"/>
                    <a:pt x="-140" y="3585"/>
                    <a:pt x="2600" y="2712"/>
                  </a:cubicBezTo>
                  <a:cubicBezTo>
                    <a:pt x="5341" y="1840"/>
                    <a:pt x="10660" y="767"/>
                    <a:pt x="13804" y="298"/>
                  </a:cubicBezTo>
                  <a:cubicBezTo>
                    <a:pt x="16947" y="-172"/>
                    <a:pt x="17914" y="-38"/>
                    <a:pt x="18317" y="365"/>
                  </a:cubicBezTo>
                  <a:cubicBezTo>
                    <a:pt x="18720" y="767"/>
                    <a:pt x="18559" y="1438"/>
                    <a:pt x="17108" y="2377"/>
                  </a:cubicBezTo>
                  <a:cubicBezTo>
                    <a:pt x="15657" y="3316"/>
                    <a:pt x="12917" y="4524"/>
                    <a:pt x="10741" y="5463"/>
                  </a:cubicBezTo>
                  <a:cubicBezTo>
                    <a:pt x="8565" y="6402"/>
                    <a:pt x="6953" y="7073"/>
                    <a:pt x="5905" y="7744"/>
                  </a:cubicBezTo>
                  <a:cubicBezTo>
                    <a:pt x="4857" y="8414"/>
                    <a:pt x="4374" y="9085"/>
                    <a:pt x="4696" y="9622"/>
                  </a:cubicBezTo>
                  <a:cubicBezTo>
                    <a:pt x="5018" y="10158"/>
                    <a:pt x="6147" y="10561"/>
                    <a:pt x="8887" y="11232"/>
                  </a:cubicBezTo>
                  <a:cubicBezTo>
                    <a:pt x="11627" y="11903"/>
                    <a:pt x="15980" y="12842"/>
                    <a:pt x="18398" y="13714"/>
                  </a:cubicBezTo>
                  <a:cubicBezTo>
                    <a:pt x="20815" y="14586"/>
                    <a:pt x="21299" y="15391"/>
                    <a:pt x="20896" y="16263"/>
                  </a:cubicBezTo>
                  <a:cubicBezTo>
                    <a:pt x="20493" y="17135"/>
                    <a:pt x="19203" y="18074"/>
                    <a:pt x="17108" y="18946"/>
                  </a:cubicBezTo>
                  <a:cubicBezTo>
                    <a:pt x="15012" y="19818"/>
                    <a:pt x="12111" y="20623"/>
                    <a:pt x="9209" y="21428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3938679" y="5885646"/>
              <a:ext cx="280215" cy="48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21397"/>
                  </a:moveTo>
                  <a:cubicBezTo>
                    <a:pt x="1067" y="16834"/>
                    <a:pt x="2133" y="12270"/>
                    <a:pt x="2800" y="9076"/>
                  </a:cubicBezTo>
                  <a:cubicBezTo>
                    <a:pt x="3467" y="5882"/>
                    <a:pt x="3733" y="4056"/>
                    <a:pt x="4000" y="2687"/>
                  </a:cubicBezTo>
                  <a:cubicBezTo>
                    <a:pt x="4267" y="1318"/>
                    <a:pt x="4533" y="405"/>
                    <a:pt x="5333" y="101"/>
                  </a:cubicBezTo>
                  <a:cubicBezTo>
                    <a:pt x="6133" y="-203"/>
                    <a:pt x="7467" y="101"/>
                    <a:pt x="9600" y="2079"/>
                  </a:cubicBezTo>
                  <a:cubicBezTo>
                    <a:pt x="11733" y="4056"/>
                    <a:pt x="14667" y="7707"/>
                    <a:pt x="16800" y="10977"/>
                  </a:cubicBezTo>
                  <a:cubicBezTo>
                    <a:pt x="18933" y="14248"/>
                    <a:pt x="20267" y="17138"/>
                    <a:pt x="21600" y="20028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13949057" y="6112812"/>
              <a:ext cx="228323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4613267" y="6040329"/>
              <a:ext cx="622698" cy="33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4618"/>
                  </a:moveTo>
                  <a:cubicBezTo>
                    <a:pt x="1320" y="4177"/>
                    <a:pt x="2640" y="3736"/>
                    <a:pt x="3900" y="4728"/>
                  </a:cubicBezTo>
                  <a:cubicBezTo>
                    <a:pt x="5160" y="5720"/>
                    <a:pt x="6360" y="8145"/>
                    <a:pt x="6060" y="11010"/>
                  </a:cubicBezTo>
                  <a:cubicBezTo>
                    <a:pt x="5760" y="13875"/>
                    <a:pt x="3960" y="17181"/>
                    <a:pt x="2700" y="19055"/>
                  </a:cubicBezTo>
                  <a:cubicBezTo>
                    <a:pt x="1440" y="20928"/>
                    <a:pt x="720" y="21369"/>
                    <a:pt x="600" y="21149"/>
                  </a:cubicBezTo>
                  <a:cubicBezTo>
                    <a:pt x="480" y="20928"/>
                    <a:pt x="960" y="20047"/>
                    <a:pt x="2700" y="17291"/>
                  </a:cubicBezTo>
                  <a:cubicBezTo>
                    <a:pt x="4440" y="14536"/>
                    <a:pt x="7440" y="9908"/>
                    <a:pt x="9240" y="7153"/>
                  </a:cubicBezTo>
                  <a:cubicBezTo>
                    <a:pt x="11040" y="4398"/>
                    <a:pt x="11640" y="3516"/>
                    <a:pt x="12240" y="2524"/>
                  </a:cubicBezTo>
                  <a:cubicBezTo>
                    <a:pt x="12840" y="1532"/>
                    <a:pt x="13440" y="430"/>
                    <a:pt x="13440" y="100"/>
                  </a:cubicBezTo>
                  <a:cubicBezTo>
                    <a:pt x="13440" y="-231"/>
                    <a:pt x="12840" y="210"/>
                    <a:pt x="12000" y="2193"/>
                  </a:cubicBezTo>
                  <a:cubicBezTo>
                    <a:pt x="11160" y="4177"/>
                    <a:pt x="10080" y="7704"/>
                    <a:pt x="9540" y="10018"/>
                  </a:cubicBezTo>
                  <a:cubicBezTo>
                    <a:pt x="9000" y="12332"/>
                    <a:pt x="9000" y="13434"/>
                    <a:pt x="10620" y="14647"/>
                  </a:cubicBezTo>
                  <a:cubicBezTo>
                    <a:pt x="12240" y="15859"/>
                    <a:pt x="15480" y="17181"/>
                    <a:pt x="17580" y="17732"/>
                  </a:cubicBezTo>
                  <a:cubicBezTo>
                    <a:pt x="19680" y="18283"/>
                    <a:pt x="20640" y="18063"/>
                    <a:pt x="21600" y="17842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3"/>
      <p:bldP build="whole" bldLvl="1" animBg="1" rev="0" advAuto="0" spid="215" grpId="1"/>
      <p:bldP build="whole" bldLvl="1" animBg="1" rev="0" advAuto="0" spid="26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312" name="How does it wor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does it work?</a:t>
            </a:r>
          </a:p>
        </p:txBody>
      </p:sp>
      <p:pic>
        <p:nvPicPr>
          <p:cNvPr id="313" name="httpsarxiv.orgpdf2106.09685.heic" descr="httpsarxiv.orgpdf2106.09685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6335" y="4154775"/>
            <a:ext cx="8991331" cy="8433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Drawing"/>
          <p:cNvGrpSpPr/>
          <p:nvPr/>
        </p:nvGrpSpPr>
        <p:grpSpPr>
          <a:xfrm>
            <a:off x="16505653" y="6582636"/>
            <a:ext cx="3568795" cy="3401279"/>
            <a:chOff x="-26328" y="-401952"/>
            <a:chExt cx="3568794" cy="3401278"/>
          </a:xfrm>
        </p:grpSpPr>
        <p:sp>
          <p:nvSpPr>
            <p:cNvPr id="314" name="Line"/>
            <p:cNvSpPr/>
            <p:nvPr/>
          </p:nvSpPr>
          <p:spPr>
            <a:xfrm>
              <a:off x="634" y="-1"/>
              <a:ext cx="93406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620"/>
                    <a:pt x="14400" y="11239"/>
                    <a:pt x="18000" y="14839"/>
                  </a:cubicBezTo>
                  <a:cubicBezTo>
                    <a:pt x="21600" y="18439"/>
                    <a:pt x="21600" y="2002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-26329" y="-83040"/>
              <a:ext cx="410961" cy="60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77" fill="norm" stroke="1" extrusionOk="0">
                  <a:moveTo>
                    <a:pt x="3023" y="4444"/>
                  </a:moveTo>
                  <a:cubicBezTo>
                    <a:pt x="1943" y="4074"/>
                    <a:pt x="863" y="3703"/>
                    <a:pt x="323" y="3210"/>
                  </a:cubicBezTo>
                  <a:cubicBezTo>
                    <a:pt x="-217" y="2716"/>
                    <a:pt x="-217" y="2099"/>
                    <a:pt x="1403" y="1482"/>
                  </a:cubicBezTo>
                  <a:cubicBezTo>
                    <a:pt x="3023" y="864"/>
                    <a:pt x="6263" y="247"/>
                    <a:pt x="8783" y="62"/>
                  </a:cubicBezTo>
                  <a:cubicBezTo>
                    <a:pt x="11303" y="-123"/>
                    <a:pt x="13103" y="124"/>
                    <a:pt x="14273" y="556"/>
                  </a:cubicBezTo>
                  <a:cubicBezTo>
                    <a:pt x="15443" y="988"/>
                    <a:pt x="15983" y="1605"/>
                    <a:pt x="15353" y="2592"/>
                  </a:cubicBezTo>
                  <a:cubicBezTo>
                    <a:pt x="14723" y="3580"/>
                    <a:pt x="12923" y="4938"/>
                    <a:pt x="11393" y="5987"/>
                  </a:cubicBezTo>
                  <a:cubicBezTo>
                    <a:pt x="9863" y="7036"/>
                    <a:pt x="8603" y="7776"/>
                    <a:pt x="7793" y="8455"/>
                  </a:cubicBezTo>
                  <a:cubicBezTo>
                    <a:pt x="6983" y="9134"/>
                    <a:pt x="6623" y="9751"/>
                    <a:pt x="6983" y="10122"/>
                  </a:cubicBezTo>
                  <a:cubicBezTo>
                    <a:pt x="7343" y="10492"/>
                    <a:pt x="8423" y="10615"/>
                    <a:pt x="10583" y="10924"/>
                  </a:cubicBezTo>
                  <a:cubicBezTo>
                    <a:pt x="12743" y="11232"/>
                    <a:pt x="15983" y="11726"/>
                    <a:pt x="18143" y="12220"/>
                  </a:cubicBezTo>
                  <a:cubicBezTo>
                    <a:pt x="20303" y="12714"/>
                    <a:pt x="21383" y="13207"/>
                    <a:pt x="21383" y="14133"/>
                  </a:cubicBezTo>
                  <a:cubicBezTo>
                    <a:pt x="21383" y="15059"/>
                    <a:pt x="20303" y="16416"/>
                    <a:pt x="18053" y="17712"/>
                  </a:cubicBezTo>
                  <a:cubicBezTo>
                    <a:pt x="15803" y="19008"/>
                    <a:pt x="12383" y="20243"/>
                    <a:pt x="8963" y="21477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272012" y="2364404"/>
              <a:ext cx="340942" cy="54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36" fill="norm" stroke="1" extrusionOk="0">
                  <a:moveTo>
                    <a:pt x="1867" y="16996"/>
                  </a:moveTo>
                  <a:cubicBezTo>
                    <a:pt x="994" y="17821"/>
                    <a:pt x="121" y="18647"/>
                    <a:pt x="12" y="18716"/>
                  </a:cubicBezTo>
                  <a:cubicBezTo>
                    <a:pt x="-97" y="18784"/>
                    <a:pt x="558" y="18097"/>
                    <a:pt x="1539" y="15551"/>
                  </a:cubicBezTo>
                  <a:cubicBezTo>
                    <a:pt x="2521" y="13006"/>
                    <a:pt x="3830" y="8604"/>
                    <a:pt x="4485" y="5990"/>
                  </a:cubicBezTo>
                  <a:cubicBezTo>
                    <a:pt x="5139" y="3375"/>
                    <a:pt x="5139" y="2550"/>
                    <a:pt x="5139" y="1725"/>
                  </a:cubicBezTo>
                  <a:cubicBezTo>
                    <a:pt x="5139" y="899"/>
                    <a:pt x="5139" y="74"/>
                    <a:pt x="5467" y="5"/>
                  </a:cubicBezTo>
                  <a:cubicBezTo>
                    <a:pt x="5794" y="-64"/>
                    <a:pt x="6448" y="624"/>
                    <a:pt x="8194" y="2963"/>
                  </a:cubicBezTo>
                  <a:cubicBezTo>
                    <a:pt x="9939" y="5302"/>
                    <a:pt x="12776" y="9291"/>
                    <a:pt x="15176" y="12662"/>
                  </a:cubicBezTo>
                  <a:cubicBezTo>
                    <a:pt x="17576" y="16033"/>
                    <a:pt x="19539" y="18784"/>
                    <a:pt x="21503" y="21536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287768" y="2615328"/>
              <a:ext cx="231781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4" y="21600"/>
                  </a:moveTo>
                  <a:cubicBezTo>
                    <a:pt x="1612" y="21600"/>
                    <a:pt x="0" y="21600"/>
                    <a:pt x="0" y="21086"/>
                  </a:cubicBezTo>
                  <a:cubicBezTo>
                    <a:pt x="0" y="20571"/>
                    <a:pt x="1612" y="19543"/>
                    <a:pt x="5481" y="15943"/>
                  </a:cubicBezTo>
                  <a:cubicBezTo>
                    <a:pt x="9349" y="12343"/>
                    <a:pt x="15475" y="6171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1547635" y="-401953"/>
              <a:ext cx="864223" cy="340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82" fill="norm" stroke="1" extrusionOk="0">
                  <a:moveTo>
                    <a:pt x="1017" y="838"/>
                  </a:moveTo>
                  <a:cubicBezTo>
                    <a:pt x="759" y="750"/>
                    <a:pt x="500" y="662"/>
                    <a:pt x="285" y="553"/>
                  </a:cubicBezTo>
                  <a:cubicBezTo>
                    <a:pt x="70" y="443"/>
                    <a:pt x="-102" y="311"/>
                    <a:pt x="70" y="212"/>
                  </a:cubicBezTo>
                  <a:cubicBezTo>
                    <a:pt x="242" y="114"/>
                    <a:pt x="759" y="48"/>
                    <a:pt x="1748" y="15"/>
                  </a:cubicBezTo>
                  <a:cubicBezTo>
                    <a:pt x="2738" y="-18"/>
                    <a:pt x="4201" y="-18"/>
                    <a:pt x="5406" y="234"/>
                  </a:cubicBezTo>
                  <a:cubicBezTo>
                    <a:pt x="6610" y="487"/>
                    <a:pt x="7557" y="992"/>
                    <a:pt x="7858" y="1672"/>
                  </a:cubicBezTo>
                  <a:cubicBezTo>
                    <a:pt x="8159" y="2353"/>
                    <a:pt x="7815" y="3209"/>
                    <a:pt x="7256" y="4043"/>
                  </a:cubicBezTo>
                  <a:cubicBezTo>
                    <a:pt x="6696" y="4877"/>
                    <a:pt x="5922" y="5689"/>
                    <a:pt x="5449" y="6556"/>
                  </a:cubicBezTo>
                  <a:cubicBezTo>
                    <a:pt x="4975" y="7423"/>
                    <a:pt x="4803" y="8345"/>
                    <a:pt x="4975" y="9180"/>
                  </a:cubicBezTo>
                  <a:cubicBezTo>
                    <a:pt x="5147" y="10014"/>
                    <a:pt x="5664" y="10760"/>
                    <a:pt x="6869" y="11462"/>
                  </a:cubicBezTo>
                  <a:cubicBezTo>
                    <a:pt x="8073" y="12165"/>
                    <a:pt x="9967" y="12823"/>
                    <a:pt x="12376" y="13328"/>
                  </a:cubicBezTo>
                  <a:cubicBezTo>
                    <a:pt x="14786" y="13833"/>
                    <a:pt x="17712" y="14184"/>
                    <a:pt x="19390" y="14371"/>
                  </a:cubicBezTo>
                  <a:cubicBezTo>
                    <a:pt x="21068" y="14558"/>
                    <a:pt x="21498" y="14580"/>
                    <a:pt x="21498" y="14580"/>
                  </a:cubicBezTo>
                  <a:cubicBezTo>
                    <a:pt x="21498" y="14580"/>
                    <a:pt x="21068" y="14558"/>
                    <a:pt x="19648" y="14645"/>
                  </a:cubicBezTo>
                  <a:cubicBezTo>
                    <a:pt x="18228" y="14733"/>
                    <a:pt x="15818" y="14931"/>
                    <a:pt x="14140" y="15337"/>
                  </a:cubicBezTo>
                  <a:cubicBezTo>
                    <a:pt x="12462" y="15743"/>
                    <a:pt x="11516" y="16358"/>
                    <a:pt x="11774" y="17005"/>
                  </a:cubicBezTo>
                  <a:cubicBezTo>
                    <a:pt x="12032" y="17653"/>
                    <a:pt x="13495" y="18333"/>
                    <a:pt x="14614" y="18937"/>
                  </a:cubicBezTo>
                  <a:cubicBezTo>
                    <a:pt x="15732" y="19541"/>
                    <a:pt x="16507" y="20067"/>
                    <a:pt x="16120" y="20484"/>
                  </a:cubicBezTo>
                  <a:cubicBezTo>
                    <a:pt x="15732" y="20902"/>
                    <a:pt x="14183" y="21209"/>
                    <a:pt x="13108" y="21373"/>
                  </a:cubicBezTo>
                  <a:cubicBezTo>
                    <a:pt x="12032" y="21538"/>
                    <a:pt x="11429" y="21560"/>
                    <a:pt x="10827" y="21582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2885799" y="114161"/>
              <a:ext cx="656668" cy="604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30" fill="norm" stroke="1" extrusionOk="0">
                  <a:moveTo>
                    <a:pt x="0" y="6995"/>
                  </a:moveTo>
                  <a:cubicBezTo>
                    <a:pt x="565" y="8468"/>
                    <a:pt x="1131" y="9941"/>
                    <a:pt x="1640" y="11966"/>
                  </a:cubicBezTo>
                  <a:cubicBezTo>
                    <a:pt x="2149" y="13991"/>
                    <a:pt x="2601" y="16568"/>
                    <a:pt x="2997" y="18286"/>
                  </a:cubicBezTo>
                  <a:cubicBezTo>
                    <a:pt x="3393" y="20005"/>
                    <a:pt x="3732" y="20864"/>
                    <a:pt x="4184" y="21232"/>
                  </a:cubicBezTo>
                  <a:cubicBezTo>
                    <a:pt x="4637" y="21600"/>
                    <a:pt x="5202" y="21477"/>
                    <a:pt x="5711" y="20680"/>
                  </a:cubicBezTo>
                  <a:cubicBezTo>
                    <a:pt x="6220" y="19882"/>
                    <a:pt x="6672" y="18409"/>
                    <a:pt x="6955" y="16875"/>
                  </a:cubicBezTo>
                  <a:cubicBezTo>
                    <a:pt x="7238" y="15341"/>
                    <a:pt x="7351" y="13745"/>
                    <a:pt x="7464" y="12334"/>
                  </a:cubicBezTo>
                  <a:cubicBezTo>
                    <a:pt x="7577" y="10923"/>
                    <a:pt x="7690" y="9695"/>
                    <a:pt x="7860" y="9450"/>
                  </a:cubicBezTo>
                  <a:cubicBezTo>
                    <a:pt x="8029" y="9205"/>
                    <a:pt x="8255" y="9941"/>
                    <a:pt x="9273" y="11720"/>
                  </a:cubicBezTo>
                  <a:cubicBezTo>
                    <a:pt x="10291" y="13500"/>
                    <a:pt x="12101" y="16323"/>
                    <a:pt x="13797" y="17980"/>
                  </a:cubicBezTo>
                  <a:cubicBezTo>
                    <a:pt x="15493" y="19636"/>
                    <a:pt x="17076" y="20127"/>
                    <a:pt x="18207" y="20311"/>
                  </a:cubicBezTo>
                  <a:cubicBezTo>
                    <a:pt x="19338" y="20495"/>
                    <a:pt x="20017" y="20373"/>
                    <a:pt x="20582" y="19575"/>
                  </a:cubicBezTo>
                  <a:cubicBezTo>
                    <a:pt x="21148" y="18777"/>
                    <a:pt x="21600" y="17305"/>
                    <a:pt x="21430" y="13930"/>
                  </a:cubicBezTo>
                  <a:cubicBezTo>
                    <a:pt x="21261" y="10555"/>
                    <a:pt x="20469" y="5277"/>
                    <a:pt x="19678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2354527" y="446266"/>
              <a:ext cx="454628" cy="32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87" fill="norm" stroke="1" extrusionOk="0">
                  <a:moveTo>
                    <a:pt x="11787" y="0"/>
                  </a:moveTo>
                  <a:cubicBezTo>
                    <a:pt x="10000" y="1819"/>
                    <a:pt x="8214" y="3638"/>
                    <a:pt x="6427" y="6253"/>
                  </a:cubicBezTo>
                  <a:cubicBezTo>
                    <a:pt x="4641" y="8867"/>
                    <a:pt x="2854" y="12278"/>
                    <a:pt x="1717" y="14438"/>
                  </a:cubicBezTo>
                  <a:cubicBezTo>
                    <a:pt x="581" y="16598"/>
                    <a:pt x="93" y="17507"/>
                    <a:pt x="12" y="18531"/>
                  </a:cubicBezTo>
                  <a:cubicBezTo>
                    <a:pt x="-69" y="19554"/>
                    <a:pt x="256" y="20691"/>
                    <a:pt x="1474" y="21145"/>
                  </a:cubicBezTo>
                  <a:cubicBezTo>
                    <a:pt x="2692" y="21600"/>
                    <a:pt x="4803" y="21373"/>
                    <a:pt x="8132" y="20804"/>
                  </a:cubicBezTo>
                  <a:cubicBezTo>
                    <a:pt x="11462" y="20236"/>
                    <a:pt x="16009" y="19326"/>
                    <a:pt x="18526" y="18417"/>
                  </a:cubicBezTo>
                  <a:cubicBezTo>
                    <a:pt x="21044" y="17507"/>
                    <a:pt x="21531" y="16598"/>
                    <a:pt x="21287" y="15802"/>
                  </a:cubicBezTo>
                  <a:cubicBezTo>
                    <a:pt x="21044" y="15006"/>
                    <a:pt x="20069" y="14324"/>
                    <a:pt x="17633" y="12278"/>
                  </a:cubicBezTo>
                  <a:cubicBezTo>
                    <a:pt x="15197" y="10232"/>
                    <a:pt x="11299" y="6821"/>
                    <a:pt x="7402" y="3411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24" name="Drawing"/>
          <p:cNvGrpSpPr/>
          <p:nvPr/>
        </p:nvGrpSpPr>
        <p:grpSpPr>
          <a:xfrm>
            <a:off x="6657525" y="5853355"/>
            <a:ext cx="884298" cy="657612"/>
            <a:chOff x="-25457" y="-217944"/>
            <a:chExt cx="884296" cy="657610"/>
          </a:xfrm>
        </p:grpSpPr>
        <p:sp>
          <p:nvSpPr>
            <p:cNvPr id="322" name="Line"/>
            <p:cNvSpPr/>
            <p:nvPr/>
          </p:nvSpPr>
          <p:spPr>
            <a:xfrm>
              <a:off x="-25458" y="-217945"/>
              <a:ext cx="605422" cy="65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97" fill="norm" stroke="1" extrusionOk="0">
                  <a:moveTo>
                    <a:pt x="920" y="7125"/>
                  </a:moveTo>
                  <a:cubicBezTo>
                    <a:pt x="432" y="6220"/>
                    <a:pt x="-56" y="5315"/>
                    <a:pt x="5" y="5089"/>
                  </a:cubicBezTo>
                  <a:cubicBezTo>
                    <a:pt x="66" y="4863"/>
                    <a:pt x="676" y="5315"/>
                    <a:pt x="1713" y="7351"/>
                  </a:cubicBezTo>
                  <a:cubicBezTo>
                    <a:pt x="2751" y="9386"/>
                    <a:pt x="4215" y="13005"/>
                    <a:pt x="5069" y="15267"/>
                  </a:cubicBezTo>
                  <a:cubicBezTo>
                    <a:pt x="5924" y="17529"/>
                    <a:pt x="6168" y="18434"/>
                    <a:pt x="6473" y="19395"/>
                  </a:cubicBezTo>
                  <a:cubicBezTo>
                    <a:pt x="6778" y="20356"/>
                    <a:pt x="7144" y="21374"/>
                    <a:pt x="7388" y="21487"/>
                  </a:cubicBezTo>
                  <a:cubicBezTo>
                    <a:pt x="7632" y="21600"/>
                    <a:pt x="7754" y="20808"/>
                    <a:pt x="8120" y="18377"/>
                  </a:cubicBezTo>
                  <a:cubicBezTo>
                    <a:pt x="8486" y="15946"/>
                    <a:pt x="9097" y="11874"/>
                    <a:pt x="9524" y="9556"/>
                  </a:cubicBezTo>
                  <a:cubicBezTo>
                    <a:pt x="9951" y="7238"/>
                    <a:pt x="10195" y="6672"/>
                    <a:pt x="10500" y="6672"/>
                  </a:cubicBezTo>
                  <a:cubicBezTo>
                    <a:pt x="10805" y="6672"/>
                    <a:pt x="11171" y="7238"/>
                    <a:pt x="11964" y="8651"/>
                  </a:cubicBezTo>
                  <a:cubicBezTo>
                    <a:pt x="12758" y="10065"/>
                    <a:pt x="13978" y="12327"/>
                    <a:pt x="15259" y="13684"/>
                  </a:cubicBezTo>
                  <a:cubicBezTo>
                    <a:pt x="16541" y="15041"/>
                    <a:pt x="17883" y="15493"/>
                    <a:pt x="18859" y="15606"/>
                  </a:cubicBezTo>
                  <a:cubicBezTo>
                    <a:pt x="19836" y="15719"/>
                    <a:pt x="20446" y="15493"/>
                    <a:pt x="20873" y="14645"/>
                  </a:cubicBezTo>
                  <a:cubicBezTo>
                    <a:pt x="21300" y="13797"/>
                    <a:pt x="21544" y="12327"/>
                    <a:pt x="21178" y="9782"/>
                  </a:cubicBezTo>
                  <a:cubicBezTo>
                    <a:pt x="20812" y="7238"/>
                    <a:pt x="19836" y="3619"/>
                    <a:pt x="18859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713786" y="207565"/>
              <a:ext cx="145054" cy="20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170" fill="norm" stroke="1" extrusionOk="0">
                  <a:moveTo>
                    <a:pt x="3364" y="1062"/>
                  </a:moveTo>
                  <a:cubicBezTo>
                    <a:pt x="9255" y="5311"/>
                    <a:pt x="15146" y="9561"/>
                    <a:pt x="18092" y="12748"/>
                  </a:cubicBezTo>
                  <a:cubicBezTo>
                    <a:pt x="21037" y="15934"/>
                    <a:pt x="21037" y="18059"/>
                    <a:pt x="19810" y="19475"/>
                  </a:cubicBezTo>
                  <a:cubicBezTo>
                    <a:pt x="18582" y="20892"/>
                    <a:pt x="16128" y="21600"/>
                    <a:pt x="12446" y="20892"/>
                  </a:cubicBezTo>
                  <a:cubicBezTo>
                    <a:pt x="8764" y="20184"/>
                    <a:pt x="3855" y="18059"/>
                    <a:pt x="1646" y="14341"/>
                  </a:cubicBezTo>
                  <a:cubicBezTo>
                    <a:pt x="-563" y="10623"/>
                    <a:pt x="-72" y="5311"/>
                    <a:pt x="419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327" name="Does it work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Does it work?</a:t>
            </a:r>
          </a:p>
        </p:txBody>
      </p:sp>
      <p:sp>
        <p:nvSpPr>
          <p:cNvPr id="328" name="For GPT-3 175B, VRAM consumption is reduced from 1.2TB to 350GB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GPT-3 175B, VRAM consumption is reduced from 1.2TB to 350GB.</a:t>
            </a:r>
          </a:p>
          <a:p>
            <a:pPr/>
          </a:p>
          <a:p>
            <a:pPr/>
            <a:r>
              <a:t>With </a:t>
            </a:r>
            <a14:m>
              <m:oMath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  <a:r>
              <a:t>, and only adapting </a:t>
            </a:r>
            <a14:m>
              <m:oMath>
                <m:sSub>
                  <m:e>
                    <m:r>
                      <a:rPr xmlns:a="http://schemas.openxmlformats.org/drawingml/2006/main" sz="6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6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6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</m:oMath>
            </a14:m>
            <a:r>
              <a:t> , checkpoint size reduces from 350GB to 35MB. A 10,000x improvement.</a:t>
            </a:r>
          </a:p>
          <a:p>
            <a:pPr/>
          </a:p>
          <a:p>
            <a:pPr/>
            <a:r>
              <a:t>There is a 25% speedup in fine-tuning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331" name="Why is LoRA better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 is LoRA better?</a:t>
            </a:r>
          </a:p>
        </p:txBody>
      </p:sp>
      <p:sp>
        <p:nvSpPr>
          <p:cNvPr id="332" name="A generalisation of full fine-tu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generalisation of full fine-tuning</a:t>
            </a:r>
          </a:p>
          <a:p>
            <a:pPr/>
          </a:p>
          <a:p>
            <a:pPr/>
            <a:r>
              <a:t>No additional inference latency</a:t>
            </a:r>
          </a:p>
          <a:p>
            <a:pPr/>
          </a:p>
          <a:p>
            <a:pPr/>
            <a:r>
              <a:t>Can dynamically choose adapters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oRA, Hu et al.,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LoRA, Hu et al., 2021</a:t>
            </a:r>
          </a:p>
        </p:txBody>
      </p:sp>
      <p:sp>
        <p:nvSpPr>
          <p:cNvPr id="335" name="Limit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336" name="Only adapt the transformer weight mat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adapt the transformer weight matrices</a:t>
            </a:r>
          </a:p>
          <a:p>
            <a:pPr/>
          </a:p>
          <a:p>
            <a:pPr/>
            <a:r>
              <a:t>If you choose to dynamically change adapters, there is a latency hit.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341" name="KV Cach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KV Cache</a:t>
            </a:r>
          </a:p>
        </p:txBody>
      </p:sp>
      <p:sp>
        <p:nvSpPr>
          <p:cNvPr id="342" name="During inference, Q for a token is computed only when its next token is being generated by the attention mechanis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During inference, Q for a token is computed only when its next token is being generated by the attention mechanism.</a:t>
            </a:r>
          </a:p>
          <a:p>
            <a:pPr/>
          </a:p>
          <a:p>
            <a:pPr/>
            <a:r>
              <a:t>However, the K and V values are used repeatedly to generate each new token.</a:t>
            </a:r>
          </a:p>
          <a:p>
            <a:pPr/>
          </a:p>
          <a:p>
            <a:pPr/>
            <a:r>
              <a:t>Caching KV vectors allows for linear inference time with respect to sequence length instead of </a:t>
            </a:r>
            <a:r>
              <a:rPr i="1"/>
              <a:t>quadratic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56" name="NLP so f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NLP so far</a:t>
            </a:r>
          </a:p>
        </p:txBody>
      </p:sp>
      <p:sp>
        <p:nvSpPr>
          <p:cNvPr id="157" name="Scaling to a trillion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to a trillion parameters</a:t>
            </a:r>
          </a:p>
          <a:p>
            <a:pPr/>
            <a:r>
              <a:t>Compute Overhead on scaling down model size</a:t>
            </a:r>
          </a:p>
          <a:p>
            <a:pPr/>
            <a:r>
              <a:t>Quantisation to improve memory usage</a:t>
            </a:r>
          </a:p>
          <a:p>
            <a:pPr/>
            <a:r>
              <a:t>How to build a GPT-2 from scratch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345" name="KV Cach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KV Cache</a:t>
            </a:r>
          </a:p>
        </p:txBody>
      </p:sp>
      <p:pic>
        <p:nvPicPr>
          <p:cNvPr id="346" name="KV Caching in LLMs, explained visually.heic" descr="KV Caching in LLMs, explained visually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3338" y="4093551"/>
            <a:ext cx="15537324" cy="8556129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https://www.dailydoseofds.com/p/kv-caching-in-llms-explained-visually/"/>
          <p:cNvSpPr txBox="1"/>
          <p:nvPr/>
        </p:nvSpPr>
        <p:spPr>
          <a:xfrm>
            <a:off x="1090540" y="13061857"/>
            <a:ext cx="999805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https://www.dailydoseofds.com/p/kv-caching-in-llms-explained-visually/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350" name="KV Cach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KV Cache</a:t>
            </a:r>
          </a:p>
        </p:txBody>
      </p:sp>
      <p:pic>
        <p:nvPicPr>
          <p:cNvPr id="351" name="KV Caching in LLMs, explained visually.heic" descr="KV Caching in LLMs, explained visually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9357" y="4284420"/>
            <a:ext cx="15845286" cy="817439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https://www.dailydoseofds.com/p/kv-caching-in-llms-explained-visually/"/>
          <p:cNvSpPr txBox="1"/>
          <p:nvPr/>
        </p:nvSpPr>
        <p:spPr>
          <a:xfrm>
            <a:off x="1090540" y="13061857"/>
            <a:ext cx="999805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https://www.dailydoseofds.com/p/kv-caching-in-llms-explained-visually/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355" name="Speculative Decod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Speculative Decoding</a:t>
            </a:r>
          </a:p>
        </p:txBody>
      </p:sp>
      <p:sp>
        <p:nvSpPr>
          <p:cNvPr id="356" name="Some tokens are easier to generate than other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tokens are easier to generate than others</a:t>
            </a:r>
          </a:p>
          <a:p>
            <a:pPr/>
          </a:p>
          <a:p>
            <a:pPr/>
          </a:p>
          <a:p>
            <a:pPr/>
          </a:p>
        </p:txBody>
      </p:sp>
      <p:grpSp>
        <p:nvGrpSpPr>
          <p:cNvPr id="434" name="Drawing"/>
          <p:cNvGrpSpPr/>
          <p:nvPr/>
        </p:nvGrpSpPr>
        <p:grpSpPr>
          <a:xfrm>
            <a:off x="4304145" y="6777023"/>
            <a:ext cx="12402519" cy="3487106"/>
            <a:chOff x="1481885" y="892533"/>
            <a:chExt cx="12402518" cy="3487104"/>
          </a:xfrm>
        </p:grpSpPr>
        <p:sp>
          <p:nvSpPr>
            <p:cNvPr id="357" name="Line"/>
            <p:cNvSpPr/>
            <p:nvPr/>
          </p:nvSpPr>
          <p:spPr>
            <a:xfrm>
              <a:off x="1495108" y="1380312"/>
              <a:ext cx="392837" cy="35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23" fill="norm" stroke="1" extrusionOk="0">
                  <a:moveTo>
                    <a:pt x="0" y="3115"/>
                  </a:moveTo>
                  <a:cubicBezTo>
                    <a:pt x="758" y="8308"/>
                    <a:pt x="1516" y="13500"/>
                    <a:pt x="2084" y="16719"/>
                  </a:cubicBezTo>
                  <a:cubicBezTo>
                    <a:pt x="2653" y="19938"/>
                    <a:pt x="3032" y="21185"/>
                    <a:pt x="3505" y="21392"/>
                  </a:cubicBezTo>
                  <a:cubicBezTo>
                    <a:pt x="3979" y="21600"/>
                    <a:pt x="4547" y="20769"/>
                    <a:pt x="5400" y="18692"/>
                  </a:cubicBezTo>
                  <a:cubicBezTo>
                    <a:pt x="6253" y="16615"/>
                    <a:pt x="7389" y="13292"/>
                    <a:pt x="8432" y="11215"/>
                  </a:cubicBezTo>
                  <a:cubicBezTo>
                    <a:pt x="9474" y="9138"/>
                    <a:pt x="10421" y="8308"/>
                    <a:pt x="11179" y="8412"/>
                  </a:cubicBezTo>
                  <a:cubicBezTo>
                    <a:pt x="11937" y="8515"/>
                    <a:pt x="12505" y="9554"/>
                    <a:pt x="13453" y="10800"/>
                  </a:cubicBezTo>
                  <a:cubicBezTo>
                    <a:pt x="14400" y="12046"/>
                    <a:pt x="15726" y="13500"/>
                    <a:pt x="16863" y="14331"/>
                  </a:cubicBezTo>
                  <a:cubicBezTo>
                    <a:pt x="18000" y="15162"/>
                    <a:pt x="18947" y="15369"/>
                    <a:pt x="19800" y="15162"/>
                  </a:cubicBezTo>
                  <a:cubicBezTo>
                    <a:pt x="20653" y="14954"/>
                    <a:pt x="21411" y="14331"/>
                    <a:pt x="21505" y="11735"/>
                  </a:cubicBezTo>
                  <a:cubicBezTo>
                    <a:pt x="21600" y="9138"/>
                    <a:pt x="21032" y="4569"/>
                    <a:pt x="20463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958111" y="1224638"/>
              <a:ext cx="408775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1845" y="0"/>
                  </a:moveTo>
                  <a:cubicBezTo>
                    <a:pt x="1119" y="491"/>
                    <a:pt x="393" y="982"/>
                    <a:pt x="120" y="1636"/>
                  </a:cubicBezTo>
                  <a:cubicBezTo>
                    <a:pt x="-152" y="2291"/>
                    <a:pt x="30" y="3109"/>
                    <a:pt x="756" y="5645"/>
                  </a:cubicBezTo>
                  <a:cubicBezTo>
                    <a:pt x="1482" y="8182"/>
                    <a:pt x="2752" y="12436"/>
                    <a:pt x="3478" y="15055"/>
                  </a:cubicBezTo>
                  <a:cubicBezTo>
                    <a:pt x="4204" y="17673"/>
                    <a:pt x="4386" y="18655"/>
                    <a:pt x="4567" y="19555"/>
                  </a:cubicBezTo>
                  <a:cubicBezTo>
                    <a:pt x="4749" y="20455"/>
                    <a:pt x="4930" y="21273"/>
                    <a:pt x="5384" y="21273"/>
                  </a:cubicBezTo>
                  <a:cubicBezTo>
                    <a:pt x="5838" y="21273"/>
                    <a:pt x="6564" y="20455"/>
                    <a:pt x="7381" y="19064"/>
                  </a:cubicBezTo>
                  <a:cubicBezTo>
                    <a:pt x="8198" y="17673"/>
                    <a:pt x="9105" y="15709"/>
                    <a:pt x="9922" y="14482"/>
                  </a:cubicBezTo>
                  <a:cubicBezTo>
                    <a:pt x="10739" y="13255"/>
                    <a:pt x="11465" y="12764"/>
                    <a:pt x="12100" y="12845"/>
                  </a:cubicBezTo>
                  <a:cubicBezTo>
                    <a:pt x="12735" y="12927"/>
                    <a:pt x="13280" y="13582"/>
                    <a:pt x="14006" y="14645"/>
                  </a:cubicBezTo>
                  <a:cubicBezTo>
                    <a:pt x="14732" y="15709"/>
                    <a:pt x="15640" y="17182"/>
                    <a:pt x="16910" y="18409"/>
                  </a:cubicBezTo>
                  <a:cubicBezTo>
                    <a:pt x="18181" y="19636"/>
                    <a:pt x="19814" y="20618"/>
                    <a:pt x="21448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2336937" y="1486458"/>
              <a:ext cx="258271" cy="20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54" fill="norm" stroke="1" extrusionOk="0">
                  <a:moveTo>
                    <a:pt x="5949" y="10554"/>
                  </a:moveTo>
                  <a:cubicBezTo>
                    <a:pt x="5949" y="8754"/>
                    <a:pt x="5949" y="6954"/>
                    <a:pt x="5949" y="5154"/>
                  </a:cubicBezTo>
                  <a:cubicBezTo>
                    <a:pt x="5949" y="3354"/>
                    <a:pt x="5949" y="1554"/>
                    <a:pt x="5229" y="654"/>
                  </a:cubicBezTo>
                  <a:cubicBezTo>
                    <a:pt x="4509" y="-246"/>
                    <a:pt x="3069" y="-246"/>
                    <a:pt x="2061" y="834"/>
                  </a:cubicBezTo>
                  <a:cubicBezTo>
                    <a:pt x="1053" y="1914"/>
                    <a:pt x="477" y="4074"/>
                    <a:pt x="189" y="6054"/>
                  </a:cubicBezTo>
                  <a:cubicBezTo>
                    <a:pt x="-99" y="8034"/>
                    <a:pt x="-99" y="9834"/>
                    <a:pt x="477" y="11274"/>
                  </a:cubicBezTo>
                  <a:cubicBezTo>
                    <a:pt x="1053" y="12714"/>
                    <a:pt x="2205" y="13794"/>
                    <a:pt x="3501" y="13974"/>
                  </a:cubicBezTo>
                  <a:cubicBezTo>
                    <a:pt x="4797" y="14154"/>
                    <a:pt x="6237" y="13434"/>
                    <a:pt x="7821" y="11994"/>
                  </a:cubicBezTo>
                  <a:cubicBezTo>
                    <a:pt x="9405" y="10554"/>
                    <a:pt x="11133" y="8394"/>
                    <a:pt x="12429" y="8214"/>
                  </a:cubicBezTo>
                  <a:cubicBezTo>
                    <a:pt x="13725" y="8034"/>
                    <a:pt x="14589" y="9834"/>
                    <a:pt x="16029" y="12354"/>
                  </a:cubicBezTo>
                  <a:cubicBezTo>
                    <a:pt x="17469" y="14874"/>
                    <a:pt x="19485" y="18114"/>
                    <a:pt x="21501" y="21354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2730125" y="1131233"/>
              <a:ext cx="83027" cy="66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2587"/>
                    <a:pt x="3600" y="5175"/>
                    <a:pt x="7200" y="8775"/>
                  </a:cubicBezTo>
                  <a:cubicBezTo>
                    <a:pt x="10800" y="12375"/>
                    <a:pt x="16200" y="16987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2615964" y="1473717"/>
              <a:ext cx="446267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30" y="15120"/>
                    <a:pt x="13060" y="8640"/>
                    <a:pt x="16660" y="5040"/>
                  </a:cubicBezTo>
                  <a:cubicBezTo>
                    <a:pt x="20260" y="1440"/>
                    <a:pt x="20930" y="72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3487740" y="1442582"/>
              <a:ext cx="62271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009"/>
                    <a:pt x="12000" y="10017"/>
                    <a:pt x="15600" y="13617"/>
                  </a:cubicBezTo>
                  <a:cubicBezTo>
                    <a:pt x="19200" y="17217"/>
                    <a:pt x="20400" y="19409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508497" y="1286907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3591523" y="1442582"/>
              <a:ext cx="292250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fill="norm" stroke="1" extrusionOk="0">
                  <a:moveTo>
                    <a:pt x="17330" y="0"/>
                  </a:moveTo>
                  <a:cubicBezTo>
                    <a:pt x="13563" y="626"/>
                    <a:pt x="9795" y="1252"/>
                    <a:pt x="7409" y="2035"/>
                  </a:cubicBezTo>
                  <a:cubicBezTo>
                    <a:pt x="5023" y="2817"/>
                    <a:pt x="4019" y="3757"/>
                    <a:pt x="4521" y="4696"/>
                  </a:cubicBezTo>
                  <a:cubicBezTo>
                    <a:pt x="5023" y="5635"/>
                    <a:pt x="7033" y="6574"/>
                    <a:pt x="9293" y="7200"/>
                  </a:cubicBezTo>
                  <a:cubicBezTo>
                    <a:pt x="11553" y="7826"/>
                    <a:pt x="14065" y="8139"/>
                    <a:pt x="16326" y="8765"/>
                  </a:cubicBezTo>
                  <a:cubicBezTo>
                    <a:pt x="18586" y="9391"/>
                    <a:pt x="20595" y="10330"/>
                    <a:pt x="21098" y="11426"/>
                  </a:cubicBezTo>
                  <a:cubicBezTo>
                    <a:pt x="21600" y="12522"/>
                    <a:pt x="20595" y="13774"/>
                    <a:pt x="16828" y="15496"/>
                  </a:cubicBezTo>
                  <a:cubicBezTo>
                    <a:pt x="13060" y="17217"/>
                    <a:pt x="6530" y="19409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4397955" y="1107017"/>
              <a:ext cx="86102" cy="51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7" h="21455" fill="norm" stroke="1" extrusionOk="0">
                  <a:moveTo>
                    <a:pt x="15692" y="145"/>
                  </a:moveTo>
                  <a:cubicBezTo>
                    <a:pt x="10708" y="0"/>
                    <a:pt x="5723" y="-145"/>
                    <a:pt x="2815" y="290"/>
                  </a:cubicBezTo>
                  <a:cubicBezTo>
                    <a:pt x="-92" y="725"/>
                    <a:pt x="-923" y="1740"/>
                    <a:pt x="1154" y="4856"/>
                  </a:cubicBezTo>
                  <a:cubicBezTo>
                    <a:pt x="3231" y="7973"/>
                    <a:pt x="8215" y="13192"/>
                    <a:pt x="11954" y="16309"/>
                  </a:cubicBezTo>
                  <a:cubicBezTo>
                    <a:pt x="15692" y="19425"/>
                    <a:pt x="18185" y="20440"/>
                    <a:pt x="20677" y="21455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4234977" y="1130791"/>
              <a:ext cx="705725" cy="50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15343"/>
                  </a:moveTo>
                  <a:cubicBezTo>
                    <a:pt x="1906" y="13884"/>
                    <a:pt x="3812" y="12424"/>
                    <a:pt x="6035" y="10965"/>
                  </a:cubicBezTo>
                  <a:cubicBezTo>
                    <a:pt x="8259" y="9505"/>
                    <a:pt x="10800" y="8046"/>
                    <a:pt x="12282" y="7024"/>
                  </a:cubicBezTo>
                  <a:cubicBezTo>
                    <a:pt x="13765" y="6003"/>
                    <a:pt x="14188" y="5419"/>
                    <a:pt x="14400" y="4543"/>
                  </a:cubicBezTo>
                  <a:cubicBezTo>
                    <a:pt x="14612" y="3668"/>
                    <a:pt x="14612" y="2500"/>
                    <a:pt x="14294" y="1551"/>
                  </a:cubicBezTo>
                  <a:cubicBezTo>
                    <a:pt x="13976" y="603"/>
                    <a:pt x="13341" y="-127"/>
                    <a:pt x="12971" y="19"/>
                  </a:cubicBezTo>
                  <a:cubicBezTo>
                    <a:pt x="12600" y="165"/>
                    <a:pt x="12494" y="1187"/>
                    <a:pt x="12441" y="3741"/>
                  </a:cubicBezTo>
                  <a:cubicBezTo>
                    <a:pt x="12388" y="6295"/>
                    <a:pt x="12388" y="10381"/>
                    <a:pt x="12494" y="13300"/>
                  </a:cubicBezTo>
                  <a:cubicBezTo>
                    <a:pt x="12600" y="16219"/>
                    <a:pt x="12812" y="17970"/>
                    <a:pt x="13076" y="19211"/>
                  </a:cubicBezTo>
                  <a:cubicBezTo>
                    <a:pt x="13341" y="20451"/>
                    <a:pt x="13659" y="21181"/>
                    <a:pt x="14029" y="21327"/>
                  </a:cubicBezTo>
                  <a:cubicBezTo>
                    <a:pt x="14400" y="21473"/>
                    <a:pt x="14824" y="21035"/>
                    <a:pt x="15353" y="20014"/>
                  </a:cubicBezTo>
                  <a:cubicBezTo>
                    <a:pt x="15882" y="18992"/>
                    <a:pt x="16518" y="17387"/>
                    <a:pt x="17100" y="16146"/>
                  </a:cubicBezTo>
                  <a:cubicBezTo>
                    <a:pt x="17682" y="14905"/>
                    <a:pt x="18212" y="14030"/>
                    <a:pt x="18688" y="13957"/>
                  </a:cubicBezTo>
                  <a:cubicBezTo>
                    <a:pt x="19165" y="13884"/>
                    <a:pt x="19588" y="14614"/>
                    <a:pt x="20065" y="16000"/>
                  </a:cubicBezTo>
                  <a:cubicBezTo>
                    <a:pt x="20541" y="17387"/>
                    <a:pt x="21071" y="19430"/>
                    <a:pt x="21600" y="21473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4980811" y="1403154"/>
              <a:ext cx="333509" cy="22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178" fill="norm" stroke="1" extrusionOk="0">
                  <a:moveTo>
                    <a:pt x="4670" y="13757"/>
                  </a:moveTo>
                  <a:cubicBezTo>
                    <a:pt x="3143" y="12760"/>
                    <a:pt x="1616" y="11763"/>
                    <a:pt x="1289" y="10766"/>
                  </a:cubicBezTo>
                  <a:cubicBezTo>
                    <a:pt x="961" y="9769"/>
                    <a:pt x="1834" y="8772"/>
                    <a:pt x="3689" y="7443"/>
                  </a:cubicBezTo>
                  <a:cubicBezTo>
                    <a:pt x="5543" y="6114"/>
                    <a:pt x="8379" y="4452"/>
                    <a:pt x="10234" y="3123"/>
                  </a:cubicBezTo>
                  <a:cubicBezTo>
                    <a:pt x="12089" y="1794"/>
                    <a:pt x="12961" y="797"/>
                    <a:pt x="12743" y="298"/>
                  </a:cubicBezTo>
                  <a:cubicBezTo>
                    <a:pt x="12525" y="-200"/>
                    <a:pt x="11216" y="-200"/>
                    <a:pt x="8816" y="1295"/>
                  </a:cubicBezTo>
                  <a:cubicBezTo>
                    <a:pt x="6416" y="2791"/>
                    <a:pt x="2925" y="5782"/>
                    <a:pt x="1179" y="9271"/>
                  </a:cubicBezTo>
                  <a:cubicBezTo>
                    <a:pt x="-566" y="12760"/>
                    <a:pt x="-566" y="16748"/>
                    <a:pt x="2489" y="18908"/>
                  </a:cubicBezTo>
                  <a:cubicBezTo>
                    <a:pt x="5543" y="21068"/>
                    <a:pt x="11652" y="21400"/>
                    <a:pt x="15252" y="21068"/>
                  </a:cubicBezTo>
                  <a:cubicBezTo>
                    <a:pt x="18852" y="20735"/>
                    <a:pt x="19943" y="19738"/>
                    <a:pt x="21034" y="18742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5812477" y="1214354"/>
              <a:ext cx="348863" cy="40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12" fill="norm" stroke="1" extrusionOk="0">
                  <a:moveTo>
                    <a:pt x="0" y="21412"/>
                  </a:moveTo>
                  <a:cubicBezTo>
                    <a:pt x="629" y="19581"/>
                    <a:pt x="1258" y="17751"/>
                    <a:pt x="3146" y="14548"/>
                  </a:cubicBezTo>
                  <a:cubicBezTo>
                    <a:pt x="5033" y="11344"/>
                    <a:pt x="8179" y="6768"/>
                    <a:pt x="9961" y="4022"/>
                  </a:cubicBezTo>
                  <a:cubicBezTo>
                    <a:pt x="11744" y="1276"/>
                    <a:pt x="12163" y="361"/>
                    <a:pt x="11744" y="87"/>
                  </a:cubicBezTo>
                  <a:cubicBezTo>
                    <a:pt x="11324" y="-188"/>
                    <a:pt x="10066" y="178"/>
                    <a:pt x="8493" y="1368"/>
                  </a:cubicBezTo>
                  <a:cubicBezTo>
                    <a:pt x="6920" y="2558"/>
                    <a:pt x="5033" y="4571"/>
                    <a:pt x="4089" y="6127"/>
                  </a:cubicBezTo>
                  <a:cubicBezTo>
                    <a:pt x="3146" y="7683"/>
                    <a:pt x="3146" y="8781"/>
                    <a:pt x="4614" y="9880"/>
                  </a:cubicBezTo>
                  <a:cubicBezTo>
                    <a:pt x="6082" y="10978"/>
                    <a:pt x="9017" y="12076"/>
                    <a:pt x="11115" y="12717"/>
                  </a:cubicBezTo>
                  <a:cubicBezTo>
                    <a:pt x="13212" y="13358"/>
                    <a:pt x="14470" y="13541"/>
                    <a:pt x="16252" y="13998"/>
                  </a:cubicBezTo>
                  <a:cubicBezTo>
                    <a:pt x="18035" y="14456"/>
                    <a:pt x="20342" y="15188"/>
                    <a:pt x="20971" y="15829"/>
                  </a:cubicBezTo>
                  <a:cubicBezTo>
                    <a:pt x="21600" y="16470"/>
                    <a:pt x="20551" y="17019"/>
                    <a:pt x="17825" y="17659"/>
                  </a:cubicBezTo>
                  <a:cubicBezTo>
                    <a:pt x="15099" y="18300"/>
                    <a:pt x="10695" y="19032"/>
                    <a:pt x="6291" y="19765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6265136" y="1359556"/>
              <a:ext cx="232309" cy="612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15613" y="0"/>
                  </a:moveTo>
                  <a:cubicBezTo>
                    <a:pt x="11802" y="122"/>
                    <a:pt x="7990" y="244"/>
                    <a:pt x="5131" y="488"/>
                  </a:cubicBezTo>
                  <a:cubicBezTo>
                    <a:pt x="2272" y="732"/>
                    <a:pt x="366" y="1098"/>
                    <a:pt x="49" y="1892"/>
                  </a:cubicBezTo>
                  <a:cubicBezTo>
                    <a:pt x="-269" y="2685"/>
                    <a:pt x="1002" y="3905"/>
                    <a:pt x="3225" y="4393"/>
                  </a:cubicBezTo>
                  <a:cubicBezTo>
                    <a:pt x="5449" y="4881"/>
                    <a:pt x="8625" y="4637"/>
                    <a:pt x="11643" y="4149"/>
                  </a:cubicBezTo>
                  <a:cubicBezTo>
                    <a:pt x="14660" y="3661"/>
                    <a:pt x="17519" y="2929"/>
                    <a:pt x="18949" y="2990"/>
                  </a:cubicBezTo>
                  <a:cubicBezTo>
                    <a:pt x="20378" y="3051"/>
                    <a:pt x="20378" y="3905"/>
                    <a:pt x="20219" y="6224"/>
                  </a:cubicBezTo>
                  <a:cubicBezTo>
                    <a:pt x="20060" y="8542"/>
                    <a:pt x="19743" y="12325"/>
                    <a:pt x="19902" y="15132"/>
                  </a:cubicBezTo>
                  <a:cubicBezTo>
                    <a:pt x="20060" y="17939"/>
                    <a:pt x="20696" y="19769"/>
                    <a:pt x="21331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6617608" y="1385356"/>
              <a:ext cx="274213" cy="15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170" fill="norm" stroke="1" extrusionOk="0">
                  <a:moveTo>
                    <a:pt x="342" y="4950"/>
                  </a:moveTo>
                  <a:cubicBezTo>
                    <a:pt x="72" y="2602"/>
                    <a:pt x="-198" y="255"/>
                    <a:pt x="207" y="20"/>
                  </a:cubicBezTo>
                  <a:cubicBezTo>
                    <a:pt x="612" y="-215"/>
                    <a:pt x="1692" y="1663"/>
                    <a:pt x="2502" y="4715"/>
                  </a:cubicBezTo>
                  <a:cubicBezTo>
                    <a:pt x="3312" y="7768"/>
                    <a:pt x="3852" y="11994"/>
                    <a:pt x="4122" y="15281"/>
                  </a:cubicBezTo>
                  <a:cubicBezTo>
                    <a:pt x="4392" y="18568"/>
                    <a:pt x="4392" y="20915"/>
                    <a:pt x="4932" y="21150"/>
                  </a:cubicBezTo>
                  <a:cubicBezTo>
                    <a:pt x="5472" y="21385"/>
                    <a:pt x="6552" y="19507"/>
                    <a:pt x="7362" y="17394"/>
                  </a:cubicBezTo>
                  <a:cubicBezTo>
                    <a:pt x="8172" y="15281"/>
                    <a:pt x="8712" y="12933"/>
                    <a:pt x="9522" y="10350"/>
                  </a:cubicBezTo>
                  <a:cubicBezTo>
                    <a:pt x="10332" y="7768"/>
                    <a:pt x="11412" y="4950"/>
                    <a:pt x="13437" y="5889"/>
                  </a:cubicBezTo>
                  <a:cubicBezTo>
                    <a:pt x="15462" y="6828"/>
                    <a:pt x="18432" y="11524"/>
                    <a:pt x="21402" y="1622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6877567" y="1367941"/>
              <a:ext cx="211441" cy="13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186" fill="norm" stroke="1" extrusionOk="0">
                  <a:moveTo>
                    <a:pt x="11887" y="3551"/>
                  </a:moveTo>
                  <a:cubicBezTo>
                    <a:pt x="10493" y="1931"/>
                    <a:pt x="9099" y="311"/>
                    <a:pt x="7532" y="41"/>
                  </a:cubicBezTo>
                  <a:cubicBezTo>
                    <a:pt x="5964" y="-229"/>
                    <a:pt x="4222" y="851"/>
                    <a:pt x="3003" y="2741"/>
                  </a:cubicBezTo>
                  <a:cubicBezTo>
                    <a:pt x="1783" y="4631"/>
                    <a:pt x="1087" y="7331"/>
                    <a:pt x="564" y="10031"/>
                  </a:cubicBezTo>
                  <a:cubicBezTo>
                    <a:pt x="41" y="12731"/>
                    <a:pt x="-307" y="15431"/>
                    <a:pt x="390" y="17321"/>
                  </a:cubicBezTo>
                  <a:cubicBezTo>
                    <a:pt x="1087" y="19211"/>
                    <a:pt x="2828" y="20291"/>
                    <a:pt x="4570" y="20831"/>
                  </a:cubicBezTo>
                  <a:cubicBezTo>
                    <a:pt x="6312" y="21371"/>
                    <a:pt x="8054" y="21371"/>
                    <a:pt x="9622" y="20291"/>
                  </a:cubicBezTo>
                  <a:cubicBezTo>
                    <a:pt x="11190" y="19211"/>
                    <a:pt x="12583" y="17051"/>
                    <a:pt x="13628" y="13541"/>
                  </a:cubicBezTo>
                  <a:cubicBezTo>
                    <a:pt x="14674" y="10031"/>
                    <a:pt x="15370" y="5171"/>
                    <a:pt x="15719" y="4091"/>
                  </a:cubicBezTo>
                  <a:cubicBezTo>
                    <a:pt x="16067" y="3011"/>
                    <a:pt x="16067" y="5711"/>
                    <a:pt x="16938" y="7871"/>
                  </a:cubicBezTo>
                  <a:cubicBezTo>
                    <a:pt x="17809" y="10031"/>
                    <a:pt x="19551" y="11651"/>
                    <a:pt x="21293" y="13271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7172032" y="1286907"/>
              <a:ext cx="311350" cy="167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0" y="12960"/>
                  </a:moveTo>
                  <a:cubicBezTo>
                    <a:pt x="720" y="16416"/>
                    <a:pt x="1440" y="19872"/>
                    <a:pt x="2280" y="20736"/>
                  </a:cubicBezTo>
                  <a:cubicBezTo>
                    <a:pt x="3120" y="21600"/>
                    <a:pt x="4080" y="19872"/>
                    <a:pt x="5880" y="16416"/>
                  </a:cubicBezTo>
                  <a:cubicBezTo>
                    <a:pt x="7680" y="12960"/>
                    <a:pt x="10320" y="7776"/>
                    <a:pt x="13080" y="4752"/>
                  </a:cubicBezTo>
                  <a:cubicBezTo>
                    <a:pt x="15840" y="1728"/>
                    <a:pt x="18720" y="864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7474388" y="1289004"/>
              <a:ext cx="320343" cy="19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201" fill="norm" stroke="1" extrusionOk="0">
                  <a:moveTo>
                    <a:pt x="3285" y="12064"/>
                  </a:moveTo>
                  <a:cubicBezTo>
                    <a:pt x="4860" y="9457"/>
                    <a:pt x="6435" y="6850"/>
                    <a:pt x="7560" y="4802"/>
                  </a:cubicBezTo>
                  <a:cubicBezTo>
                    <a:pt x="8685" y="2753"/>
                    <a:pt x="9360" y="1264"/>
                    <a:pt x="9135" y="519"/>
                  </a:cubicBezTo>
                  <a:cubicBezTo>
                    <a:pt x="8910" y="-226"/>
                    <a:pt x="7785" y="-226"/>
                    <a:pt x="6210" y="891"/>
                  </a:cubicBezTo>
                  <a:cubicBezTo>
                    <a:pt x="4635" y="2008"/>
                    <a:pt x="2610" y="4243"/>
                    <a:pt x="1260" y="7222"/>
                  </a:cubicBezTo>
                  <a:cubicBezTo>
                    <a:pt x="-90" y="10202"/>
                    <a:pt x="-765" y="13926"/>
                    <a:pt x="1372" y="16719"/>
                  </a:cubicBezTo>
                  <a:cubicBezTo>
                    <a:pt x="3510" y="19512"/>
                    <a:pt x="8460" y="21374"/>
                    <a:pt x="12172" y="21188"/>
                  </a:cubicBezTo>
                  <a:cubicBezTo>
                    <a:pt x="15885" y="21002"/>
                    <a:pt x="18360" y="18767"/>
                    <a:pt x="20835" y="16533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8215348" y="1203881"/>
              <a:ext cx="409646" cy="32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51" fill="norm" stroke="1" extrusionOk="0">
                  <a:moveTo>
                    <a:pt x="257" y="8100"/>
                  </a:moveTo>
                  <a:cubicBezTo>
                    <a:pt x="76" y="11025"/>
                    <a:pt x="-106" y="13950"/>
                    <a:pt x="76" y="15975"/>
                  </a:cubicBezTo>
                  <a:cubicBezTo>
                    <a:pt x="257" y="18000"/>
                    <a:pt x="802" y="19125"/>
                    <a:pt x="1437" y="20025"/>
                  </a:cubicBezTo>
                  <a:cubicBezTo>
                    <a:pt x="2072" y="20925"/>
                    <a:pt x="2798" y="21600"/>
                    <a:pt x="3161" y="21263"/>
                  </a:cubicBezTo>
                  <a:cubicBezTo>
                    <a:pt x="3524" y="20925"/>
                    <a:pt x="3524" y="19575"/>
                    <a:pt x="3797" y="17437"/>
                  </a:cubicBezTo>
                  <a:cubicBezTo>
                    <a:pt x="4069" y="15300"/>
                    <a:pt x="4613" y="12375"/>
                    <a:pt x="7608" y="9338"/>
                  </a:cubicBezTo>
                  <a:cubicBezTo>
                    <a:pt x="10603" y="6300"/>
                    <a:pt x="16049" y="3150"/>
                    <a:pt x="21494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8583038" y="1318042"/>
              <a:ext cx="247976" cy="14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092" fill="norm" stroke="1" extrusionOk="0">
                  <a:moveTo>
                    <a:pt x="9802" y="0"/>
                  </a:moveTo>
                  <a:cubicBezTo>
                    <a:pt x="7435" y="982"/>
                    <a:pt x="5068" y="1964"/>
                    <a:pt x="3145" y="3191"/>
                  </a:cubicBezTo>
                  <a:cubicBezTo>
                    <a:pt x="1221" y="4418"/>
                    <a:pt x="-258" y="5891"/>
                    <a:pt x="38" y="8836"/>
                  </a:cubicBezTo>
                  <a:cubicBezTo>
                    <a:pt x="334" y="11782"/>
                    <a:pt x="2405" y="16200"/>
                    <a:pt x="5808" y="18655"/>
                  </a:cubicBezTo>
                  <a:cubicBezTo>
                    <a:pt x="9211" y="21109"/>
                    <a:pt x="13945" y="21600"/>
                    <a:pt x="16904" y="20618"/>
                  </a:cubicBezTo>
                  <a:cubicBezTo>
                    <a:pt x="19863" y="19636"/>
                    <a:pt x="21046" y="17182"/>
                    <a:pt x="21194" y="14727"/>
                  </a:cubicBezTo>
                  <a:cubicBezTo>
                    <a:pt x="21342" y="12273"/>
                    <a:pt x="20454" y="9818"/>
                    <a:pt x="18087" y="7855"/>
                  </a:cubicBezTo>
                  <a:cubicBezTo>
                    <a:pt x="15720" y="5891"/>
                    <a:pt x="11874" y="4418"/>
                    <a:pt x="9358" y="4418"/>
                  </a:cubicBezTo>
                  <a:cubicBezTo>
                    <a:pt x="6843" y="4418"/>
                    <a:pt x="5660" y="5891"/>
                    <a:pt x="4476" y="7364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8905302" y="1318042"/>
              <a:ext cx="215027" cy="13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173" fill="norm" stroke="1" extrusionOk="0">
                  <a:moveTo>
                    <a:pt x="12141" y="0"/>
                  </a:moveTo>
                  <a:cubicBezTo>
                    <a:pt x="8428" y="4215"/>
                    <a:pt x="4716" y="8429"/>
                    <a:pt x="2522" y="11854"/>
                  </a:cubicBezTo>
                  <a:cubicBezTo>
                    <a:pt x="328" y="15278"/>
                    <a:pt x="-347" y="17912"/>
                    <a:pt x="159" y="19493"/>
                  </a:cubicBezTo>
                  <a:cubicBezTo>
                    <a:pt x="665" y="21073"/>
                    <a:pt x="2353" y="21600"/>
                    <a:pt x="5728" y="20810"/>
                  </a:cubicBezTo>
                  <a:cubicBezTo>
                    <a:pt x="9103" y="20020"/>
                    <a:pt x="14165" y="17912"/>
                    <a:pt x="17203" y="15278"/>
                  </a:cubicBezTo>
                  <a:cubicBezTo>
                    <a:pt x="20240" y="12644"/>
                    <a:pt x="21253" y="9483"/>
                    <a:pt x="20916" y="7376"/>
                  </a:cubicBezTo>
                  <a:cubicBezTo>
                    <a:pt x="20578" y="5268"/>
                    <a:pt x="18891" y="4215"/>
                    <a:pt x="15684" y="4215"/>
                  </a:cubicBezTo>
                  <a:cubicBezTo>
                    <a:pt x="12478" y="4215"/>
                    <a:pt x="7753" y="5268"/>
                    <a:pt x="3028" y="6322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9229732" y="892533"/>
              <a:ext cx="90607" cy="67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fill="norm" stroke="1" extrusionOk="0">
                  <a:moveTo>
                    <a:pt x="13753" y="0"/>
                  </a:moveTo>
                  <a:cubicBezTo>
                    <a:pt x="8953" y="111"/>
                    <a:pt x="4153" y="222"/>
                    <a:pt x="1753" y="720"/>
                  </a:cubicBezTo>
                  <a:cubicBezTo>
                    <a:pt x="-647" y="1218"/>
                    <a:pt x="-647" y="2105"/>
                    <a:pt x="2153" y="4375"/>
                  </a:cubicBezTo>
                  <a:cubicBezTo>
                    <a:pt x="4953" y="6646"/>
                    <a:pt x="10553" y="10302"/>
                    <a:pt x="14153" y="13403"/>
                  </a:cubicBezTo>
                  <a:cubicBezTo>
                    <a:pt x="17753" y="16505"/>
                    <a:pt x="19353" y="19052"/>
                    <a:pt x="20953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9092017" y="1203881"/>
              <a:ext cx="601941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93" y="16800"/>
                    <a:pt x="9186" y="12000"/>
                    <a:pt x="12786" y="8400"/>
                  </a:cubicBezTo>
                  <a:cubicBezTo>
                    <a:pt x="16386" y="4800"/>
                    <a:pt x="18993" y="24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9832659" y="1235016"/>
              <a:ext cx="390592" cy="346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90" fill="norm" stroke="1" extrusionOk="0">
                  <a:moveTo>
                    <a:pt x="7684" y="8982"/>
                  </a:moveTo>
                  <a:cubicBezTo>
                    <a:pt x="7120" y="9838"/>
                    <a:pt x="6557" y="10693"/>
                    <a:pt x="6744" y="12083"/>
                  </a:cubicBezTo>
                  <a:cubicBezTo>
                    <a:pt x="6932" y="13473"/>
                    <a:pt x="7871" y="15398"/>
                    <a:pt x="8435" y="17002"/>
                  </a:cubicBezTo>
                  <a:cubicBezTo>
                    <a:pt x="8998" y="18606"/>
                    <a:pt x="9186" y="19889"/>
                    <a:pt x="8435" y="20638"/>
                  </a:cubicBezTo>
                  <a:cubicBezTo>
                    <a:pt x="7684" y="21386"/>
                    <a:pt x="5993" y="21600"/>
                    <a:pt x="4303" y="21172"/>
                  </a:cubicBezTo>
                  <a:cubicBezTo>
                    <a:pt x="2612" y="20745"/>
                    <a:pt x="922" y="19675"/>
                    <a:pt x="264" y="18071"/>
                  </a:cubicBezTo>
                  <a:cubicBezTo>
                    <a:pt x="-393" y="16467"/>
                    <a:pt x="-17" y="14329"/>
                    <a:pt x="3645" y="11228"/>
                  </a:cubicBezTo>
                  <a:cubicBezTo>
                    <a:pt x="7308" y="8127"/>
                    <a:pt x="14257" y="4063"/>
                    <a:pt x="21207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0115353" y="993221"/>
              <a:ext cx="149411" cy="88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507" fill="norm" stroke="1" extrusionOk="0">
                  <a:moveTo>
                    <a:pt x="21202" y="75"/>
                  </a:moveTo>
                  <a:cubicBezTo>
                    <a:pt x="15802" y="-9"/>
                    <a:pt x="10402" y="-93"/>
                    <a:pt x="6720" y="243"/>
                  </a:cubicBezTo>
                  <a:cubicBezTo>
                    <a:pt x="3038" y="579"/>
                    <a:pt x="1075" y="1336"/>
                    <a:pt x="338" y="3437"/>
                  </a:cubicBezTo>
                  <a:cubicBezTo>
                    <a:pt x="-398" y="5538"/>
                    <a:pt x="93" y="8984"/>
                    <a:pt x="1566" y="12052"/>
                  </a:cubicBezTo>
                  <a:cubicBezTo>
                    <a:pt x="3038" y="15119"/>
                    <a:pt x="5493" y="17809"/>
                    <a:pt x="7457" y="19322"/>
                  </a:cubicBezTo>
                  <a:cubicBezTo>
                    <a:pt x="9420" y="20835"/>
                    <a:pt x="10893" y="21171"/>
                    <a:pt x="12366" y="21507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10046819" y="1369934"/>
              <a:ext cx="50853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" y="19200"/>
                    <a:pt x="588" y="16800"/>
                    <a:pt x="4188" y="13200"/>
                  </a:cubicBezTo>
                  <a:cubicBezTo>
                    <a:pt x="7788" y="9600"/>
                    <a:pt x="14694" y="48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10814812" y="1166297"/>
              <a:ext cx="375350" cy="47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68" fill="norm" stroke="1" extrusionOk="0">
                  <a:moveTo>
                    <a:pt x="0" y="4485"/>
                  </a:moveTo>
                  <a:cubicBezTo>
                    <a:pt x="3535" y="3087"/>
                    <a:pt x="7069" y="1688"/>
                    <a:pt x="10407" y="833"/>
                  </a:cubicBezTo>
                  <a:cubicBezTo>
                    <a:pt x="13745" y="-21"/>
                    <a:pt x="16887" y="-332"/>
                    <a:pt x="18851" y="445"/>
                  </a:cubicBezTo>
                  <a:cubicBezTo>
                    <a:pt x="20815" y="1222"/>
                    <a:pt x="21600" y="3087"/>
                    <a:pt x="21207" y="5651"/>
                  </a:cubicBezTo>
                  <a:cubicBezTo>
                    <a:pt x="20815" y="8215"/>
                    <a:pt x="19244" y="11478"/>
                    <a:pt x="18262" y="14198"/>
                  </a:cubicBezTo>
                  <a:cubicBezTo>
                    <a:pt x="17280" y="16917"/>
                    <a:pt x="16887" y="19092"/>
                    <a:pt x="16495" y="21268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10887461" y="1380312"/>
              <a:ext cx="446267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11458411" y="1032222"/>
              <a:ext cx="443458" cy="48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541" fill="norm" stroke="1" extrusionOk="0">
                  <a:moveTo>
                    <a:pt x="2939" y="7192"/>
                  </a:moveTo>
                  <a:cubicBezTo>
                    <a:pt x="1957" y="6575"/>
                    <a:pt x="975" y="5958"/>
                    <a:pt x="402" y="5264"/>
                  </a:cubicBezTo>
                  <a:cubicBezTo>
                    <a:pt x="-170" y="4570"/>
                    <a:pt x="-334" y="3798"/>
                    <a:pt x="1302" y="3027"/>
                  </a:cubicBezTo>
                  <a:cubicBezTo>
                    <a:pt x="2939" y="2255"/>
                    <a:pt x="6375" y="1484"/>
                    <a:pt x="9402" y="944"/>
                  </a:cubicBezTo>
                  <a:cubicBezTo>
                    <a:pt x="12430" y="404"/>
                    <a:pt x="15048" y="95"/>
                    <a:pt x="17011" y="18"/>
                  </a:cubicBezTo>
                  <a:cubicBezTo>
                    <a:pt x="18975" y="-59"/>
                    <a:pt x="20284" y="95"/>
                    <a:pt x="20775" y="635"/>
                  </a:cubicBezTo>
                  <a:cubicBezTo>
                    <a:pt x="21266" y="1175"/>
                    <a:pt x="20939" y="2101"/>
                    <a:pt x="18893" y="4338"/>
                  </a:cubicBezTo>
                  <a:cubicBezTo>
                    <a:pt x="16848" y="6575"/>
                    <a:pt x="13084" y="10124"/>
                    <a:pt x="10793" y="12901"/>
                  </a:cubicBezTo>
                  <a:cubicBezTo>
                    <a:pt x="8502" y="15678"/>
                    <a:pt x="7684" y="17684"/>
                    <a:pt x="7766" y="18995"/>
                  </a:cubicBezTo>
                  <a:cubicBezTo>
                    <a:pt x="7848" y="20307"/>
                    <a:pt x="8830" y="20924"/>
                    <a:pt x="9811" y="21541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1717279" y="1702039"/>
              <a:ext cx="52338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20424" y="0"/>
                  </a:moveTo>
                  <a:cubicBezTo>
                    <a:pt x="10974" y="7200"/>
                    <a:pt x="1524" y="14400"/>
                    <a:pt x="174" y="18000"/>
                  </a:cubicBezTo>
                  <a:cubicBezTo>
                    <a:pt x="-1176" y="21600"/>
                    <a:pt x="5574" y="21600"/>
                    <a:pt x="12324" y="21600"/>
                  </a:cubicBezTo>
                </a:path>
              </a:pathLst>
            </a:custGeom>
            <a:noFill/>
            <a:ln w="635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1692296" y="2345493"/>
              <a:ext cx="72649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880"/>
                    <a:pt x="0" y="5760"/>
                    <a:pt x="3600" y="9360"/>
                  </a:cubicBezTo>
                  <a:cubicBezTo>
                    <a:pt x="7200" y="12960"/>
                    <a:pt x="14400" y="1728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1481885" y="2191714"/>
              <a:ext cx="718948" cy="64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36" fill="norm" stroke="1" extrusionOk="0">
                  <a:moveTo>
                    <a:pt x="705" y="8994"/>
                  </a:moveTo>
                  <a:cubicBezTo>
                    <a:pt x="291" y="8297"/>
                    <a:pt x="-122" y="7601"/>
                    <a:pt x="33" y="7020"/>
                  </a:cubicBezTo>
                  <a:cubicBezTo>
                    <a:pt x="188" y="6439"/>
                    <a:pt x="911" y="5975"/>
                    <a:pt x="2927" y="5452"/>
                  </a:cubicBezTo>
                  <a:cubicBezTo>
                    <a:pt x="4942" y="4930"/>
                    <a:pt x="8249" y="4349"/>
                    <a:pt x="10265" y="3942"/>
                  </a:cubicBezTo>
                  <a:cubicBezTo>
                    <a:pt x="12280" y="3536"/>
                    <a:pt x="13003" y="3304"/>
                    <a:pt x="13675" y="3013"/>
                  </a:cubicBezTo>
                  <a:cubicBezTo>
                    <a:pt x="14347" y="2723"/>
                    <a:pt x="14967" y="2375"/>
                    <a:pt x="15070" y="2026"/>
                  </a:cubicBezTo>
                  <a:cubicBezTo>
                    <a:pt x="15174" y="1678"/>
                    <a:pt x="14760" y="1330"/>
                    <a:pt x="14347" y="981"/>
                  </a:cubicBezTo>
                  <a:cubicBezTo>
                    <a:pt x="13933" y="633"/>
                    <a:pt x="13520" y="284"/>
                    <a:pt x="12952" y="110"/>
                  </a:cubicBezTo>
                  <a:cubicBezTo>
                    <a:pt x="12383" y="-64"/>
                    <a:pt x="11660" y="-64"/>
                    <a:pt x="11246" y="342"/>
                  </a:cubicBezTo>
                  <a:cubicBezTo>
                    <a:pt x="10833" y="749"/>
                    <a:pt x="10730" y="1562"/>
                    <a:pt x="10885" y="3826"/>
                  </a:cubicBezTo>
                  <a:cubicBezTo>
                    <a:pt x="11040" y="6091"/>
                    <a:pt x="11453" y="9807"/>
                    <a:pt x="11815" y="12536"/>
                  </a:cubicBezTo>
                  <a:cubicBezTo>
                    <a:pt x="12177" y="15265"/>
                    <a:pt x="12487" y="17007"/>
                    <a:pt x="12745" y="18284"/>
                  </a:cubicBezTo>
                  <a:cubicBezTo>
                    <a:pt x="13003" y="19562"/>
                    <a:pt x="13210" y="20375"/>
                    <a:pt x="13572" y="20665"/>
                  </a:cubicBezTo>
                  <a:cubicBezTo>
                    <a:pt x="13934" y="20955"/>
                    <a:pt x="14450" y="20723"/>
                    <a:pt x="15019" y="20026"/>
                  </a:cubicBezTo>
                  <a:cubicBezTo>
                    <a:pt x="15587" y="19330"/>
                    <a:pt x="16207" y="18168"/>
                    <a:pt x="16827" y="17239"/>
                  </a:cubicBezTo>
                  <a:cubicBezTo>
                    <a:pt x="17447" y="16310"/>
                    <a:pt x="18067" y="15613"/>
                    <a:pt x="18481" y="15671"/>
                  </a:cubicBezTo>
                  <a:cubicBezTo>
                    <a:pt x="18894" y="15730"/>
                    <a:pt x="19101" y="16542"/>
                    <a:pt x="19566" y="17646"/>
                  </a:cubicBezTo>
                  <a:cubicBezTo>
                    <a:pt x="20031" y="18749"/>
                    <a:pt x="20755" y="20142"/>
                    <a:pt x="21478" y="21536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2222090" y="2643523"/>
              <a:ext cx="290091" cy="21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0844" fill="norm" stroke="1" extrusionOk="0">
                  <a:moveTo>
                    <a:pt x="2198" y="16233"/>
                  </a:moveTo>
                  <a:cubicBezTo>
                    <a:pt x="1453" y="14904"/>
                    <a:pt x="709" y="13575"/>
                    <a:pt x="1081" y="12080"/>
                  </a:cubicBezTo>
                  <a:cubicBezTo>
                    <a:pt x="1453" y="10584"/>
                    <a:pt x="2943" y="8923"/>
                    <a:pt x="4185" y="7593"/>
                  </a:cubicBezTo>
                  <a:cubicBezTo>
                    <a:pt x="5426" y="6264"/>
                    <a:pt x="6419" y="5267"/>
                    <a:pt x="7288" y="4104"/>
                  </a:cubicBezTo>
                  <a:cubicBezTo>
                    <a:pt x="8157" y="2941"/>
                    <a:pt x="8902" y="1612"/>
                    <a:pt x="8653" y="781"/>
                  </a:cubicBezTo>
                  <a:cubicBezTo>
                    <a:pt x="8405" y="-50"/>
                    <a:pt x="7164" y="-382"/>
                    <a:pt x="5674" y="615"/>
                  </a:cubicBezTo>
                  <a:cubicBezTo>
                    <a:pt x="4185" y="1612"/>
                    <a:pt x="2447" y="3938"/>
                    <a:pt x="1205" y="7593"/>
                  </a:cubicBezTo>
                  <a:cubicBezTo>
                    <a:pt x="-36" y="11249"/>
                    <a:pt x="-781" y="16233"/>
                    <a:pt x="1329" y="18726"/>
                  </a:cubicBezTo>
                  <a:cubicBezTo>
                    <a:pt x="3440" y="21218"/>
                    <a:pt x="8405" y="21218"/>
                    <a:pt x="12129" y="20221"/>
                  </a:cubicBezTo>
                  <a:cubicBezTo>
                    <a:pt x="15853" y="19224"/>
                    <a:pt x="18336" y="17230"/>
                    <a:pt x="20819" y="15236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3242422" y="2400352"/>
              <a:ext cx="375192" cy="42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49" fill="norm" stroke="1" extrusionOk="0">
                  <a:moveTo>
                    <a:pt x="3262" y="20922"/>
                  </a:moveTo>
                  <a:cubicBezTo>
                    <a:pt x="2684" y="20220"/>
                    <a:pt x="2105" y="19517"/>
                    <a:pt x="2105" y="18815"/>
                  </a:cubicBezTo>
                  <a:cubicBezTo>
                    <a:pt x="2105" y="18112"/>
                    <a:pt x="2684" y="17410"/>
                    <a:pt x="4901" y="15390"/>
                  </a:cubicBezTo>
                  <a:cubicBezTo>
                    <a:pt x="7119" y="13371"/>
                    <a:pt x="10976" y="10034"/>
                    <a:pt x="13387" y="7664"/>
                  </a:cubicBezTo>
                  <a:cubicBezTo>
                    <a:pt x="15798" y="5293"/>
                    <a:pt x="16762" y="3888"/>
                    <a:pt x="17148" y="2747"/>
                  </a:cubicBezTo>
                  <a:cubicBezTo>
                    <a:pt x="17534" y="1605"/>
                    <a:pt x="17341" y="727"/>
                    <a:pt x="16569" y="288"/>
                  </a:cubicBezTo>
                  <a:cubicBezTo>
                    <a:pt x="15798" y="-151"/>
                    <a:pt x="14448" y="-151"/>
                    <a:pt x="11748" y="727"/>
                  </a:cubicBezTo>
                  <a:cubicBezTo>
                    <a:pt x="9048" y="1605"/>
                    <a:pt x="4998" y="3361"/>
                    <a:pt x="2587" y="5117"/>
                  </a:cubicBezTo>
                  <a:cubicBezTo>
                    <a:pt x="176" y="6873"/>
                    <a:pt x="-595" y="8630"/>
                    <a:pt x="466" y="10210"/>
                  </a:cubicBezTo>
                  <a:cubicBezTo>
                    <a:pt x="1526" y="11790"/>
                    <a:pt x="4419" y="13195"/>
                    <a:pt x="7794" y="13986"/>
                  </a:cubicBezTo>
                  <a:cubicBezTo>
                    <a:pt x="11169" y="14776"/>
                    <a:pt x="15026" y="14951"/>
                    <a:pt x="17437" y="15127"/>
                  </a:cubicBezTo>
                  <a:cubicBezTo>
                    <a:pt x="19848" y="15303"/>
                    <a:pt x="20812" y="15478"/>
                    <a:pt x="20909" y="15917"/>
                  </a:cubicBezTo>
                  <a:cubicBezTo>
                    <a:pt x="21005" y="16356"/>
                    <a:pt x="20234" y="17059"/>
                    <a:pt x="18594" y="18025"/>
                  </a:cubicBezTo>
                  <a:cubicBezTo>
                    <a:pt x="16955" y="18990"/>
                    <a:pt x="14448" y="20220"/>
                    <a:pt x="11941" y="21449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3703222" y="2594572"/>
              <a:ext cx="344947" cy="50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9775" y="0"/>
                  </a:moveTo>
                  <a:cubicBezTo>
                    <a:pt x="6568" y="1469"/>
                    <a:pt x="3360" y="2939"/>
                    <a:pt x="1649" y="4041"/>
                  </a:cubicBezTo>
                  <a:cubicBezTo>
                    <a:pt x="-62" y="5143"/>
                    <a:pt x="-276" y="5878"/>
                    <a:pt x="259" y="6318"/>
                  </a:cubicBezTo>
                  <a:cubicBezTo>
                    <a:pt x="793" y="6759"/>
                    <a:pt x="2076" y="6906"/>
                    <a:pt x="3787" y="6465"/>
                  </a:cubicBezTo>
                  <a:cubicBezTo>
                    <a:pt x="5498" y="6024"/>
                    <a:pt x="7637" y="4996"/>
                    <a:pt x="9027" y="4114"/>
                  </a:cubicBezTo>
                  <a:cubicBezTo>
                    <a:pt x="10417" y="3233"/>
                    <a:pt x="11059" y="2498"/>
                    <a:pt x="11807" y="1837"/>
                  </a:cubicBezTo>
                  <a:cubicBezTo>
                    <a:pt x="12556" y="1176"/>
                    <a:pt x="13411" y="588"/>
                    <a:pt x="13946" y="735"/>
                  </a:cubicBezTo>
                  <a:cubicBezTo>
                    <a:pt x="14480" y="882"/>
                    <a:pt x="14694" y="1763"/>
                    <a:pt x="14587" y="4188"/>
                  </a:cubicBezTo>
                  <a:cubicBezTo>
                    <a:pt x="14480" y="6612"/>
                    <a:pt x="14053" y="10580"/>
                    <a:pt x="14160" y="13592"/>
                  </a:cubicBezTo>
                  <a:cubicBezTo>
                    <a:pt x="14267" y="16604"/>
                    <a:pt x="14908" y="18661"/>
                    <a:pt x="16191" y="19837"/>
                  </a:cubicBezTo>
                  <a:cubicBezTo>
                    <a:pt x="17474" y="21012"/>
                    <a:pt x="19399" y="21306"/>
                    <a:pt x="21324" y="2160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4131194" y="2614885"/>
              <a:ext cx="342485" cy="13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0" y="1732"/>
                  </a:moveTo>
                  <a:cubicBezTo>
                    <a:pt x="1309" y="6717"/>
                    <a:pt x="2618" y="11702"/>
                    <a:pt x="3709" y="15302"/>
                  </a:cubicBezTo>
                  <a:cubicBezTo>
                    <a:pt x="4800" y="18902"/>
                    <a:pt x="5673" y="21117"/>
                    <a:pt x="6327" y="20840"/>
                  </a:cubicBezTo>
                  <a:cubicBezTo>
                    <a:pt x="6982" y="20563"/>
                    <a:pt x="7418" y="17794"/>
                    <a:pt x="7745" y="14748"/>
                  </a:cubicBezTo>
                  <a:cubicBezTo>
                    <a:pt x="8073" y="11702"/>
                    <a:pt x="8291" y="8379"/>
                    <a:pt x="8618" y="5332"/>
                  </a:cubicBezTo>
                  <a:cubicBezTo>
                    <a:pt x="8945" y="2286"/>
                    <a:pt x="9382" y="-483"/>
                    <a:pt x="9927" y="71"/>
                  </a:cubicBezTo>
                  <a:cubicBezTo>
                    <a:pt x="10473" y="625"/>
                    <a:pt x="11127" y="4502"/>
                    <a:pt x="12545" y="8102"/>
                  </a:cubicBezTo>
                  <a:cubicBezTo>
                    <a:pt x="13964" y="11702"/>
                    <a:pt x="16145" y="15025"/>
                    <a:pt x="17782" y="16409"/>
                  </a:cubicBezTo>
                  <a:cubicBezTo>
                    <a:pt x="19418" y="17794"/>
                    <a:pt x="20509" y="17240"/>
                    <a:pt x="21600" y="16686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4421786" y="2532302"/>
              <a:ext cx="633077" cy="231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95" y="7737"/>
                  </a:moveTo>
                  <a:cubicBezTo>
                    <a:pt x="3423" y="6770"/>
                    <a:pt x="2951" y="5803"/>
                    <a:pt x="2420" y="5481"/>
                  </a:cubicBezTo>
                  <a:cubicBezTo>
                    <a:pt x="1889" y="5158"/>
                    <a:pt x="1298" y="5481"/>
                    <a:pt x="826" y="7415"/>
                  </a:cubicBezTo>
                  <a:cubicBezTo>
                    <a:pt x="354" y="9349"/>
                    <a:pt x="0" y="12896"/>
                    <a:pt x="0" y="15313"/>
                  </a:cubicBezTo>
                  <a:cubicBezTo>
                    <a:pt x="0" y="17731"/>
                    <a:pt x="354" y="19021"/>
                    <a:pt x="1062" y="19182"/>
                  </a:cubicBezTo>
                  <a:cubicBezTo>
                    <a:pt x="1770" y="19343"/>
                    <a:pt x="2833" y="18376"/>
                    <a:pt x="3541" y="17087"/>
                  </a:cubicBezTo>
                  <a:cubicBezTo>
                    <a:pt x="4249" y="15797"/>
                    <a:pt x="4603" y="14185"/>
                    <a:pt x="4898" y="12573"/>
                  </a:cubicBezTo>
                  <a:cubicBezTo>
                    <a:pt x="5193" y="10961"/>
                    <a:pt x="5430" y="9349"/>
                    <a:pt x="5666" y="9510"/>
                  </a:cubicBezTo>
                  <a:cubicBezTo>
                    <a:pt x="5902" y="9672"/>
                    <a:pt x="6138" y="11606"/>
                    <a:pt x="6492" y="13540"/>
                  </a:cubicBezTo>
                  <a:cubicBezTo>
                    <a:pt x="6846" y="15475"/>
                    <a:pt x="7318" y="17409"/>
                    <a:pt x="7849" y="18376"/>
                  </a:cubicBezTo>
                  <a:cubicBezTo>
                    <a:pt x="8380" y="19343"/>
                    <a:pt x="8970" y="19343"/>
                    <a:pt x="9384" y="18376"/>
                  </a:cubicBezTo>
                  <a:cubicBezTo>
                    <a:pt x="9797" y="17409"/>
                    <a:pt x="10033" y="15475"/>
                    <a:pt x="10210" y="13701"/>
                  </a:cubicBezTo>
                  <a:cubicBezTo>
                    <a:pt x="10387" y="11928"/>
                    <a:pt x="10505" y="10316"/>
                    <a:pt x="10741" y="8866"/>
                  </a:cubicBezTo>
                  <a:cubicBezTo>
                    <a:pt x="10977" y="7415"/>
                    <a:pt x="11331" y="6125"/>
                    <a:pt x="11685" y="6931"/>
                  </a:cubicBezTo>
                  <a:cubicBezTo>
                    <a:pt x="12039" y="7737"/>
                    <a:pt x="12393" y="10639"/>
                    <a:pt x="12570" y="12896"/>
                  </a:cubicBezTo>
                  <a:cubicBezTo>
                    <a:pt x="12748" y="15152"/>
                    <a:pt x="12748" y="16764"/>
                    <a:pt x="12689" y="18376"/>
                  </a:cubicBezTo>
                  <a:cubicBezTo>
                    <a:pt x="12630" y="19988"/>
                    <a:pt x="12511" y="21600"/>
                    <a:pt x="12570" y="21600"/>
                  </a:cubicBezTo>
                  <a:cubicBezTo>
                    <a:pt x="12630" y="21600"/>
                    <a:pt x="12866" y="19988"/>
                    <a:pt x="14046" y="16281"/>
                  </a:cubicBezTo>
                  <a:cubicBezTo>
                    <a:pt x="15226" y="12573"/>
                    <a:pt x="17351" y="6770"/>
                    <a:pt x="18767" y="3707"/>
                  </a:cubicBezTo>
                  <a:cubicBezTo>
                    <a:pt x="20184" y="645"/>
                    <a:pt x="20892" y="322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5058750" y="2494178"/>
              <a:ext cx="307461" cy="2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0630" fill="norm" stroke="1" extrusionOk="0">
                  <a:moveTo>
                    <a:pt x="4667" y="15476"/>
                  </a:moveTo>
                  <a:cubicBezTo>
                    <a:pt x="3258" y="16060"/>
                    <a:pt x="1850" y="16644"/>
                    <a:pt x="2202" y="15914"/>
                  </a:cubicBezTo>
                  <a:cubicBezTo>
                    <a:pt x="2554" y="15184"/>
                    <a:pt x="4667" y="13141"/>
                    <a:pt x="6663" y="10952"/>
                  </a:cubicBezTo>
                  <a:cubicBezTo>
                    <a:pt x="8658" y="8763"/>
                    <a:pt x="10537" y="6427"/>
                    <a:pt x="11593" y="4530"/>
                  </a:cubicBezTo>
                  <a:cubicBezTo>
                    <a:pt x="12650" y="2633"/>
                    <a:pt x="12884" y="1173"/>
                    <a:pt x="12297" y="444"/>
                  </a:cubicBezTo>
                  <a:cubicBezTo>
                    <a:pt x="11710" y="-286"/>
                    <a:pt x="10302" y="-286"/>
                    <a:pt x="7837" y="1757"/>
                  </a:cubicBezTo>
                  <a:cubicBezTo>
                    <a:pt x="5371" y="3800"/>
                    <a:pt x="1850" y="7887"/>
                    <a:pt x="558" y="11682"/>
                  </a:cubicBezTo>
                  <a:cubicBezTo>
                    <a:pt x="-733" y="15476"/>
                    <a:pt x="206" y="18979"/>
                    <a:pt x="3493" y="20146"/>
                  </a:cubicBezTo>
                  <a:cubicBezTo>
                    <a:pt x="6780" y="21314"/>
                    <a:pt x="12415" y="20146"/>
                    <a:pt x="15702" y="18979"/>
                  </a:cubicBezTo>
                  <a:cubicBezTo>
                    <a:pt x="18989" y="17811"/>
                    <a:pt x="19928" y="16644"/>
                    <a:pt x="20867" y="15476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6040799" y="2418141"/>
              <a:ext cx="456646" cy="27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10663"/>
                  </a:moveTo>
                  <a:cubicBezTo>
                    <a:pt x="982" y="13397"/>
                    <a:pt x="1964" y="16132"/>
                    <a:pt x="2700" y="18182"/>
                  </a:cubicBezTo>
                  <a:cubicBezTo>
                    <a:pt x="3436" y="20233"/>
                    <a:pt x="3927" y="21600"/>
                    <a:pt x="4091" y="21327"/>
                  </a:cubicBezTo>
                  <a:cubicBezTo>
                    <a:pt x="4255" y="21053"/>
                    <a:pt x="4091" y="19139"/>
                    <a:pt x="4582" y="16268"/>
                  </a:cubicBezTo>
                  <a:cubicBezTo>
                    <a:pt x="5073" y="13397"/>
                    <a:pt x="6218" y="9570"/>
                    <a:pt x="9164" y="6699"/>
                  </a:cubicBezTo>
                  <a:cubicBezTo>
                    <a:pt x="12109" y="3828"/>
                    <a:pt x="16855" y="1914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6450598" y="2521924"/>
              <a:ext cx="204951" cy="15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0685" fill="norm" stroke="1" extrusionOk="0">
                  <a:moveTo>
                    <a:pt x="14356" y="1350"/>
                  </a:moveTo>
                  <a:cubicBezTo>
                    <a:pt x="10815" y="1350"/>
                    <a:pt x="7274" y="1350"/>
                    <a:pt x="4618" y="1800"/>
                  </a:cubicBezTo>
                  <a:cubicBezTo>
                    <a:pt x="1963" y="2250"/>
                    <a:pt x="192" y="3150"/>
                    <a:pt x="15" y="6075"/>
                  </a:cubicBezTo>
                  <a:cubicBezTo>
                    <a:pt x="-162" y="9000"/>
                    <a:pt x="1254" y="13950"/>
                    <a:pt x="4264" y="17100"/>
                  </a:cubicBezTo>
                  <a:cubicBezTo>
                    <a:pt x="7274" y="20250"/>
                    <a:pt x="11877" y="21600"/>
                    <a:pt x="15418" y="20025"/>
                  </a:cubicBezTo>
                  <a:cubicBezTo>
                    <a:pt x="18959" y="18450"/>
                    <a:pt x="21438" y="13950"/>
                    <a:pt x="20907" y="10125"/>
                  </a:cubicBezTo>
                  <a:cubicBezTo>
                    <a:pt x="20376" y="6300"/>
                    <a:pt x="16835" y="3150"/>
                    <a:pt x="13294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6737036" y="2511545"/>
              <a:ext cx="180206" cy="13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271" fill="norm" stroke="1" extrusionOk="0">
                  <a:moveTo>
                    <a:pt x="14297" y="0"/>
                  </a:moveTo>
                  <a:cubicBezTo>
                    <a:pt x="9897" y="4215"/>
                    <a:pt x="5497" y="8429"/>
                    <a:pt x="2897" y="11854"/>
                  </a:cubicBezTo>
                  <a:cubicBezTo>
                    <a:pt x="297" y="15278"/>
                    <a:pt x="-503" y="17912"/>
                    <a:pt x="297" y="19493"/>
                  </a:cubicBezTo>
                  <a:cubicBezTo>
                    <a:pt x="1097" y="21073"/>
                    <a:pt x="3497" y="21600"/>
                    <a:pt x="6697" y="21073"/>
                  </a:cubicBezTo>
                  <a:cubicBezTo>
                    <a:pt x="9897" y="20546"/>
                    <a:pt x="13897" y="18966"/>
                    <a:pt x="16497" y="17122"/>
                  </a:cubicBezTo>
                  <a:cubicBezTo>
                    <a:pt x="19097" y="15278"/>
                    <a:pt x="20297" y="13171"/>
                    <a:pt x="20697" y="10800"/>
                  </a:cubicBezTo>
                  <a:cubicBezTo>
                    <a:pt x="21097" y="8429"/>
                    <a:pt x="20697" y="5795"/>
                    <a:pt x="18697" y="3951"/>
                  </a:cubicBezTo>
                  <a:cubicBezTo>
                    <a:pt x="16697" y="2107"/>
                    <a:pt x="13097" y="1054"/>
                    <a:pt x="9497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7078628" y="2179440"/>
              <a:ext cx="72649" cy="5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3888"/>
                    <a:pt x="12343" y="7776"/>
                    <a:pt x="15943" y="11376"/>
                  </a:cubicBezTo>
                  <a:cubicBezTo>
                    <a:pt x="19543" y="14976"/>
                    <a:pt x="20571" y="18288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6964467" y="2407763"/>
              <a:ext cx="508537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2" y="16800"/>
                    <a:pt x="9404" y="12000"/>
                    <a:pt x="13004" y="8400"/>
                  </a:cubicBezTo>
                  <a:cubicBezTo>
                    <a:pt x="16604" y="4800"/>
                    <a:pt x="19102" y="2400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7846621" y="2490789"/>
              <a:ext cx="192501" cy="178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0989" fill="norm" stroke="1" extrusionOk="0">
                  <a:moveTo>
                    <a:pt x="3411" y="0"/>
                  </a:moveTo>
                  <a:cubicBezTo>
                    <a:pt x="2653" y="4891"/>
                    <a:pt x="1895" y="9781"/>
                    <a:pt x="1516" y="13245"/>
                  </a:cubicBezTo>
                  <a:cubicBezTo>
                    <a:pt x="1137" y="16709"/>
                    <a:pt x="1137" y="18747"/>
                    <a:pt x="3221" y="19970"/>
                  </a:cubicBezTo>
                  <a:cubicBezTo>
                    <a:pt x="5305" y="21192"/>
                    <a:pt x="9474" y="21600"/>
                    <a:pt x="12884" y="19562"/>
                  </a:cubicBezTo>
                  <a:cubicBezTo>
                    <a:pt x="16295" y="17524"/>
                    <a:pt x="18947" y="13041"/>
                    <a:pt x="20274" y="9781"/>
                  </a:cubicBezTo>
                  <a:cubicBezTo>
                    <a:pt x="21600" y="6521"/>
                    <a:pt x="21600" y="4483"/>
                    <a:pt x="18000" y="3464"/>
                  </a:cubicBezTo>
                  <a:cubicBezTo>
                    <a:pt x="14400" y="2445"/>
                    <a:pt x="7200" y="2445"/>
                    <a:pt x="0" y="2445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8111792" y="2123570"/>
              <a:ext cx="149963" cy="91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31" fill="norm" stroke="1" extrusionOk="0">
                  <a:moveTo>
                    <a:pt x="21280" y="2042"/>
                  </a:moveTo>
                  <a:cubicBezTo>
                    <a:pt x="18335" y="1393"/>
                    <a:pt x="15389" y="743"/>
                    <a:pt x="12444" y="378"/>
                  </a:cubicBezTo>
                  <a:cubicBezTo>
                    <a:pt x="9498" y="12"/>
                    <a:pt x="6553" y="-69"/>
                    <a:pt x="4344" y="53"/>
                  </a:cubicBezTo>
                  <a:cubicBezTo>
                    <a:pt x="2135" y="175"/>
                    <a:pt x="662" y="499"/>
                    <a:pt x="171" y="1474"/>
                  </a:cubicBezTo>
                  <a:cubicBezTo>
                    <a:pt x="-320" y="2448"/>
                    <a:pt x="171" y="4072"/>
                    <a:pt x="2625" y="6346"/>
                  </a:cubicBezTo>
                  <a:cubicBezTo>
                    <a:pt x="5080" y="8620"/>
                    <a:pt x="9498" y="11543"/>
                    <a:pt x="12444" y="14182"/>
                  </a:cubicBezTo>
                  <a:cubicBezTo>
                    <a:pt x="15389" y="16821"/>
                    <a:pt x="16862" y="19176"/>
                    <a:pt x="18335" y="21531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8023052" y="2584194"/>
              <a:ext cx="560429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67" y="17486"/>
                    <a:pt x="7733" y="13371"/>
                    <a:pt x="11333" y="9771"/>
                  </a:cubicBezTo>
                  <a:cubicBezTo>
                    <a:pt x="14933" y="6171"/>
                    <a:pt x="18267" y="3086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8863020" y="2260493"/>
              <a:ext cx="340837" cy="43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527" fill="norm" stroke="1" extrusionOk="0">
                  <a:moveTo>
                    <a:pt x="4489" y="3159"/>
                  </a:moveTo>
                  <a:cubicBezTo>
                    <a:pt x="2583" y="3159"/>
                    <a:pt x="677" y="3159"/>
                    <a:pt x="147" y="2818"/>
                  </a:cubicBezTo>
                  <a:cubicBezTo>
                    <a:pt x="-382" y="2478"/>
                    <a:pt x="465" y="1798"/>
                    <a:pt x="3536" y="1203"/>
                  </a:cubicBezTo>
                  <a:cubicBezTo>
                    <a:pt x="6606" y="607"/>
                    <a:pt x="11900" y="97"/>
                    <a:pt x="15077" y="12"/>
                  </a:cubicBezTo>
                  <a:cubicBezTo>
                    <a:pt x="18253" y="-73"/>
                    <a:pt x="19312" y="267"/>
                    <a:pt x="20053" y="1883"/>
                  </a:cubicBezTo>
                  <a:cubicBezTo>
                    <a:pt x="20794" y="3499"/>
                    <a:pt x="21218" y="6390"/>
                    <a:pt x="20477" y="9877"/>
                  </a:cubicBezTo>
                  <a:cubicBezTo>
                    <a:pt x="19736" y="13363"/>
                    <a:pt x="17830" y="17445"/>
                    <a:pt x="15924" y="21527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8807814" y="2407763"/>
              <a:ext cx="66820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3469" y="21600"/>
                  </a:moveTo>
                  <a:cubicBezTo>
                    <a:pt x="2578" y="21600"/>
                    <a:pt x="1687" y="21600"/>
                    <a:pt x="1019" y="20829"/>
                  </a:cubicBezTo>
                  <a:cubicBezTo>
                    <a:pt x="351" y="20057"/>
                    <a:pt x="-94" y="18514"/>
                    <a:pt x="17" y="17229"/>
                  </a:cubicBezTo>
                  <a:cubicBezTo>
                    <a:pt x="129" y="15943"/>
                    <a:pt x="797" y="14914"/>
                    <a:pt x="2857" y="13114"/>
                  </a:cubicBezTo>
                  <a:cubicBezTo>
                    <a:pt x="4916" y="11314"/>
                    <a:pt x="8368" y="8743"/>
                    <a:pt x="11708" y="6429"/>
                  </a:cubicBezTo>
                  <a:cubicBezTo>
                    <a:pt x="15048" y="4114"/>
                    <a:pt x="18277" y="2057"/>
                    <a:pt x="21506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9834361" y="2428519"/>
              <a:ext cx="25651" cy="17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659"/>
                    <a:pt x="3818" y="9318"/>
                    <a:pt x="1118" y="12918"/>
                  </a:cubicBezTo>
                  <a:cubicBezTo>
                    <a:pt x="-1582" y="16518"/>
                    <a:pt x="1118" y="19059"/>
                    <a:pt x="3818" y="2160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9818496" y="2272845"/>
              <a:ext cx="3113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9943036" y="2380437"/>
              <a:ext cx="269804" cy="24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270" fill="norm" stroke="1" extrusionOk="0">
                  <a:moveTo>
                    <a:pt x="17010" y="1470"/>
                  </a:moveTo>
                  <a:cubicBezTo>
                    <a:pt x="13230" y="570"/>
                    <a:pt x="9450" y="-330"/>
                    <a:pt x="6885" y="120"/>
                  </a:cubicBezTo>
                  <a:cubicBezTo>
                    <a:pt x="4320" y="570"/>
                    <a:pt x="2970" y="2370"/>
                    <a:pt x="3510" y="4620"/>
                  </a:cubicBezTo>
                  <a:cubicBezTo>
                    <a:pt x="4050" y="6870"/>
                    <a:pt x="6480" y="9570"/>
                    <a:pt x="9450" y="11370"/>
                  </a:cubicBezTo>
                  <a:cubicBezTo>
                    <a:pt x="12420" y="13170"/>
                    <a:pt x="15930" y="14070"/>
                    <a:pt x="18225" y="15120"/>
                  </a:cubicBezTo>
                  <a:cubicBezTo>
                    <a:pt x="20520" y="16170"/>
                    <a:pt x="21600" y="17370"/>
                    <a:pt x="20790" y="18420"/>
                  </a:cubicBezTo>
                  <a:cubicBezTo>
                    <a:pt x="19980" y="19470"/>
                    <a:pt x="17280" y="20370"/>
                    <a:pt x="13500" y="20820"/>
                  </a:cubicBezTo>
                  <a:cubicBezTo>
                    <a:pt x="9720" y="21270"/>
                    <a:pt x="4860" y="21270"/>
                    <a:pt x="0" y="21270"/>
                  </a:cubicBezTo>
                </a:path>
              </a:pathLst>
            </a:custGeom>
            <a:noFill/>
            <a:ln w="63500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10876279" y="2250239"/>
              <a:ext cx="426314" cy="36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27" fill="norm" stroke="1" extrusionOk="0">
                  <a:moveTo>
                    <a:pt x="1608" y="6707"/>
                  </a:moveTo>
                  <a:cubicBezTo>
                    <a:pt x="911" y="6107"/>
                    <a:pt x="214" y="5507"/>
                    <a:pt x="40" y="4707"/>
                  </a:cubicBezTo>
                  <a:cubicBezTo>
                    <a:pt x="-134" y="3907"/>
                    <a:pt x="214" y="2907"/>
                    <a:pt x="1869" y="1907"/>
                  </a:cubicBezTo>
                  <a:cubicBezTo>
                    <a:pt x="3524" y="907"/>
                    <a:pt x="6485" y="-93"/>
                    <a:pt x="9360" y="7"/>
                  </a:cubicBezTo>
                  <a:cubicBezTo>
                    <a:pt x="12234" y="107"/>
                    <a:pt x="15021" y="1307"/>
                    <a:pt x="16153" y="3707"/>
                  </a:cubicBezTo>
                  <a:cubicBezTo>
                    <a:pt x="17285" y="6107"/>
                    <a:pt x="16763" y="9707"/>
                    <a:pt x="14498" y="12807"/>
                  </a:cubicBezTo>
                  <a:cubicBezTo>
                    <a:pt x="12234" y="15907"/>
                    <a:pt x="8227" y="18507"/>
                    <a:pt x="5527" y="19907"/>
                  </a:cubicBezTo>
                  <a:cubicBezTo>
                    <a:pt x="2827" y="21307"/>
                    <a:pt x="1434" y="21507"/>
                    <a:pt x="1172" y="21207"/>
                  </a:cubicBezTo>
                  <a:cubicBezTo>
                    <a:pt x="911" y="20907"/>
                    <a:pt x="1782" y="20107"/>
                    <a:pt x="4134" y="19407"/>
                  </a:cubicBezTo>
                  <a:cubicBezTo>
                    <a:pt x="6485" y="18707"/>
                    <a:pt x="10318" y="18107"/>
                    <a:pt x="13453" y="17807"/>
                  </a:cubicBezTo>
                  <a:cubicBezTo>
                    <a:pt x="16589" y="17507"/>
                    <a:pt x="19027" y="17507"/>
                    <a:pt x="21466" y="17507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1520536" y="2511545"/>
              <a:ext cx="1" cy="41515"/>
            </a:xfrm>
            <a:prstGeom prst="ellipse">
              <a:avLst/>
            </a:pr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1880376" y="2189736"/>
              <a:ext cx="133555" cy="47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242" fill="norm" stroke="1" extrusionOk="0">
                  <a:moveTo>
                    <a:pt x="18351" y="463"/>
                  </a:moveTo>
                  <a:cubicBezTo>
                    <a:pt x="14031" y="156"/>
                    <a:pt x="9711" y="-150"/>
                    <a:pt x="6741" y="80"/>
                  </a:cubicBezTo>
                  <a:cubicBezTo>
                    <a:pt x="3771" y="310"/>
                    <a:pt x="2151" y="1076"/>
                    <a:pt x="1071" y="3833"/>
                  </a:cubicBezTo>
                  <a:cubicBezTo>
                    <a:pt x="-9" y="6590"/>
                    <a:pt x="-549" y="11339"/>
                    <a:pt x="801" y="14556"/>
                  </a:cubicBezTo>
                  <a:cubicBezTo>
                    <a:pt x="2151" y="17773"/>
                    <a:pt x="5391" y="19459"/>
                    <a:pt x="8631" y="20378"/>
                  </a:cubicBezTo>
                  <a:cubicBezTo>
                    <a:pt x="11871" y="21297"/>
                    <a:pt x="15111" y="21450"/>
                    <a:pt x="17271" y="20990"/>
                  </a:cubicBezTo>
                  <a:cubicBezTo>
                    <a:pt x="19431" y="20531"/>
                    <a:pt x="20511" y="19459"/>
                    <a:pt x="20781" y="18539"/>
                  </a:cubicBezTo>
                  <a:cubicBezTo>
                    <a:pt x="21051" y="17620"/>
                    <a:pt x="20511" y="16854"/>
                    <a:pt x="18891" y="16395"/>
                  </a:cubicBezTo>
                  <a:cubicBezTo>
                    <a:pt x="17271" y="15935"/>
                    <a:pt x="14571" y="15782"/>
                    <a:pt x="11331" y="15705"/>
                  </a:cubicBezTo>
                  <a:cubicBezTo>
                    <a:pt x="8091" y="15629"/>
                    <a:pt x="4311" y="15629"/>
                    <a:pt x="531" y="15629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2216314" y="2293601"/>
              <a:ext cx="310918" cy="33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272" fill="norm" stroke="1" extrusionOk="0">
                  <a:moveTo>
                    <a:pt x="5010" y="0"/>
                  </a:moveTo>
                  <a:cubicBezTo>
                    <a:pt x="3570" y="0"/>
                    <a:pt x="2130" y="0"/>
                    <a:pt x="1290" y="551"/>
                  </a:cubicBezTo>
                  <a:cubicBezTo>
                    <a:pt x="450" y="1102"/>
                    <a:pt x="210" y="2204"/>
                    <a:pt x="90" y="5069"/>
                  </a:cubicBezTo>
                  <a:cubicBezTo>
                    <a:pt x="-30" y="7935"/>
                    <a:pt x="-30" y="12563"/>
                    <a:pt x="90" y="15539"/>
                  </a:cubicBezTo>
                  <a:cubicBezTo>
                    <a:pt x="210" y="18514"/>
                    <a:pt x="450" y="19837"/>
                    <a:pt x="1170" y="20608"/>
                  </a:cubicBezTo>
                  <a:cubicBezTo>
                    <a:pt x="1890" y="21380"/>
                    <a:pt x="3090" y="21600"/>
                    <a:pt x="6570" y="20608"/>
                  </a:cubicBezTo>
                  <a:cubicBezTo>
                    <a:pt x="10050" y="19616"/>
                    <a:pt x="15810" y="17412"/>
                    <a:pt x="21570" y="15208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12287197" y="2418141"/>
              <a:ext cx="136251" cy="50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600" fill="norm" stroke="1" extrusionOk="0">
                  <a:moveTo>
                    <a:pt x="11266" y="0"/>
                  </a:moveTo>
                  <a:cubicBezTo>
                    <a:pt x="7578" y="0"/>
                    <a:pt x="3890" y="0"/>
                    <a:pt x="1783" y="441"/>
                  </a:cubicBezTo>
                  <a:cubicBezTo>
                    <a:pt x="-324" y="882"/>
                    <a:pt x="-851" y="1763"/>
                    <a:pt x="1783" y="4408"/>
                  </a:cubicBezTo>
                  <a:cubicBezTo>
                    <a:pt x="4417" y="7053"/>
                    <a:pt x="10212" y="11461"/>
                    <a:pt x="13900" y="14620"/>
                  </a:cubicBezTo>
                  <a:cubicBezTo>
                    <a:pt x="17588" y="17780"/>
                    <a:pt x="19169" y="19690"/>
                    <a:pt x="20749" y="21600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12610257" y="2231332"/>
              <a:ext cx="280214" cy="43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8800" y="0"/>
                  </a:moveTo>
                  <a:cubicBezTo>
                    <a:pt x="7467" y="0"/>
                    <a:pt x="6133" y="0"/>
                    <a:pt x="5333" y="514"/>
                  </a:cubicBezTo>
                  <a:cubicBezTo>
                    <a:pt x="4533" y="1029"/>
                    <a:pt x="4267" y="2057"/>
                    <a:pt x="3867" y="5057"/>
                  </a:cubicBezTo>
                  <a:cubicBezTo>
                    <a:pt x="3467" y="8057"/>
                    <a:pt x="2933" y="13029"/>
                    <a:pt x="3867" y="16200"/>
                  </a:cubicBezTo>
                  <a:cubicBezTo>
                    <a:pt x="4800" y="19371"/>
                    <a:pt x="7200" y="20743"/>
                    <a:pt x="10133" y="21171"/>
                  </a:cubicBezTo>
                  <a:cubicBezTo>
                    <a:pt x="13067" y="21600"/>
                    <a:pt x="16533" y="21086"/>
                    <a:pt x="18667" y="20057"/>
                  </a:cubicBezTo>
                  <a:cubicBezTo>
                    <a:pt x="20800" y="19029"/>
                    <a:pt x="21600" y="17486"/>
                    <a:pt x="21600" y="16286"/>
                  </a:cubicBezTo>
                  <a:cubicBezTo>
                    <a:pt x="21600" y="15086"/>
                    <a:pt x="20800" y="14229"/>
                    <a:pt x="17067" y="14057"/>
                  </a:cubicBezTo>
                  <a:cubicBezTo>
                    <a:pt x="13333" y="13886"/>
                    <a:pt x="6667" y="14400"/>
                    <a:pt x="0" y="14914"/>
                  </a:cubicBezTo>
                </a:path>
              </a:pathLst>
            </a:custGeom>
            <a:noFill/>
            <a:ln w="635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2174426" y="3089270"/>
              <a:ext cx="3907887" cy="22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295" fill="norm" stroke="1" extrusionOk="0">
                  <a:moveTo>
                    <a:pt x="89" y="3273"/>
                  </a:moveTo>
                  <a:cubicBezTo>
                    <a:pt x="50" y="1636"/>
                    <a:pt x="12" y="0"/>
                    <a:pt x="3" y="0"/>
                  </a:cubicBezTo>
                  <a:cubicBezTo>
                    <a:pt x="-7" y="0"/>
                    <a:pt x="12" y="1636"/>
                    <a:pt x="31" y="4582"/>
                  </a:cubicBezTo>
                  <a:cubicBezTo>
                    <a:pt x="50" y="7527"/>
                    <a:pt x="69" y="11782"/>
                    <a:pt x="165" y="14891"/>
                  </a:cubicBezTo>
                  <a:cubicBezTo>
                    <a:pt x="261" y="18000"/>
                    <a:pt x="433" y="19964"/>
                    <a:pt x="786" y="20782"/>
                  </a:cubicBezTo>
                  <a:cubicBezTo>
                    <a:pt x="1140" y="21600"/>
                    <a:pt x="1675" y="21273"/>
                    <a:pt x="2344" y="20945"/>
                  </a:cubicBezTo>
                  <a:cubicBezTo>
                    <a:pt x="3013" y="20618"/>
                    <a:pt x="3816" y="20291"/>
                    <a:pt x="4561" y="19964"/>
                  </a:cubicBezTo>
                  <a:cubicBezTo>
                    <a:pt x="5307" y="19636"/>
                    <a:pt x="5995" y="19309"/>
                    <a:pt x="6693" y="18982"/>
                  </a:cubicBezTo>
                  <a:cubicBezTo>
                    <a:pt x="7391" y="18655"/>
                    <a:pt x="8098" y="18327"/>
                    <a:pt x="8853" y="18164"/>
                  </a:cubicBezTo>
                  <a:cubicBezTo>
                    <a:pt x="9608" y="18000"/>
                    <a:pt x="10411" y="18000"/>
                    <a:pt x="11175" y="17836"/>
                  </a:cubicBezTo>
                  <a:cubicBezTo>
                    <a:pt x="11940" y="17673"/>
                    <a:pt x="12666" y="17345"/>
                    <a:pt x="13402" y="16691"/>
                  </a:cubicBezTo>
                  <a:cubicBezTo>
                    <a:pt x="14138" y="16036"/>
                    <a:pt x="14884" y="15055"/>
                    <a:pt x="15581" y="14236"/>
                  </a:cubicBezTo>
                  <a:cubicBezTo>
                    <a:pt x="16279" y="13418"/>
                    <a:pt x="16929" y="12764"/>
                    <a:pt x="17636" y="12273"/>
                  </a:cubicBezTo>
                  <a:cubicBezTo>
                    <a:pt x="18343" y="11782"/>
                    <a:pt x="19108" y="11455"/>
                    <a:pt x="19729" y="11455"/>
                  </a:cubicBezTo>
                  <a:cubicBezTo>
                    <a:pt x="20351" y="11455"/>
                    <a:pt x="20828" y="11782"/>
                    <a:pt x="21115" y="12436"/>
                  </a:cubicBezTo>
                  <a:cubicBezTo>
                    <a:pt x="21402" y="13091"/>
                    <a:pt x="21497" y="14073"/>
                    <a:pt x="21593" y="15055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6346881" y="3251490"/>
              <a:ext cx="254347" cy="2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379" fill="norm" stroke="1" extrusionOk="0">
                  <a:moveTo>
                    <a:pt x="2110" y="10951"/>
                  </a:moveTo>
                  <a:cubicBezTo>
                    <a:pt x="5195" y="9958"/>
                    <a:pt x="8281" y="8965"/>
                    <a:pt x="10806" y="7724"/>
                  </a:cubicBezTo>
                  <a:cubicBezTo>
                    <a:pt x="13330" y="6482"/>
                    <a:pt x="15294" y="4993"/>
                    <a:pt x="16556" y="3627"/>
                  </a:cubicBezTo>
                  <a:cubicBezTo>
                    <a:pt x="17819" y="2262"/>
                    <a:pt x="18380" y="1020"/>
                    <a:pt x="17959" y="400"/>
                  </a:cubicBezTo>
                  <a:cubicBezTo>
                    <a:pt x="17538" y="-221"/>
                    <a:pt x="16136" y="-221"/>
                    <a:pt x="13190" y="1145"/>
                  </a:cubicBezTo>
                  <a:cubicBezTo>
                    <a:pt x="10245" y="2510"/>
                    <a:pt x="5756" y="5241"/>
                    <a:pt x="2951" y="7972"/>
                  </a:cubicBezTo>
                  <a:cubicBezTo>
                    <a:pt x="146" y="10703"/>
                    <a:pt x="-976" y="13434"/>
                    <a:pt x="988" y="15545"/>
                  </a:cubicBezTo>
                  <a:cubicBezTo>
                    <a:pt x="2951" y="17655"/>
                    <a:pt x="8001" y="19145"/>
                    <a:pt x="11788" y="20013"/>
                  </a:cubicBezTo>
                  <a:cubicBezTo>
                    <a:pt x="15575" y="20882"/>
                    <a:pt x="18099" y="21131"/>
                    <a:pt x="20624" y="21379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6648353" y="3337180"/>
              <a:ext cx="233089" cy="17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314" fill="norm" stroke="1" extrusionOk="0">
                  <a:moveTo>
                    <a:pt x="14518" y="3170"/>
                  </a:moveTo>
                  <a:cubicBezTo>
                    <a:pt x="13266" y="1874"/>
                    <a:pt x="12014" y="578"/>
                    <a:pt x="10605" y="146"/>
                  </a:cubicBezTo>
                  <a:cubicBezTo>
                    <a:pt x="9196" y="-286"/>
                    <a:pt x="7631" y="146"/>
                    <a:pt x="5596" y="2738"/>
                  </a:cubicBezTo>
                  <a:cubicBezTo>
                    <a:pt x="3562" y="5330"/>
                    <a:pt x="1057" y="10082"/>
                    <a:pt x="275" y="13322"/>
                  </a:cubicBezTo>
                  <a:cubicBezTo>
                    <a:pt x="-508" y="16562"/>
                    <a:pt x="431" y="18290"/>
                    <a:pt x="2466" y="18938"/>
                  </a:cubicBezTo>
                  <a:cubicBezTo>
                    <a:pt x="4501" y="19586"/>
                    <a:pt x="7631" y="19154"/>
                    <a:pt x="9509" y="17858"/>
                  </a:cubicBezTo>
                  <a:cubicBezTo>
                    <a:pt x="11388" y="16562"/>
                    <a:pt x="12014" y="14402"/>
                    <a:pt x="12483" y="12242"/>
                  </a:cubicBezTo>
                  <a:cubicBezTo>
                    <a:pt x="12953" y="10082"/>
                    <a:pt x="13266" y="7922"/>
                    <a:pt x="13266" y="7922"/>
                  </a:cubicBezTo>
                  <a:cubicBezTo>
                    <a:pt x="13266" y="7922"/>
                    <a:pt x="12953" y="10082"/>
                    <a:pt x="14205" y="12674"/>
                  </a:cubicBezTo>
                  <a:cubicBezTo>
                    <a:pt x="15457" y="15266"/>
                    <a:pt x="18275" y="18290"/>
                    <a:pt x="21092" y="21314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6922954" y="3307074"/>
              <a:ext cx="157482" cy="24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08" fill="norm" stroke="1" extrusionOk="0">
                  <a:moveTo>
                    <a:pt x="16904" y="4880"/>
                  </a:moveTo>
                  <a:cubicBezTo>
                    <a:pt x="16904" y="3359"/>
                    <a:pt x="16904" y="1838"/>
                    <a:pt x="15730" y="925"/>
                  </a:cubicBezTo>
                  <a:cubicBezTo>
                    <a:pt x="14557" y="12"/>
                    <a:pt x="12209" y="-292"/>
                    <a:pt x="9626" y="316"/>
                  </a:cubicBezTo>
                  <a:cubicBezTo>
                    <a:pt x="7043" y="925"/>
                    <a:pt x="4226" y="2446"/>
                    <a:pt x="2583" y="3967"/>
                  </a:cubicBezTo>
                  <a:cubicBezTo>
                    <a:pt x="939" y="5488"/>
                    <a:pt x="470" y="7009"/>
                    <a:pt x="2348" y="8683"/>
                  </a:cubicBezTo>
                  <a:cubicBezTo>
                    <a:pt x="4226" y="10356"/>
                    <a:pt x="8452" y="12181"/>
                    <a:pt x="12678" y="13246"/>
                  </a:cubicBezTo>
                  <a:cubicBezTo>
                    <a:pt x="16904" y="14311"/>
                    <a:pt x="21130" y="14615"/>
                    <a:pt x="21365" y="15376"/>
                  </a:cubicBezTo>
                  <a:cubicBezTo>
                    <a:pt x="21600" y="16136"/>
                    <a:pt x="17843" y="17353"/>
                    <a:pt x="13617" y="18418"/>
                  </a:cubicBezTo>
                  <a:cubicBezTo>
                    <a:pt x="9391" y="19483"/>
                    <a:pt x="4696" y="20395"/>
                    <a:pt x="0" y="21308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7173960" y="3388426"/>
              <a:ext cx="319801" cy="6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81" fill="norm" stroke="1" extrusionOk="0">
                  <a:moveTo>
                    <a:pt x="2658" y="908"/>
                  </a:moveTo>
                  <a:cubicBezTo>
                    <a:pt x="1729" y="1270"/>
                    <a:pt x="800" y="1632"/>
                    <a:pt x="336" y="2115"/>
                  </a:cubicBezTo>
                  <a:cubicBezTo>
                    <a:pt x="-129" y="2598"/>
                    <a:pt x="-129" y="3201"/>
                    <a:pt x="452" y="3623"/>
                  </a:cubicBezTo>
                  <a:cubicBezTo>
                    <a:pt x="1032" y="4046"/>
                    <a:pt x="2194" y="4287"/>
                    <a:pt x="3819" y="4227"/>
                  </a:cubicBezTo>
                  <a:cubicBezTo>
                    <a:pt x="5445" y="4166"/>
                    <a:pt x="7536" y="3804"/>
                    <a:pt x="9045" y="3382"/>
                  </a:cubicBezTo>
                  <a:cubicBezTo>
                    <a:pt x="10555" y="2960"/>
                    <a:pt x="11484" y="2477"/>
                    <a:pt x="12413" y="1753"/>
                  </a:cubicBezTo>
                  <a:cubicBezTo>
                    <a:pt x="13342" y="1029"/>
                    <a:pt x="14271" y="64"/>
                    <a:pt x="14735" y="3"/>
                  </a:cubicBezTo>
                  <a:cubicBezTo>
                    <a:pt x="15200" y="-57"/>
                    <a:pt x="15200" y="788"/>
                    <a:pt x="14852" y="3563"/>
                  </a:cubicBezTo>
                  <a:cubicBezTo>
                    <a:pt x="14503" y="6339"/>
                    <a:pt x="13806" y="11045"/>
                    <a:pt x="13342" y="13820"/>
                  </a:cubicBezTo>
                  <a:cubicBezTo>
                    <a:pt x="12877" y="16596"/>
                    <a:pt x="12645" y="17440"/>
                    <a:pt x="12297" y="18406"/>
                  </a:cubicBezTo>
                  <a:cubicBezTo>
                    <a:pt x="11948" y="19371"/>
                    <a:pt x="11484" y="20457"/>
                    <a:pt x="10671" y="21000"/>
                  </a:cubicBezTo>
                  <a:cubicBezTo>
                    <a:pt x="9858" y="21543"/>
                    <a:pt x="8697" y="21543"/>
                    <a:pt x="7419" y="20759"/>
                  </a:cubicBezTo>
                  <a:cubicBezTo>
                    <a:pt x="6142" y="19974"/>
                    <a:pt x="4748" y="18406"/>
                    <a:pt x="4748" y="16354"/>
                  </a:cubicBezTo>
                  <a:cubicBezTo>
                    <a:pt x="4748" y="14303"/>
                    <a:pt x="6142" y="11769"/>
                    <a:pt x="9161" y="9838"/>
                  </a:cubicBezTo>
                  <a:cubicBezTo>
                    <a:pt x="12181" y="7907"/>
                    <a:pt x="16826" y="6580"/>
                    <a:pt x="21471" y="5253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7960338" y="2750246"/>
              <a:ext cx="1845685" cy="67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369" y="21600"/>
                  </a:moveTo>
                  <a:cubicBezTo>
                    <a:pt x="167" y="21378"/>
                    <a:pt x="-35" y="21157"/>
                    <a:pt x="5" y="21046"/>
                  </a:cubicBezTo>
                  <a:cubicBezTo>
                    <a:pt x="46" y="20935"/>
                    <a:pt x="328" y="20935"/>
                    <a:pt x="1176" y="20880"/>
                  </a:cubicBezTo>
                  <a:cubicBezTo>
                    <a:pt x="2024" y="20825"/>
                    <a:pt x="3437" y="20714"/>
                    <a:pt x="4951" y="20326"/>
                  </a:cubicBezTo>
                  <a:cubicBezTo>
                    <a:pt x="6465" y="19938"/>
                    <a:pt x="8080" y="19274"/>
                    <a:pt x="9655" y="18609"/>
                  </a:cubicBezTo>
                  <a:cubicBezTo>
                    <a:pt x="11229" y="17945"/>
                    <a:pt x="12764" y="17280"/>
                    <a:pt x="14257" y="16726"/>
                  </a:cubicBezTo>
                  <a:cubicBezTo>
                    <a:pt x="15751" y="16172"/>
                    <a:pt x="17205" y="15729"/>
                    <a:pt x="18214" y="15452"/>
                  </a:cubicBezTo>
                  <a:cubicBezTo>
                    <a:pt x="19223" y="15175"/>
                    <a:pt x="19789" y="15065"/>
                    <a:pt x="20172" y="15009"/>
                  </a:cubicBezTo>
                  <a:cubicBezTo>
                    <a:pt x="20556" y="14954"/>
                    <a:pt x="20758" y="14954"/>
                    <a:pt x="20879" y="14677"/>
                  </a:cubicBezTo>
                  <a:cubicBezTo>
                    <a:pt x="21000" y="14400"/>
                    <a:pt x="21040" y="13846"/>
                    <a:pt x="21141" y="13403"/>
                  </a:cubicBezTo>
                  <a:cubicBezTo>
                    <a:pt x="21242" y="12960"/>
                    <a:pt x="21404" y="12628"/>
                    <a:pt x="21484" y="12185"/>
                  </a:cubicBezTo>
                  <a:cubicBezTo>
                    <a:pt x="21565" y="11742"/>
                    <a:pt x="21565" y="11188"/>
                    <a:pt x="21444" y="9526"/>
                  </a:cubicBezTo>
                  <a:cubicBezTo>
                    <a:pt x="21323" y="7865"/>
                    <a:pt x="21081" y="5095"/>
                    <a:pt x="20959" y="3323"/>
                  </a:cubicBezTo>
                  <a:cubicBezTo>
                    <a:pt x="20838" y="1551"/>
                    <a:pt x="20838" y="775"/>
                    <a:pt x="20838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0991243" y="3009703"/>
              <a:ext cx="456646" cy="27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0"/>
                  </a:moveTo>
                  <a:cubicBezTo>
                    <a:pt x="0" y="5067"/>
                    <a:pt x="0" y="10133"/>
                    <a:pt x="164" y="13333"/>
                  </a:cubicBezTo>
                  <a:cubicBezTo>
                    <a:pt x="327" y="16533"/>
                    <a:pt x="655" y="17867"/>
                    <a:pt x="1145" y="19067"/>
                  </a:cubicBezTo>
                  <a:cubicBezTo>
                    <a:pt x="1636" y="20267"/>
                    <a:pt x="2291" y="21333"/>
                    <a:pt x="3518" y="21467"/>
                  </a:cubicBezTo>
                  <a:cubicBezTo>
                    <a:pt x="4745" y="21600"/>
                    <a:pt x="6545" y="20800"/>
                    <a:pt x="9655" y="19733"/>
                  </a:cubicBezTo>
                  <a:cubicBezTo>
                    <a:pt x="12764" y="18667"/>
                    <a:pt x="17182" y="17333"/>
                    <a:pt x="21600" y="160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1707346" y="3071973"/>
              <a:ext cx="321727" cy="33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97" y="3825"/>
                    <a:pt x="1394" y="7650"/>
                    <a:pt x="1974" y="10238"/>
                  </a:cubicBezTo>
                  <a:cubicBezTo>
                    <a:pt x="2555" y="12825"/>
                    <a:pt x="3019" y="14175"/>
                    <a:pt x="3252" y="15863"/>
                  </a:cubicBezTo>
                  <a:cubicBezTo>
                    <a:pt x="3484" y="17550"/>
                    <a:pt x="3484" y="19575"/>
                    <a:pt x="3716" y="19913"/>
                  </a:cubicBezTo>
                  <a:cubicBezTo>
                    <a:pt x="3948" y="20250"/>
                    <a:pt x="4413" y="18900"/>
                    <a:pt x="5458" y="17662"/>
                  </a:cubicBezTo>
                  <a:cubicBezTo>
                    <a:pt x="6503" y="16425"/>
                    <a:pt x="8129" y="15300"/>
                    <a:pt x="10452" y="15525"/>
                  </a:cubicBezTo>
                  <a:cubicBezTo>
                    <a:pt x="12774" y="15750"/>
                    <a:pt x="15794" y="17325"/>
                    <a:pt x="17768" y="18563"/>
                  </a:cubicBezTo>
                  <a:cubicBezTo>
                    <a:pt x="19742" y="19800"/>
                    <a:pt x="20671" y="20700"/>
                    <a:pt x="2160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2006332" y="3277548"/>
              <a:ext cx="127271" cy="113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819" fill="norm" stroke="1" extrusionOk="0">
                  <a:moveTo>
                    <a:pt x="21228" y="4177"/>
                  </a:moveTo>
                  <a:cubicBezTo>
                    <a:pt x="18326" y="2271"/>
                    <a:pt x="15424" y="365"/>
                    <a:pt x="12522" y="48"/>
                  </a:cubicBezTo>
                  <a:cubicBezTo>
                    <a:pt x="9620" y="-270"/>
                    <a:pt x="6718" y="1001"/>
                    <a:pt x="4396" y="3542"/>
                  </a:cubicBezTo>
                  <a:cubicBezTo>
                    <a:pt x="2075" y="6083"/>
                    <a:pt x="333" y="9895"/>
                    <a:pt x="43" y="13389"/>
                  </a:cubicBezTo>
                  <a:cubicBezTo>
                    <a:pt x="-247" y="16883"/>
                    <a:pt x="914" y="20059"/>
                    <a:pt x="4396" y="20695"/>
                  </a:cubicBezTo>
                  <a:cubicBezTo>
                    <a:pt x="7879" y="21330"/>
                    <a:pt x="13683" y="19424"/>
                    <a:pt x="17455" y="17201"/>
                  </a:cubicBezTo>
                  <a:cubicBezTo>
                    <a:pt x="19064" y="16252"/>
                    <a:pt x="20303" y="15247"/>
                    <a:pt x="21353" y="1438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12606016" y="3289917"/>
              <a:ext cx="56134" cy="2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004" y="7081"/>
                    <a:pt x="6408" y="14163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2586705" y="2920323"/>
              <a:ext cx="168848" cy="473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18" fill="norm" stroke="1" extrusionOk="0">
                  <a:moveTo>
                    <a:pt x="2523" y="20734"/>
                  </a:moveTo>
                  <a:cubicBezTo>
                    <a:pt x="2935" y="20664"/>
                    <a:pt x="3363" y="20579"/>
                    <a:pt x="3805" y="20479"/>
                  </a:cubicBezTo>
                  <a:cubicBezTo>
                    <a:pt x="7261" y="19696"/>
                    <a:pt x="11581" y="17975"/>
                    <a:pt x="13093" y="14531"/>
                  </a:cubicBezTo>
                  <a:cubicBezTo>
                    <a:pt x="14605" y="11088"/>
                    <a:pt x="13309" y="5922"/>
                    <a:pt x="11797" y="3105"/>
                  </a:cubicBezTo>
                  <a:cubicBezTo>
                    <a:pt x="10285" y="288"/>
                    <a:pt x="8557" y="-182"/>
                    <a:pt x="6181" y="53"/>
                  </a:cubicBezTo>
                  <a:cubicBezTo>
                    <a:pt x="3805" y="288"/>
                    <a:pt x="781" y="1227"/>
                    <a:pt x="133" y="3653"/>
                  </a:cubicBezTo>
                  <a:cubicBezTo>
                    <a:pt x="-515" y="6079"/>
                    <a:pt x="1213" y="9992"/>
                    <a:pt x="5101" y="13201"/>
                  </a:cubicBezTo>
                  <a:cubicBezTo>
                    <a:pt x="8989" y="16409"/>
                    <a:pt x="15037" y="18914"/>
                    <a:pt x="21085" y="21418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12921605" y="2563437"/>
              <a:ext cx="423966" cy="6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0" y="21600"/>
                  </a:moveTo>
                  <a:cubicBezTo>
                    <a:pt x="702" y="21150"/>
                    <a:pt x="1405" y="20700"/>
                    <a:pt x="3776" y="20363"/>
                  </a:cubicBezTo>
                  <a:cubicBezTo>
                    <a:pt x="6146" y="20025"/>
                    <a:pt x="10185" y="19800"/>
                    <a:pt x="12644" y="19688"/>
                  </a:cubicBezTo>
                  <a:cubicBezTo>
                    <a:pt x="15102" y="19575"/>
                    <a:pt x="15980" y="19575"/>
                    <a:pt x="16946" y="19519"/>
                  </a:cubicBezTo>
                  <a:cubicBezTo>
                    <a:pt x="17912" y="19463"/>
                    <a:pt x="18966" y="19350"/>
                    <a:pt x="19844" y="19069"/>
                  </a:cubicBezTo>
                  <a:cubicBezTo>
                    <a:pt x="20722" y="18788"/>
                    <a:pt x="21424" y="18338"/>
                    <a:pt x="21512" y="17888"/>
                  </a:cubicBezTo>
                  <a:cubicBezTo>
                    <a:pt x="21600" y="17437"/>
                    <a:pt x="21073" y="16988"/>
                    <a:pt x="19844" y="15525"/>
                  </a:cubicBezTo>
                  <a:cubicBezTo>
                    <a:pt x="18615" y="14063"/>
                    <a:pt x="16683" y="11588"/>
                    <a:pt x="15717" y="9113"/>
                  </a:cubicBezTo>
                  <a:cubicBezTo>
                    <a:pt x="14751" y="6638"/>
                    <a:pt x="14751" y="4163"/>
                    <a:pt x="15190" y="2644"/>
                  </a:cubicBezTo>
                  <a:cubicBezTo>
                    <a:pt x="15629" y="1125"/>
                    <a:pt x="16507" y="563"/>
                    <a:pt x="17385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2309286" y="3258783"/>
              <a:ext cx="155675" cy="1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0"/>
                  </a:moveTo>
                  <a:cubicBezTo>
                    <a:pt x="0" y="4569"/>
                    <a:pt x="0" y="9138"/>
                    <a:pt x="480" y="13085"/>
                  </a:cubicBezTo>
                  <a:cubicBezTo>
                    <a:pt x="960" y="17031"/>
                    <a:pt x="1920" y="20354"/>
                    <a:pt x="2640" y="20977"/>
                  </a:cubicBezTo>
                  <a:cubicBezTo>
                    <a:pt x="3360" y="21600"/>
                    <a:pt x="3840" y="19523"/>
                    <a:pt x="4560" y="16408"/>
                  </a:cubicBezTo>
                  <a:cubicBezTo>
                    <a:pt x="5280" y="13292"/>
                    <a:pt x="6240" y="9138"/>
                    <a:pt x="9120" y="6231"/>
                  </a:cubicBezTo>
                  <a:cubicBezTo>
                    <a:pt x="12000" y="3323"/>
                    <a:pt x="16800" y="1662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1450319" y="3660420"/>
              <a:ext cx="236272" cy="53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174" fill="norm" stroke="1" extrusionOk="0">
                  <a:moveTo>
                    <a:pt x="20778" y="950"/>
                  </a:moveTo>
                  <a:cubicBezTo>
                    <a:pt x="17432" y="262"/>
                    <a:pt x="14085" y="-426"/>
                    <a:pt x="10586" y="331"/>
                  </a:cubicBezTo>
                  <a:cubicBezTo>
                    <a:pt x="7088" y="1087"/>
                    <a:pt x="3437" y="3289"/>
                    <a:pt x="1460" y="6109"/>
                  </a:cubicBezTo>
                  <a:cubicBezTo>
                    <a:pt x="-518" y="8929"/>
                    <a:pt x="-822" y="12369"/>
                    <a:pt x="2677" y="14983"/>
                  </a:cubicBezTo>
                  <a:cubicBezTo>
                    <a:pt x="6175" y="17597"/>
                    <a:pt x="13477" y="19385"/>
                    <a:pt x="20778" y="21174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1860629" y="3710151"/>
              <a:ext cx="95796" cy="66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5" h="21547" fill="norm" stroke="1" extrusionOk="0">
                  <a:moveTo>
                    <a:pt x="18391" y="2842"/>
                  </a:moveTo>
                  <a:cubicBezTo>
                    <a:pt x="15411" y="2396"/>
                    <a:pt x="12432" y="1951"/>
                    <a:pt x="10570" y="1339"/>
                  </a:cubicBezTo>
                  <a:cubicBezTo>
                    <a:pt x="8708" y="726"/>
                    <a:pt x="7963" y="-53"/>
                    <a:pt x="6473" y="3"/>
                  </a:cubicBezTo>
                  <a:cubicBezTo>
                    <a:pt x="4984" y="58"/>
                    <a:pt x="2749" y="949"/>
                    <a:pt x="1260" y="3065"/>
                  </a:cubicBezTo>
                  <a:cubicBezTo>
                    <a:pt x="-230" y="5180"/>
                    <a:pt x="-975" y="8520"/>
                    <a:pt x="2377" y="11805"/>
                  </a:cubicBezTo>
                  <a:cubicBezTo>
                    <a:pt x="5728" y="15089"/>
                    <a:pt x="13177" y="18318"/>
                    <a:pt x="20625" y="21547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11821507" y="3850345"/>
              <a:ext cx="601941" cy="32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11596"/>
                  </a:moveTo>
                  <a:cubicBezTo>
                    <a:pt x="372" y="10459"/>
                    <a:pt x="745" y="9322"/>
                    <a:pt x="1986" y="8867"/>
                  </a:cubicBezTo>
                  <a:cubicBezTo>
                    <a:pt x="3228" y="8413"/>
                    <a:pt x="5338" y="8640"/>
                    <a:pt x="6641" y="9095"/>
                  </a:cubicBezTo>
                  <a:cubicBezTo>
                    <a:pt x="7945" y="9549"/>
                    <a:pt x="8441" y="10232"/>
                    <a:pt x="8628" y="11141"/>
                  </a:cubicBezTo>
                  <a:cubicBezTo>
                    <a:pt x="8814" y="12051"/>
                    <a:pt x="8690" y="13187"/>
                    <a:pt x="8379" y="14211"/>
                  </a:cubicBezTo>
                  <a:cubicBezTo>
                    <a:pt x="8069" y="15234"/>
                    <a:pt x="7572" y="16143"/>
                    <a:pt x="7076" y="17394"/>
                  </a:cubicBezTo>
                  <a:cubicBezTo>
                    <a:pt x="6579" y="18644"/>
                    <a:pt x="6083" y="20236"/>
                    <a:pt x="6145" y="20918"/>
                  </a:cubicBezTo>
                  <a:cubicBezTo>
                    <a:pt x="6207" y="21600"/>
                    <a:pt x="6828" y="21373"/>
                    <a:pt x="7572" y="20349"/>
                  </a:cubicBezTo>
                  <a:cubicBezTo>
                    <a:pt x="8317" y="19326"/>
                    <a:pt x="9186" y="17507"/>
                    <a:pt x="9745" y="15461"/>
                  </a:cubicBezTo>
                  <a:cubicBezTo>
                    <a:pt x="10303" y="13415"/>
                    <a:pt x="10552" y="11141"/>
                    <a:pt x="10676" y="9436"/>
                  </a:cubicBezTo>
                  <a:cubicBezTo>
                    <a:pt x="10800" y="7731"/>
                    <a:pt x="10800" y="6594"/>
                    <a:pt x="11048" y="6480"/>
                  </a:cubicBezTo>
                  <a:cubicBezTo>
                    <a:pt x="11297" y="6366"/>
                    <a:pt x="11793" y="7276"/>
                    <a:pt x="12662" y="8526"/>
                  </a:cubicBezTo>
                  <a:cubicBezTo>
                    <a:pt x="13531" y="9777"/>
                    <a:pt x="14772" y="11368"/>
                    <a:pt x="15517" y="12733"/>
                  </a:cubicBezTo>
                  <a:cubicBezTo>
                    <a:pt x="16262" y="14097"/>
                    <a:pt x="16510" y="15234"/>
                    <a:pt x="16386" y="16143"/>
                  </a:cubicBezTo>
                  <a:cubicBezTo>
                    <a:pt x="16262" y="17053"/>
                    <a:pt x="15766" y="17735"/>
                    <a:pt x="15331" y="17621"/>
                  </a:cubicBezTo>
                  <a:cubicBezTo>
                    <a:pt x="14897" y="17507"/>
                    <a:pt x="14524" y="16598"/>
                    <a:pt x="14524" y="14779"/>
                  </a:cubicBezTo>
                  <a:cubicBezTo>
                    <a:pt x="14524" y="12960"/>
                    <a:pt x="14897" y="10232"/>
                    <a:pt x="16138" y="7617"/>
                  </a:cubicBezTo>
                  <a:cubicBezTo>
                    <a:pt x="17379" y="5002"/>
                    <a:pt x="19490" y="2501"/>
                    <a:pt x="21600" y="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12529595" y="3860724"/>
              <a:ext cx="298607" cy="31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89" fill="norm" stroke="1" extrusionOk="0">
                  <a:moveTo>
                    <a:pt x="4299" y="0"/>
                  </a:moveTo>
                  <a:cubicBezTo>
                    <a:pt x="2809" y="5806"/>
                    <a:pt x="1320" y="11613"/>
                    <a:pt x="575" y="15213"/>
                  </a:cubicBezTo>
                  <a:cubicBezTo>
                    <a:pt x="-170" y="18813"/>
                    <a:pt x="-170" y="20206"/>
                    <a:pt x="451" y="20903"/>
                  </a:cubicBezTo>
                  <a:cubicBezTo>
                    <a:pt x="1071" y="21600"/>
                    <a:pt x="2313" y="21600"/>
                    <a:pt x="5913" y="20555"/>
                  </a:cubicBezTo>
                  <a:cubicBezTo>
                    <a:pt x="9513" y="19510"/>
                    <a:pt x="15471" y="17419"/>
                    <a:pt x="21430" y="15329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12819010" y="3804428"/>
              <a:ext cx="393188" cy="36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255" fill="norm" stroke="1" extrusionOk="0">
                  <a:moveTo>
                    <a:pt x="2209" y="18855"/>
                  </a:moveTo>
                  <a:cubicBezTo>
                    <a:pt x="1451" y="18255"/>
                    <a:pt x="693" y="17655"/>
                    <a:pt x="314" y="15255"/>
                  </a:cubicBezTo>
                  <a:cubicBezTo>
                    <a:pt x="-65" y="12855"/>
                    <a:pt x="-65" y="8655"/>
                    <a:pt x="124" y="5955"/>
                  </a:cubicBezTo>
                  <a:cubicBezTo>
                    <a:pt x="314" y="3255"/>
                    <a:pt x="693" y="2055"/>
                    <a:pt x="1261" y="1855"/>
                  </a:cubicBezTo>
                  <a:cubicBezTo>
                    <a:pt x="1830" y="1655"/>
                    <a:pt x="2588" y="2455"/>
                    <a:pt x="3440" y="4355"/>
                  </a:cubicBezTo>
                  <a:cubicBezTo>
                    <a:pt x="4293" y="6255"/>
                    <a:pt x="5240" y="9255"/>
                    <a:pt x="6093" y="11255"/>
                  </a:cubicBezTo>
                  <a:cubicBezTo>
                    <a:pt x="6946" y="13255"/>
                    <a:pt x="7703" y="14255"/>
                    <a:pt x="8556" y="14855"/>
                  </a:cubicBezTo>
                  <a:cubicBezTo>
                    <a:pt x="9409" y="15455"/>
                    <a:pt x="10356" y="15655"/>
                    <a:pt x="11114" y="15255"/>
                  </a:cubicBezTo>
                  <a:cubicBezTo>
                    <a:pt x="11872" y="14855"/>
                    <a:pt x="12440" y="13855"/>
                    <a:pt x="13009" y="12155"/>
                  </a:cubicBezTo>
                  <a:cubicBezTo>
                    <a:pt x="13577" y="10455"/>
                    <a:pt x="14146" y="8055"/>
                    <a:pt x="14714" y="5555"/>
                  </a:cubicBezTo>
                  <a:cubicBezTo>
                    <a:pt x="15282" y="3055"/>
                    <a:pt x="15851" y="455"/>
                    <a:pt x="16135" y="55"/>
                  </a:cubicBezTo>
                  <a:cubicBezTo>
                    <a:pt x="16419" y="-345"/>
                    <a:pt x="16419" y="1455"/>
                    <a:pt x="17272" y="5355"/>
                  </a:cubicBezTo>
                  <a:cubicBezTo>
                    <a:pt x="18125" y="9255"/>
                    <a:pt x="19830" y="15255"/>
                    <a:pt x="21535" y="21255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13353553" y="3933371"/>
              <a:ext cx="13885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fill="norm" stroke="1" extrusionOk="0">
                  <a:moveTo>
                    <a:pt x="21146" y="8894"/>
                  </a:moveTo>
                  <a:cubicBezTo>
                    <a:pt x="21146" y="6776"/>
                    <a:pt x="21146" y="4659"/>
                    <a:pt x="20092" y="2965"/>
                  </a:cubicBezTo>
                  <a:cubicBezTo>
                    <a:pt x="19039" y="1271"/>
                    <a:pt x="16931" y="0"/>
                    <a:pt x="13507" y="0"/>
                  </a:cubicBezTo>
                  <a:cubicBezTo>
                    <a:pt x="10083" y="0"/>
                    <a:pt x="5341" y="1271"/>
                    <a:pt x="2707" y="2965"/>
                  </a:cubicBezTo>
                  <a:cubicBezTo>
                    <a:pt x="73" y="4659"/>
                    <a:pt x="-454" y="6776"/>
                    <a:pt x="336" y="8471"/>
                  </a:cubicBezTo>
                  <a:cubicBezTo>
                    <a:pt x="1126" y="10165"/>
                    <a:pt x="3234" y="11435"/>
                    <a:pt x="5604" y="12494"/>
                  </a:cubicBezTo>
                  <a:cubicBezTo>
                    <a:pt x="7975" y="13553"/>
                    <a:pt x="10609" y="14400"/>
                    <a:pt x="12980" y="15459"/>
                  </a:cubicBezTo>
                  <a:cubicBezTo>
                    <a:pt x="15351" y="16518"/>
                    <a:pt x="17458" y="17788"/>
                    <a:pt x="16931" y="18847"/>
                  </a:cubicBezTo>
                  <a:cubicBezTo>
                    <a:pt x="16405" y="19906"/>
                    <a:pt x="13244" y="20753"/>
                    <a:pt x="10083" y="21176"/>
                  </a:cubicBezTo>
                  <a:cubicBezTo>
                    <a:pt x="6922" y="21600"/>
                    <a:pt x="3761" y="21600"/>
                    <a:pt x="60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13274468" y="3974885"/>
              <a:ext cx="155676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600"/>
                    <a:pt x="16800" y="1200"/>
                    <a:pt x="13200" y="4800"/>
                  </a:cubicBezTo>
                  <a:cubicBezTo>
                    <a:pt x="9600" y="8400"/>
                    <a:pt x="4800" y="15000"/>
                    <a:pt x="0" y="21600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13544303" y="3611707"/>
              <a:ext cx="340101" cy="54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63" fill="norm" stroke="1" extrusionOk="0">
                  <a:moveTo>
                    <a:pt x="0" y="4048"/>
                  </a:moveTo>
                  <a:cubicBezTo>
                    <a:pt x="0" y="2833"/>
                    <a:pt x="0" y="1618"/>
                    <a:pt x="648" y="875"/>
                  </a:cubicBezTo>
                  <a:cubicBezTo>
                    <a:pt x="1296" y="133"/>
                    <a:pt x="2592" y="-137"/>
                    <a:pt x="5184" y="66"/>
                  </a:cubicBezTo>
                  <a:cubicBezTo>
                    <a:pt x="7776" y="268"/>
                    <a:pt x="11664" y="943"/>
                    <a:pt x="14904" y="2698"/>
                  </a:cubicBezTo>
                  <a:cubicBezTo>
                    <a:pt x="18144" y="4453"/>
                    <a:pt x="20736" y="7288"/>
                    <a:pt x="21168" y="10596"/>
                  </a:cubicBezTo>
                  <a:cubicBezTo>
                    <a:pt x="21600" y="13903"/>
                    <a:pt x="19872" y="17683"/>
                    <a:pt x="18144" y="21463"/>
                  </a:cubicBezTo>
                </a:path>
              </a:pathLst>
            </a:custGeom>
            <a:noFill/>
            <a:ln w="635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437" name="Speculative Decod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Speculative Decoding</a:t>
            </a:r>
          </a:p>
        </p:txBody>
      </p:sp>
      <p:sp>
        <p:nvSpPr>
          <p:cNvPr id="438" name="The bottleneck for LLM Inference is often memory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bottleneck for LLM Inference is often memory.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439" name="Looking back at speculative decoding.heic" descr="Looking back at speculative decoding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3446" y="6523367"/>
            <a:ext cx="17157108" cy="3135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442" name="Speculative Decod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Speculative Decoding</a:t>
            </a:r>
          </a:p>
        </p:txBody>
      </p:sp>
      <p:sp>
        <p:nvSpPr>
          <p:cNvPr id="443" name="Use a small draft model for k toke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a small draft model for k tokens.</a:t>
            </a:r>
          </a:p>
          <a:p>
            <a:pPr/>
            <a:r>
              <a:t>Verify the k tokens in parallel using our big LM.</a:t>
            </a:r>
          </a:p>
          <a:p>
            <a:pPr/>
          </a:p>
        </p:txBody>
      </p:sp>
      <p:pic>
        <p:nvPicPr>
          <p:cNvPr id="444" name="SpeculativeDecoding-1-Illustration.mp4" descr="SpeculativeDecoding-1-Illustration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136111" y="6527881"/>
            <a:ext cx="15240001" cy="622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60" fill="hold"/>
                                        <p:tgtEl>
                                          <p:spTgt spid="4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444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444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44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447" name="Flash Atten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Flash Attention</a:t>
            </a:r>
          </a:p>
        </p:txBody>
      </p:sp>
      <p:sp>
        <p:nvSpPr>
          <p:cNvPr id="448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peeding up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up Inference</a:t>
            </a:r>
          </a:p>
        </p:txBody>
      </p:sp>
      <p:sp>
        <p:nvSpPr>
          <p:cNvPr id="451" name="Distill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Distillation</a:t>
            </a:r>
          </a:p>
        </p:txBody>
      </p:sp>
      <p:sp>
        <p:nvSpPr>
          <p:cNvPr id="452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LMs on a Toa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LLMs on a Toaster</a:t>
            </a:r>
          </a:p>
        </p:txBody>
      </p:sp>
      <p:sp>
        <p:nvSpPr>
          <p:cNvPr id="160" name="How can smol models compet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can smol models compete?</a:t>
            </a:r>
          </a:p>
        </p:txBody>
      </p:sp>
      <p:sp>
        <p:nvSpPr>
          <p:cNvPr id="161" name="Parameter-Efficient Fine-tu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Parameter-Efficient Fine-tuning</a:t>
            </a:r>
          </a:p>
          <a:p>
            <a:pPr/>
            <a:r>
              <a:t>Speeding up Inference</a:t>
            </a:r>
          </a:p>
          <a:p>
            <a:pPr/>
            <a:r>
              <a:t>Distillation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rameter-Efficient Fine-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Parameter-Efficient Fine-tuning</a:t>
            </a:r>
          </a:p>
        </p:txBody>
      </p:sp>
      <p:sp>
        <p:nvSpPr>
          <p:cNvPr id="164" name="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65" name="Full fine-tuning is prohibitively expensive, especially for large mode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fine-tuning is prohibitively expensive, especially for large models.</a:t>
            </a:r>
          </a:p>
          <a:p>
            <a:pPr/>
          </a:p>
          <a:p>
            <a:pPr/>
            <a:r>
              <a:t>A single checkpoint of GPT3-175B is ~1TB.</a:t>
            </a:r>
          </a:p>
          <a:p>
            <a:pPr/>
          </a:p>
          <a:p>
            <a:pPr/>
            <a:r>
              <a:t>Full fine-tuning multiple models, each for a different downstream task and deploying them separately is, again, prohibitively expensive.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rameter-Efficient Fine-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Parameter-Efficient Fine-tuning</a:t>
            </a:r>
          </a:p>
        </p:txBody>
      </p:sp>
      <p:sp>
        <p:nvSpPr>
          <p:cNvPr id="168" name="Adapter Layers, Houlsby et al., 201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Adapter Layers, Houlsby et al., 2019</a:t>
            </a:r>
          </a:p>
        </p:txBody>
      </p:sp>
      <p:pic>
        <p:nvPicPr>
          <p:cNvPr id="169" name="Screenshot 2025-03-28 at 07.28.56.png" descr="Screenshot 2025-03-28 at 07.2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679" y="3747513"/>
            <a:ext cx="12334642" cy="8905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rameter-Efficient Fine-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Parameter-Efficient Fine-tuning</a:t>
            </a:r>
          </a:p>
        </p:txBody>
      </p:sp>
      <p:sp>
        <p:nvSpPr>
          <p:cNvPr id="172" name="Adapter Layers, Houlsby et al., 201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Adapter Layers, Houlsby et al., 2019</a:t>
            </a:r>
          </a:p>
        </p:txBody>
      </p:sp>
      <p:sp>
        <p:nvSpPr>
          <p:cNvPr id="173" name="Adapters become a latency bottleneck during infer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Adapters become a latency bottleneck during inference</a:t>
            </a:r>
          </a:p>
          <a:p>
            <a:pPr/>
          </a:p>
          <a:p>
            <a:pPr/>
            <a:r>
              <a:t>Adapters are sensitive to initialisation</a:t>
            </a:r>
          </a:p>
          <a:p>
            <a:pPr/>
          </a:p>
          <a:p>
            <a:pPr/>
            <a:r>
              <a:t>Adds extra compute 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rameter-Efficient Fine-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Parameter-Efficient Fine-tuning</a:t>
            </a:r>
          </a:p>
        </p:txBody>
      </p:sp>
      <p:sp>
        <p:nvSpPr>
          <p:cNvPr id="176" name="Prefix Tuning, Li et al.,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Prefix Tuning, Li et al., 2021</a:t>
            </a:r>
          </a:p>
        </p:txBody>
      </p:sp>
      <p:pic>
        <p:nvPicPr>
          <p:cNvPr id="177" name="Screenshot 2025-03-28 at 07.32.20.png" descr="Screenshot 2025-03-28 at 07.32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8133" y="3353452"/>
            <a:ext cx="12647734" cy="9807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arameter-Efficient Fine-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Parameter-Efficient Fine-tuning</a:t>
            </a:r>
          </a:p>
        </p:txBody>
      </p:sp>
      <p:sp>
        <p:nvSpPr>
          <p:cNvPr id="180" name="Prefix Tuning, Li et al.,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Prefix Tuning, Li et al., 2021</a:t>
            </a:r>
          </a:p>
        </p:txBody>
      </p:sp>
      <p:sp>
        <p:nvSpPr>
          <p:cNvPr id="181" name="Difficult to optimi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Difficult to optimise</a:t>
            </a:r>
          </a:p>
          <a:p>
            <a:pPr/>
          </a:p>
          <a:p>
            <a:pPr/>
            <a:r>
              <a:t>Reduces sequence length available to downstream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ow Rank Adap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 Rank Adaptation</a:t>
            </a:r>
          </a:p>
        </p:txBody>
      </p:sp>
      <p:sp>
        <p:nvSpPr>
          <p:cNvPr id="184" name="Fine-tuning for the GPU poor :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Fine-tuning for the GPU poor :)</a:t>
            </a:r>
          </a:p>
        </p:txBody>
      </p:sp>
      <p:pic>
        <p:nvPicPr>
          <p:cNvPr id="185" name="Screenshot 2025-03-28 at 07.16.23.png" descr="Screenshot 2025-03-28 at 07.1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0830" y="4318449"/>
            <a:ext cx="16222340" cy="7719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