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hyperlink" Target="https://newsletter.maartengrootendorst.com/p/a-visual-guide-to-quantizatio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en.wikipedia.org/wiki/IEEE_754" TargetMode="External"/><Relationship Id="rId3" Type="http://schemas.openxmlformats.org/officeDocument/2006/relationships/hyperlink" Target="https://newsletter.maartengrootendorst.com/p/a-visual-guide-to-quantization" TargetMode="Externa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newsletter.maartengrootendorst.com/p/a-visual-guide-to-quantization" TargetMode="Externa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newsletter.maartengrootendorst.com/p/a-visual-guide-to-quantization" TargetMode="Externa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newsletter.maartengrootendorst.com/p/a-visual-guide-to-quantization" TargetMode="Externa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3" Type="http://schemas.openxmlformats.org/officeDocument/2006/relationships/hyperlink" Target="https://newsletter.maartengrootendorst.com/p/a-visual-guide-to-quantizatio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ussel Dsouza / 2025-03-2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Russel Dsouza / 2025-03-27</a:t>
            </a:r>
          </a:p>
        </p:txBody>
      </p:sp>
      <p:sp>
        <p:nvSpPr>
          <p:cNvPr id="172" name="LLMs in Practice: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LLMs in Practice: </a:t>
            </a:r>
          </a:p>
          <a:p>
            <a:pPr/>
            <a:r>
              <a:t>Quantisation</a:t>
            </a:r>
          </a:p>
        </p:txBody>
      </p:sp>
      <p:sp>
        <p:nvSpPr>
          <p:cNvPr id="173" name="W10 L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W10 L2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 </a:t>
            </a:r>
          </a:p>
        </p:txBody>
      </p:sp>
      <p:sp>
        <p:nvSpPr>
          <p:cNvPr id="243" name="Abs-max: Limita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Abs-max: Limitations</a:t>
            </a:r>
          </a:p>
        </p:txBody>
      </p:sp>
      <p:sp>
        <p:nvSpPr>
          <p:cNvPr id="244" name="A single outlier can reduce the quantisation precision of other value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single outlier can reduce the quantisation precision of other values.</a:t>
            </a:r>
          </a:p>
        </p:txBody>
      </p:sp>
      <p:grpSp>
        <p:nvGrpSpPr>
          <p:cNvPr id="404" name="Drawing"/>
          <p:cNvGrpSpPr/>
          <p:nvPr/>
        </p:nvGrpSpPr>
        <p:grpSpPr>
          <a:xfrm>
            <a:off x="1529983" y="5555954"/>
            <a:ext cx="14935890" cy="7634854"/>
            <a:chOff x="-490615" y="-177297"/>
            <a:chExt cx="14935888" cy="7634852"/>
          </a:xfrm>
        </p:grpSpPr>
        <p:sp>
          <p:nvSpPr>
            <p:cNvPr id="245" name="Line"/>
            <p:cNvSpPr/>
            <p:nvPr/>
          </p:nvSpPr>
          <p:spPr>
            <a:xfrm>
              <a:off x="232214" y="231850"/>
              <a:ext cx="190937" cy="6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273129" y="313680"/>
              <a:ext cx="231852" cy="6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791384" y="-177298"/>
              <a:ext cx="163661" cy="4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751304" y="-122745"/>
              <a:ext cx="381039" cy="708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439" fill="norm" stroke="1" extrusionOk="0">
                  <a:moveTo>
                    <a:pt x="3765" y="0"/>
                  </a:moveTo>
                  <a:cubicBezTo>
                    <a:pt x="2240" y="550"/>
                    <a:pt x="715" y="1101"/>
                    <a:pt x="207" y="1857"/>
                  </a:cubicBezTo>
                  <a:cubicBezTo>
                    <a:pt x="-301" y="2614"/>
                    <a:pt x="207" y="3577"/>
                    <a:pt x="843" y="5916"/>
                  </a:cubicBezTo>
                  <a:cubicBezTo>
                    <a:pt x="1478" y="8255"/>
                    <a:pt x="2240" y="11969"/>
                    <a:pt x="2494" y="14446"/>
                  </a:cubicBezTo>
                  <a:cubicBezTo>
                    <a:pt x="2748" y="16922"/>
                    <a:pt x="2494" y="18161"/>
                    <a:pt x="2367" y="19192"/>
                  </a:cubicBezTo>
                  <a:cubicBezTo>
                    <a:pt x="2240" y="20224"/>
                    <a:pt x="2240" y="21050"/>
                    <a:pt x="5417" y="21325"/>
                  </a:cubicBezTo>
                  <a:cubicBezTo>
                    <a:pt x="8593" y="21600"/>
                    <a:pt x="14946" y="21325"/>
                    <a:pt x="21299" y="2105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1449688" y="218212"/>
              <a:ext cx="119080" cy="21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273" fill="norm" stroke="1" extrusionOk="0">
                  <a:moveTo>
                    <a:pt x="18555" y="0"/>
                  </a:moveTo>
                  <a:cubicBezTo>
                    <a:pt x="18555" y="4408"/>
                    <a:pt x="18555" y="8816"/>
                    <a:pt x="18155" y="12122"/>
                  </a:cubicBezTo>
                  <a:cubicBezTo>
                    <a:pt x="17755" y="15429"/>
                    <a:pt x="16955" y="17633"/>
                    <a:pt x="14555" y="19176"/>
                  </a:cubicBezTo>
                  <a:cubicBezTo>
                    <a:pt x="12155" y="20718"/>
                    <a:pt x="8155" y="21600"/>
                    <a:pt x="4955" y="21159"/>
                  </a:cubicBezTo>
                  <a:cubicBezTo>
                    <a:pt x="1755" y="20718"/>
                    <a:pt x="-645" y="18955"/>
                    <a:pt x="155" y="15649"/>
                  </a:cubicBezTo>
                  <a:cubicBezTo>
                    <a:pt x="955" y="12343"/>
                    <a:pt x="4955" y="7494"/>
                    <a:pt x="8955" y="4629"/>
                  </a:cubicBezTo>
                  <a:cubicBezTo>
                    <a:pt x="12955" y="1763"/>
                    <a:pt x="16955" y="882"/>
                    <a:pt x="20955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1773342" y="286404"/>
              <a:ext cx="54554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955645" y="68191"/>
              <a:ext cx="63187" cy="38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1029"/>
                    <a:pt x="-1585" y="2057"/>
                    <a:pt x="575" y="5657"/>
                  </a:cubicBezTo>
                  <a:cubicBezTo>
                    <a:pt x="2735" y="9257"/>
                    <a:pt x="11375" y="15429"/>
                    <a:pt x="20015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2059746" y="463702"/>
              <a:ext cx="233023" cy="190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13708" y="0"/>
                  </a:moveTo>
                  <a:cubicBezTo>
                    <a:pt x="15785" y="1029"/>
                    <a:pt x="17862" y="2057"/>
                    <a:pt x="19315" y="3857"/>
                  </a:cubicBezTo>
                  <a:cubicBezTo>
                    <a:pt x="20769" y="5657"/>
                    <a:pt x="21600" y="8229"/>
                    <a:pt x="21185" y="10286"/>
                  </a:cubicBezTo>
                  <a:cubicBezTo>
                    <a:pt x="20769" y="12343"/>
                    <a:pt x="19108" y="13886"/>
                    <a:pt x="15369" y="15686"/>
                  </a:cubicBezTo>
                  <a:cubicBezTo>
                    <a:pt x="11631" y="17486"/>
                    <a:pt x="5815" y="19543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2527180" y="177297"/>
              <a:ext cx="159929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293" fill="norm" stroke="1" extrusionOk="0">
                  <a:moveTo>
                    <a:pt x="21108" y="0"/>
                  </a:moveTo>
                  <a:cubicBezTo>
                    <a:pt x="19308" y="5891"/>
                    <a:pt x="17508" y="11782"/>
                    <a:pt x="15408" y="15464"/>
                  </a:cubicBezTo>
                  <a:cubicBezTo>
                    <a:pt x="13308" y="19145"/>
                    <a:pt x="10908" y="20618"/>
                    <a:pt x="8208" y="21109"/>
                  </a:cubicBezTo>
                  <a:cubicBezTo>
                    <a:pt x="5508" y="21600"/>
                    <a:pt x="2508" y="21109"/>
                    <a:pt x="1008" y="19636"/>
                  </a:cubicBezTo>
                  <a:cubicBezTo>
                    <a:pt x="-492" y="18164"/>
                    <a:pt x="-492" y="15709"/>
                    <a:pt x="2208" y="12764"/>
                  </a:cubicBezTo>
                  <a:cubicBezTo>
                    <a:pt x="4908" y="9818"/>
                    <a:pt x="10308" y="6382"/>
                    <a:pt x="15708" y="2945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2823491" y="245489"/>
              <a:ext cx="40916" cy="2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2916686" y="136382"/>
              <a:ext cx="329593" cy="20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393" fill="norm" stroke="1" extrusionOk="0">
                  <a:moveTo>
                    <a:pt x="6276" y="0"/>
                  </a:moveTo>
                  <a:cubicBezTo>
                    <a:pt x="7735" y="0"/>
                    <a:pt x="9194" y="0"/>
                    <a:pt x="11238" y="0"/>
                  </a:cubicBezTo>
                  <a:cubicBezTo>
                    <a:pt x="13281" y="0"/>
                    <a:pt x="15908" y="0"/>
                    <a:pt x="16784" y="1200"/>
                  </a:cubicBezTo>
                  <a:cubicBezTo>
                    <a:pt x="17659" y="2400"/>
                    <a:pt x="16784" y="4800"/>
                    <a:pt x="14011" y="7680"/>
                  </a:cubicBezTo>
                  <a:cubicBezTo>
                    <a:pt x="11238" y="10560"/>
                    <a:pt x="6567" y="13920"/>
                    <a:pt x="3648" y="16320"/>
                  </a:cubicBezTo>
                  <a:cubicBezTo>
                    <a:pt x="730" y="18720"/>
                    <a:pt x="-438" y="20160"/>
                    <a:pt x="146" y="20880"/>
                  </a:cubicBezTo>
                  <a:cubicBezTo>
                    <a:pt x="730" y="21600"/>
                    <a:pt x="3065" y="21600"/>
                    <a:pt x="6859" y="20640"/>
                  </a:cubicBezTo>
                  <a:cubicBezTo>
                    <a:pt x="10654" y="19680"/>
                    <a:pt x="15908" y="17760"/>
                    <a:pt x="21162" y="1584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3437215" y="368234"/>
              <a:ext cx="40916" cy="15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3907547" y="136382"/>
              <a:ext cx="211584" cy="25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72" fill="norm" stroke="1" extrusionOk="0">
                  <a:moveTo>
                    <a:pt x="13117" y="0"/>
                  </a:moveTo>
                  <a:cubicBezTo>
                    <a:pt x="14955" y="3789"/>
                    <a:pt x="16793" y="7579"/>
                    <a:pt x="16563" y="11179"/>
                  </a:cubicBezTo>
                  <a:cubicBezTo>
                    <a:pt x="16334" y="14779"/>
                    <a:pt x="14036" y="18189"/>
                    <a:pt x="11738" y="19895"/>
                  </a:cubicBezTo>
                  <a:cubicBezTo>
                    <a:pt x="9440" y="21600"/>
                    <a:pt x="7142" y="21600"/>
                    <a:pt x="4844" y="21032"/>
                  </a:cubicBezTo>
                  <a:cubicBezTo>
                    <a:pt x="2546" y="20463"/>
                    <a:pt x="249" y="19326"/>
                    <a:pt x="19" y="17053"/>
                  </a:cubicBezTo>
                  <a:cubicBezTo>
                    <a:pt x="-211" y="14779"/>
                    <a:pt x="1627" y="11368"/>
                    <a:pt x="5534" y="8526"/>
                  </a:cubicBezTo>
                  <a:cubicBezTo>
                    <a:pt x="9440" y="5684"/>
                    <a:pt x="15415" y="3411"/>
                    <a:pt x="21389" y="113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4214598" y="368234"/>
              <a:ext cx="54554" cy="1"/>
            </a:xfrm>
            <a:prstGeom prst="ellipse">
              <a:avLst/>
            </a:pr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4407558" y="122744"/>
              <a:ext cx="38892" cy="300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3600"/>
                    <a:pt x="-1068" y="7200"/>
                    <a:pt x="132" y="10800"/>
                  </a:cubicBezTo>
                  <a:cubicBezTo>
                    <a:pt x="1332" y="14400"/>
                    <a:pt x="10932" y="18000"/>
                    <a:pt x="20532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4516664" y="218212"/>
              <a:ext cx="226880" cy="177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fill="norm" stroke="1" extrusionOk="0">
                  <a:moveTo>
                    <a:pt x="2352" y="0"/>
                  </a:moveTo>
                  <a:cubicBezTo>
                    <a:pt x="1082" y="2215"/>
                    <a:pt x="-189" y="4431"/>
                    <a:pt x="23" y="6369"/>
                  </a:cubicBezTo>
                  <a:cubicBezTo>
                    <a:pt x="235" y="8308"/>
                    <a:pt x="1929" y="9969"/>
                    <a:pt x="4258" y="10246"/>
                  </a:cubicBezTo>
                  <a:cubicBezTo>
                    <a:pt x="6587" y="10523"/>
                    <a:pt x="9552" y="9415"/>
                    <a:pt x="12517" y="8862"/>
                  </a:cubicBezTo>
                  <a:cubicBezTo>
                    <a:pt x="15482" y="8308"/>
                    <a:pt x="18446" y="8308"/>
                    <a:pt x="19929" y="9692"/>
                  </a:cubicBezTo>
                  <a:cubicBezTo>
                    <a:pt x="21411" y="11077"/>
                    <a:pt x="21411" y="13846"/>
                    <a:pt x="20564" y="16062"/>
                  </a:cubicBezTo>
                  <a:cubicBezTo>
                    <a:pt x="19717" y="18277"/>
                    <a:pt x="18023" y="19938"/>
                    <a:pt x="16329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4541917" y="27276"/>
              <a:ext cx="395512" cy="177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4964705" y="413695"/>
              <a:ext cx="113999" cy="21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600" fill="norm" stroke="1" extrusionOk="0">
                  <a:moveTo>
                    <a:pt x="9600" y="3677"/>
                  </a:moveTo>
                  <a:cubicBezTo>
                    <a:pt x="12000" y="1838"/>
                    <a:pt x="14400" y="0"/>
                    <a:pt x="16800" y="0"/>
                  </a:cubicBezTo>
                  <a:cubicBezTo>
                    <a:pt x="19200" y="0"/>
                    <a:pt x="21600" y="1838"/>
                    <a:pt x="18800" y="5745"/>
                  </a:cubicBezTo>
                  <a:cubicBezTo>
                    <a:pt x="16000" y="9651"/>
                    <a:pt x="8000" y="15626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5482375" y="177297"/>
              <a:ext cx="155786" cy="211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1" h="21429" fill="norm" stroke="1" extrusionOk="0">
                  <a:moveTo>
                    <a:pt x="3677" y="0"/>
                  </a:moveTo>
                  <a:cubicBezTo>
                    <a:pt x="9077" y="2298"/>
                    <a:pt x="14477" y="4596"/>
                    <a:pt x="17477" y="7353"/>
                  </a:cubicBezTo>
                  <a:cubicBezTo>
                    <a:pt x="20477" y="10111"/>
                    <a:pt x="21077" y="13328"/>
                    <a:pt x="20177" y="15626"/>
                  </a:cubicBezTo>
                  <a:cubicBezTo>
                    <a:pt x="19277" y="17923"/>
                    <a:pt x="16877" y="19302"/>
                    <a:pt x="14177" y="20221"/>
                  </a:cubicBezTo>
                  <a:cubicBezTo>
                    <a:pt x="11477" y="21140"/>
                    <a:pt x="8477" y="21600"/>
                    <a:pt x="5477" y="21370"/>
                  </a:cubicBezTo>
                  <a:cubicBezTo>
                    <a:pt x="2477" y="21140"/>
                    <a:pt x="-523" y="20221"/>
                    <a:pt x="77" y="17004"/>
                  </a:cubicBezTo>
                  <a:cubicBezTo>
                    <a:pt x="677" y="13787"/>
                    <a:pt x="4877" y="8272"/>
                    <a:pt x="9077" y="275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5769364" y="231850"/>
              <a:ext cx="68193" cy="4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5892109" y="68191"/>
              <a:ext cx="306022" cy="25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5635" y="0"/>
                  </a:moveTo>
                  <a:cubicBezTo>
                    <a:pt x="7513" y="0"/>
                    <a:pt x="9391" y="0"/>
                    <a:pt x="11583" y="189"/>
                  </a:cubicBezTo>
                  <a:cubicBezTo>
                    <a:pt x="13774" y="379"/>
                    <a:pt x="16278" y="758"/>
                    <a:pt x="17061" y="1705"/>
                  </a:cubicBezTo>
                  <a:cubicBezTo>
                    <a:pt x="17843" y="2653"/>
                    <a:pt x="16904" y="4168"/>
                    <a:pt x="15339" y="5495"/>
                  </a:cubicBezTo>
                  <a:cubicBezTo>
                    <a:pt x="13774" y="6821"/>
                    <a:pt x="11583" y="7958"/>
                    <a:pt x="9861" y="9095"/>
                  </a:cubicBezTo>
                  <a:cubicBezTo>
                    <a:pt x="8139" y="10232"/>
                    <a:pt x="6887" y="11368"/>
                    <a:pt x="7043" y="11937"/>
                  </a:cubicBezTo>
                  <a:cubicBezTo>
                    <a:pt x="7200" y="12505"/>
                    <a:pt x="8765" y="12505"/>
                    <a:pt x="10330" y="12505"/>
                  </a:cubicBezTo>
                  <a:cubicBezTo>
                    <a:pt x="11896" y="12505"/>
                    <a:pt x="13461" y="12505"/>
                    <a:pt x="15496" y="13074"/>
                  </a:cubicBezTo>
                  <a:cubicBezTo>
                    <a:pt x="17530" y="13642"/>
                    <a:pt x="20035" y="14779"/>
                    <a:pt x="20817" y="16105"/>
                  </a:cubicBezTo>
                  <a:cubicBezTo>
                    <a:pt x="21600" y="17432"/>
                    <a:pt x="20661" y="18947"/>
                    <a:pt x="16904" y="19895"/>
                  </a:cubicBezTo>
                  <a:cubicBezTo>
                    <a:pt x="13148" y="20842"/>
                    <a:pt x="6574" y="21221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6383088" y="368234"/>
              <a:ext cx="54554" cy="13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6683130" y="81829"/>
              <a:ext cx="40917" cy="23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6829427" y="109106"/>
              <a:ext cx="171851" cy="203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3" h="21455" fill="norm" stroke="1" extrusionOk="0">
                  <a:moveTo>
                    <a:pt x="6922" y="0"/>
                  </a:moveTo>
                  <a:cubicBezTo>
                    <a:pt x="11242" y="3360"/>
                    <a:pt x="15562" y="6720"/>
                    <a:pt x="17992" y="9840"/>
                  </a:cubicBezTo>
                  <a:cubicBezTo>
                    <a:pt x="20422" y="12960"/>
                    <a:pt x="20962" y="15840"/>
                    <a:pt x="19882" y="17760"/>
                  </a:cubicBezTo>
                  <a:cubicBezTo>
                    <a:pt x="18802" y="19680"/>
                    <a:pt x="16102" y="20640"/>
                    <a:pt x="13132" y="21120"/>
                  </a:cubicBezTo>
                  <a:cubicBezTo>
                    <a:pt x="10162" y="21600"/>
                    <a:pt x="6922" y="21600"/>
                    <a:pt x="4222" y="20880"/>
                  </a:cubicBezTo>
                  <a:cubicBezTo>
                    <a:pt x="1522" y="20160"/>
                    <a:pt x="-638" y="18720"/>
                    <a:pt x="172" y="15360"/>
                  </a:cubicBezTo>
                  <a:cubicBezTo>
                    <a:pt x="982" y="12000"/>
                    <a:pt x="4762" y="6720"/>
                    <a:pt x="8542" y="144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7119556" y="204574"/>
              <a:ext cx="40916" cy="1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7235289" y="95468"/>
              <a:ext cx="218600" cy="14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55" fill="norm" stroke="1" extrusionOk="0">
                  <a:moveTo>
                    <a:pt x="12582" y="0"/>
                  </a:moveTo>
                  <a:cubicBezTo>
                    <a:pt x="14345" y="2618"/>
                    <a:pt x="16108" y="5236"/>
                    <a:pt x="17871" y="8509"/>
                  </a:cubicBezTo>
                  <a:cubicBezTo>
                    <a:pt x="19635" y="11782"/>
                    <a:pt x="21398" y="15709"/>
                    <a:pt x="21178" y="18000"/>
                  </a:cubicBezTo>
                  <a:cubicBezTo>
                    <a:pt x="20957" y="20291"/>
                    <a:pt x="18753" y="20945"/>
                    <a:pt x="15667" y="21273"/>
                  </a:cubicBezTo>
                  <a:cubicBezTo>
                    <a:pt x="12582" y="21600"/>
                    <a:pt x="8614" y="21600"/>
                    <a:pt x="5529" y="20291"/>
                  </a:cubicBezTo>
                  <a:cubicBezTo>
                    <a:pt x="2443" y="18982"/>
                    <a:pt x="239" y="16364"/>
                    <a:pt x="18" y="14073"/>
                  </a:cubicBezTo>
                  <a:cubicBezTo>
                    <a:pt x="-202" y="11782"/>
                    <a:pt x="1561" y="9818"/>
                    <a:pt x="3325" y="8182"/>
                  </a:cubicBezTo>
                  <a:cubicBezTo>
                    <a:pt x="5088" y="6545"/>
                    <a:pt x="6851" y="5236"/>
                    <a:pt x="8614" y="392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7487790" y="-148825"/>
              <a:ext cx="365701" cy="598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57" fill="norm" stroke="1" extrusionOk="0">
                  <a:moveTo>
                    <a:pt x="800" y="3393"/>
                  </a:moveTo>
                  <a:cubicBezTo>
                    <a:pt x="3467" y="2412"/>
                    <a:pt x="6133" y="1430"/>
                    <a:pt x="8933" y="857"/>
                  </a:cubicBezTo>
                  <a:cubicBezTo>
                    <a:pt x="11733" y="284"/>
                    <a:pt x="14667" y="121"/>
                    <a:pt x="16800" y="39"/>
                  </a:cubicBezTo>
                  <a:cubicBezTo>
                    <a:pt x="18933" y="-43"/>
                    <a:pt x="20267" y="-43"/>
                    <a:pt x="20933" y="530"/>
                  </a:cubicBezTo>
                  <a:cubicBezTo>
                    <a:pt x="21600" y="1102"/>
                    <a:pt x="21600" y="2248"/>
                    <a:pt x="21067" y="4621"/>
                  </a:cubicBezTo>
                  <a:cubicBezTo>
                    <a:pt x="20533" y="6993"/>
                    <a:pt x="19467" y="10593"/>
                    <a:pt x="19067" y="13048"/>
                  </a:cubicBezTo>
                  <a:cubicBezTo>
                    <a:pt x="18667" y="15502"/>
                    <a:pt x="18933" y="16812"/>
                    <a:pt x="19467" y="17793"/>
                  </a:cubicBezTo>
                  <a:cubicBezTo>
                    <a:pt x="20000" y="18775"/>
                    <a:pt x="20800" y="19430"/>
                    <a:pt x="20533" y="19757"/>
                  </a:cubicBezTo>
                  <a:cubicBezTo>
                    <a:pt x="20267" y="20084"/>
                    <a:pt x="18933" y="20084"/>
                    <a:pt x="15333" y="20330"/>
                  </a:cubicBezTo>
                  <a:cubicBezTo>
                    <a:pt x="11733" y="20575"/>
                    <a:pt x="5867" y="21066"/>
                    <a:pt x="0" y="2155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-108744" y="963773"/>
              <a:ext cx="298997" cy="52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0" y="21600"/>
                  </a:moveTo>
                  <a:cubicBezTo>
                    <a:pt x="2579" y="17468"/>
                    <a:pt x="5158" y="13336"/>
                    <a:pt x="7576" y="10049"/>
                  </a:cubicBezTo>
                  <a:cubicBezTo>
                    <a:pt x="9994" y="6762"/>
                    <a:pt x="12251" y="4320"/>
                    <a:pt x="13540" y="2630"/>
                  </a:cubicBezTo>
                  <a:cubicBezTo>
                    <a:pt x="14830" y="939"/>
                    <a:pt x="15152" y="0"/>
                    <a:pt x="14507" y="0"/>
                  </a:cubicBezTo>
                  <a:cubicBezTo>
                    <a:pt x="13863" y="0"/>
                    <a:pt x="12251" y="939"/>
                    <a:pt x="10639" y="3099"/>
                  </a:cubicBezTo>
                  <a:cubicBezTo>
                    <a:pt x="9027" y="5259"/>
                    <a:pt x="7415" y="8640"/>
                    <a:pt x="7737" y="11363"/>
                  </a:cubicBezTo>
                  <a:cubicBezTo>
                    <a:pt x="8060" y="14087"/>
                    <a:pt x="10316" y="16153"/>
                    <a:pt x="12412" y="17468"/>
                  </a:cubicBezTo>
                  <a:cubicBezTo>
                    <a:pt x="14507" y="18783"/>
                    <a:pt x="16442" y="19346"/>
                    <a:pt x="18215" y="19722"/>
                  </a:cubicBezTo>
                  <a:cubicBezTo>
                    <a:pt x="19988" y="20097"/>
                    <a:pt x="21600" y="20285"/>
                    <a:pt x="21116" y="20379"/>
                  </a:cubicBezTo>
                  <a:cubicBezTo>
                    <a:pt x="20633" y="20473"/>
                    <a:pt x="18054" y="20473"/>
                    <a:pt x="14991" y="20285"/>
                  </a:cubicBezTo>
                  <a:cubicBezTo>
                    <a:pt x="11928" y="20097"/>
                    <a:pt x="8382" y="19722"/>
                    <a:pt x="4836" y="19346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404966" y="1336553"/>
              <a:ext cx="277313" cy="4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5666" y="0"/>
                  </a:moveTo>
                  <a:cubicBezTo>
                    <a:pt x="2833" y="8640"/>
                    <a:pt x="0" y="17280"/>
                    <a:pt x="0" y="19440"/>
                  </a:cubicBezTo>
                  <a:cubicBezTo>
                    <a:pt x="0" y="21600"/>
                    <a:pt x="2833" y="17280"/>
                    <a:pt x="6905" y="12960"/>
                  </a:cubicBezTo>
                  <a:cubicBezTo>
                    <a:pt x="10977" y="8640"/>
                    <a:pt x="16289" y="432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402578" y="1445659"/>
              <a:ext cx="197871" cy="5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0156" fill="norm" stroke="1" extrusionOk="0">
                  <a:moveTo>
                    <a:pt x="8112" y="0"/>
                  </a:moveTo>
                  <a:cubicBezTo>
                    <a:pt x="4185" y="7714"/>
                    <a:pt x="258" y="15429"/>
                    <a:pt x="12" y="18514"/>
                  </a:cubicBezTo>
                  <a:cubicBezTo>
                    <a:pt x="-233" y="21600"/>
                    <a:pt x="3203" y="20057"/>
                    <a:pt x="7376" y="16200"/>
                  </a:cubicBezTo>
                  <a:cubicBezTo>
                    <a:pt x="11549" y="12343"/>
                    <a:pt x="16458" y="6171"/>
                    <a:pt x="21367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1449129" y="1118340"/>
              <a:ext cx="78725" cy="28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17180" y="0"/>
                  </a:moveTo>
                  <a:cubicBezTo>
                    <a:pt x="11180" y="1029"/>
                    <a:pt x="5180" y="2057"/>
                    <a:pt x="2180" y="3429"/>
                  </a:cubicBezTo>
                  <a:cubicBezTo>
                    <a:pt x="-820" y="4800"/>
                    <a:pt x="-820" y="6514"/>
                    <a:pt x="2780" y="9600"/>
                  </a:cubicBezTo>
                  <a:cubicBezTo>
                    <a:pt x="6380" y="12686"/>
                    <a:pt x="13580" y="17143"/>
                    <a:pt x="2078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1677874" y="1080531"/>
              <a:ext cx="313682" cy="32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9695"/>
                  </a:moveTo>
                  <a:cubicBezTo>
                    <a:pt x="0" y="8195"/>
                    <a:pt x="0" y="6695"/>
                    <a:pt x="2504" y="5045"/>
                  </a:cubicBezTo>
                  <a:cubicBezTo>
                    <a:pt x="5009" y="3395"/>
                    <a:pt x="10017" y="1595"/>
                    <a:pt x="13304" y="695"/>
                  </a:cubicBezTo>
                  <a:cubicBezTo>
                    <a:pt x="16591" y="-205"/>
                    <a:pt x="18157" y="-205"/>
                    <a:pt x="18939" y="545"/>
                  </a:cubicBezTo>
                  <a:cubicBezTo>
                    <a:pt x="19722" y="1295"/>
                    <a:pt x="19722" y="2795"/>
                    <a:pt x="17061" y="5795"/>
                  </a:cubicBezTo>
                  <a:cubicBezTo>
                    <a:pt x="14400" y="8795"/>
                    <a:pt x="9078" y="13295"/>
                    <a:pt x="5635" y="16145"/>
                  </a:cubicBezTo>
                  <a:cubicBezTo>
                    <a:pt x="2191" y="18995"/>
                    <a:pt x="626" y="20195"/>
                    <a:pt x="1096" y="20795"/>
                  </a:cubicBezTo>
                  <a:cubicBezTo>
                    <a:pt x="1565" y="21395"/>
                    <a:pt x="4070" y="21395"/>
                    <a:pt x="6887" y="20945"/>
                  </a:cubicBezTo>
                  <a:cubicBezTo>
                    <a:pt x="9704" y="20495"/>
                    <a:pt x="12835" y="19595"/>
                    <a:pt x="15339" y="19595"/>
                  </a:cubicBezTo>
                  <a:cubicBezTo>
                    <a:pt x="17843" y="19595"/>
                    <a:pt x="19722" y="20495"/>
                    <a:pt x="21600" y="21395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2036159" y="1095018"/>
              <a:ext cx="232632" cy="377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376" fill="norm" stroke="1" extrusionOk="0">
                  <a:moveTo>
                    <a:pt x="4560" y="7490"/>
                  </a:moveTo>
                  <a:cubicBezTo>
                    <a:pt x="2522" y="7233"/>
                    <a:pt x="484" y="6976"/>
                    <a:pt x="77" y="6205"/>
                  </a:cubicBezTo>
                  <a:cubicBezTo>
                    <a:pt x="-331" y="5433"/>
                    <a:pt x="892" y="4147"/>
                    <a:pt x="3541" y="2990"/>
                  </a:cubicBezTo>
                  <a:cubicBezTo>
                    <a:pt x="6190" y="1833"/>
                    <a:pt x="10265" y="805"/>
                    <a:pt x="13526" y="290"/>
                  </a:cubicBezTo>
                  <a:cubicBezTo>
                    <a:pt x="16786" y="-224"/>
                    <a:pt x="19231" y="-224"/>
                    <a:pt x="20250" y="1705"/>
                  </a:cubicBezTo>
                  <a:cubicBezTo>
                    <a:pt x="21269" y="3633"/>
                    <a:pt x="20861" y="7490"/>
                    <a:pt x="20046" y="11090"/>
                  </a:cubicBezTo>
                  <a:cubicBezTo>
                    <a:pt x="19231" y="14690"/>
                    <a:pt x="18009" y="18033"/>
                    <a:pt x="16786" y="21376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2037445" y="1268361"/>
              <a:ext cx="322345" cy="8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0806" fill="norm" stroke="1" extrusionOk="0">
                  <a:moveTo>
                    <a:pt x="2339" y="19440"/>
                  </a:moveTo>
                  <a:cubicBezTo>
                    <a:pt x="859" y="20520"/>
                    <a:pt x="-620" y="21600"/>
                    <a:pt x="268" y="19980"/>
                  </a:cubicBezTo>
                  <a:cubicBezTo>
                    <a:pt x="1155" y="18360"/>
                    <a:pt x="4410" y="14040"/>
                    <a:pt x="8257" y="10260"/>
                  </a:cubicBezTo>
                  <a:cubicBezTo>
                    <a:pt x="12103" y="6480"/>
                    <a:pt x="16542" y="3240"/>
                    <a:pt x="2098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1136888" y="1691149"/>
              <a:ext cx="1209264" cy="20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1137" y="18720"/>
                  </a:moveTo>
                  <a:cubicBezTo>
                    <a:pt x="568" y="19680"/>
                    <a:pt x="0" y="20640"/>
                    <a:pt x="0" y="21120"/>
                  </a:cubicBezTo>
                  <a:cubicBezTo>
                    <a:pt x="0" y="21600"/>
                    <a:pt x="568" y="21600"/>
                    <a:pt x="2152" y="20160"/>
                  </a:cubicBezTo>
                  <a:cubicBezTo>
                    <a:pt x="3735" y="18720"/>
                    <a:pt x="6334" y="15840"/>
                    <a:pt x="9541" y="12480"/>
                  </a:cubicBezTo>
                  <a:cubicBezTo>
                    <a:pt x="12749" y="9120"/>
                    <a:pt x="16565" y="5280"/>
                    <a:pt x="18677" y="3120"/>
                  </a:cubicBezTo>
                  <a:cubicBezTo>
                    <a:pt x="20788" y="960"/>
                    <a:pt x="21194" y="48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1664235" y="1977553"/>
              <a:ext cx="231853" cy="27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1636959" y="2104844"/>
              <a:ext cx="259129" cy="172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080"/>
                  </a:moveTo>
                  <a:cubicBezTo>
                    <a:pt x="1895" y="0"/>
                    <a:pt x="3789" y="-1080"/>
                    <a:pt x="7389" y="2160"/>
                  </a:cubicBezTo>
                  <a:cubicBezTo>
                    <a:pt x="10989" y="5400"/>
                    <a:pt x="16295" y="12960"/>
                    <a:pt x="21600" y="2052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1964278" y="2226381"/>
              <a:ext cx="340959" cy="96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11061"/>
                  </a:moveTo>
                  <a:cubicBezTo>
                    <a:pt x="288" y="15970"/>
                    <a:pt x="576" y="20879"/>
                    <a:pt x="1008" y="20879"/>
                  </a:cubicBezTo>
                  <a:cubicBezTo>
                    <a:pt x="1440" y="20879"/>
                    <a:pt x="2016" y="15970"/>
                    <a:pt x="2736" y="11552"/>
                  </a:cubicBezTo>
                  <a:cubicBezTo>
                    <a:pt x="3456" y="7134"/>
                    <a:pt x="4320" y="3206"/>
                    <a:pt x="5328" y="3697"/>
                  </a:cubicBezTo>
                  <a:cubicBezTo>
                    <a:pt x="6336" y="4188"/>
                    <a:pt x="7488" y="9097"/>
                    <a:pt x="8784" y="11552"/>
                  </a:cubicBezTo>
                  <a:cubicBezTo>
                    <a:pt x="10080" y="14006"/>
                    <a:pt x="11520" y="14006"/>
                    <a:pt x="12528" y="11552"/>
                  </a:cubicBezTo>
                  <a:cubicBezTo>
                    <a:pt x="13536" y="9097"/>
                    <a:pt x="14112" y="4188"/>
                    <a:pt x="15120" y="1734"/>
                  </a:cubicBezTo>
                  <a:cubicBezTo>
                    <a:pt x="16128" y="-721"/>
                    <a:pt x="17568" y="-721"/>
                    <a:pt x="18720" y="2715"/>
                  </a:cubicBezTo>
                  <a:cubicBezTo>
                    <a:pt x="19872" y="6152"/>
                    <a:pt x="20736" y="13024"/>
                    <a:pt x="21600" y="1989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2318828" y="2203654"/>
              <a:ext cx="204622" cy="14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104" fill="norm" stroke="1" extrusionOk="0">
                  <a:moveTo>
                    <a:pt x="14091" y="854"/>
                  </a:moveTo>
                  <a:cubicBezTo>
                    <a:pt x="11744" y="179"/>
                    <a:pt x="9396" y="-496"/>
                    <a:pt x="7283" y="517"/>
                  </a:cubicBezTo>
                  <a:cubicBezTo>
                    <a:pt x="5170" y="1529"/>
                    <a:pt x="3292" y="4229"/>
                    <a:pt x="1883" y="7267"/>
                  </a:cubicBezTo>
                  <a:cubicBezTo>
                    <a:pt x="474" y="10304"/>
                    <a:pt x="-465" y="13679"/>
                    <a:pt x="239" y="15366"/>
                  </a:cubicBezTo>
                  <a:cubicBezTo>
                    <a:pt x="944" y="17054"/>
                    <a:pt x="3292" y="17054"/>
                    <a:pt x="5405" y="15704"/>
                  </a:cubicBezTo>
                  <a:cubicBezTo>
                    <a:pt x="7518" y="14354"/>
                    <a:pt x="9396" y="11654"/>
                    <a:pt x="11509" y="10304"/>
                  </a:cubicBezTo>
                  <a:cubicBezTo>
                    <a:pt x="13622" y="8954"/>
                    <a:pt x="15970" y="8954"/>
                    <a:pt x="17613" y="10979"/>
                  </a:cubicBezTo>
                  <a:cubicBezTo>
                    <a:pt x="19257" y="13004"/>
                    <a:pt x="20196" y="17054"/>
                    <a:pt x="21135" y="21104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2618917" y="2195766"/>
              <a:ext cx="122745" cy="150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2537087" y="2263957"/>
              <a:ext cx="286405" cy="12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800"/>
                    <a:pt x="8229" y="1600"/>
                    <a:pt x="11829" y="5200"/>
                  </a:cubicBezTo>
                  <a:cubicBezTo>
                    <a:pt x="15429" y="8800"/>
                    <a:pt x="18514" y="15200"/>
                    <a:pt x="2160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2823491" y="1445659"/>
              <a:ext cx="190937" cy="1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2796215" y="1513851"/>
              <a:ext cx="163660" cy="5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3468036" y="1131979"/>
              <a:ext cx="105563" cy="27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12798" y="0"/>
                  </a:moveTo>
                  <a:cubicBezTo>
                    <a:pt x="8298" y="0"/>
                    <a:pt x="3798" y="0"/>
                    <a:pt x="1548" y="1260"/>
                  </a:cubicBezTo>
                  <a:cubicBezTo>
                    <a:pt x="-702" y="2520"/>
                    <a:pt x="-702" y="5040"/>
                    <a:pt x="2898" y="8640"/>
                  </a:cubicBezTo>
                  <a:cubicBezTo>
                    <a:pt x="6498" y="12240"/>
                    <a:pt x="13698" y="16920"/>
                    <a:pt x="20898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3655428" y="1186532"/>
              <a:ext cx="231851" cy="18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7902"/>
                  </a:moveTo>
                  <a:cubicBezTo>
                    <a:pt x="0" y="5268"/>
                    <a:pt x="0" y="2634"/>
                    <a:pt x="1059" y="1317"/>
                  </a:cubicBezTo>
                  <a:cubicBezTo>
                    <a:pt x="2118" y="0"/>
                    <a:pt x="4235" y="0"/>
                    <a:pt x="6353" y="0"/>
                  </a:cubicBezTo>
                  <a:cubicBezTo>
                    <a:pt x="8471" y="0"/>
                    <a:pt x="10588" y="0"/>
                    <a:pt x="12282" y="1054"/>
                  </a:cubicBezTo>
                  <a:cubicBezTo>
                    <a:pt x="13976" y="2107"/>
                    <a:pt x="15247" y="4215"/>
                    <a:pt x="15035" y="6059"/>
                  </a:cubicBezTo>
                  <a:cubicBezTo>
                    <a:pt x="14824" y="7902"/>
                    <a:pt x="13129" y="9483"/>
                    <a:pt x="11224" y="11063"/>
                  </a:cubicBezTo>
                  <a:cubicBezTo>
                    <a:pt x="9318" y="12644"/>
                    <a:pt x="7200" y="14224"/>
                    <a:pt x="5082" y="15805"/>
                  </a:cubicBezTo>
                  <a:cubicBezTo>
                    <a:pt x="2965" y="17385"/>
                    <a:pt x="847" y="18966"/>
                    <a:pt x="847" y="20020"/>
                  </a:cubicBezTo>
                  <a:cubicBezTo>
                    <a:pt x="847" y="21073"/>
                    <a:pt x="2965" y="21600"/>
                    <a:pt x="6776" y="21337"/>
                  </a:cubicBezTo>
                  <a:cubicBezTo>
                    <a:pt x="10588" y="21073"/>
                    <a:pt x="16094" y="20020"/>
                    <a:pt x="21600" y="18966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3965078" y="1079959"/>
              <a:ext cx="281528" cy="33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440" fill="norm" stroke="1" extrusionOk="0">
                  <a:moveTo>
                    <a:pt x="4349" y="7616"/>
                  </a:moveTo>
                  <a:cubicBezTo>
                    <a:pt x="2661" y="7616"/>
                    <a:pt x="974" y="7616"/>
                    <a:pt x="299" y="6896"/>
                  </a:cubicBezTo>
                  <a:cubicBezTo>
                    <a:pt x="-376" y="6176"/>
                    <a:pt x="-39" y="4736"/>
                    <a:pt x="2661" y="3440"/>
                  </a:cubicBezTo>
                  <a:cubicBezTo>
                    <a:pt x="5361" y="2144"/>
                    <a:pt x="10424" y="992"/>
                    <a:pt x="13799" y="416"/>
                  </a:cubicBezTo>
                  <a:cubicBezTo>
                    <a:pt x="17174" y="-160"/>
                    <a:pt x="18861" y="-160"/>
                    <a:pt x="19874" y="560"/>
                  </a:cubicBezTo>
                  <a:cubicBezTo>
                    <a:pt x="20886" y="1280"/>
                    <a:pt x="21224" y="2720"/>
                    <a:pt x="20549" y="6320"/>
                  </a:cubicBezTo>
                  <a:cubicBezTo>
                    <a:pt x="19874" y="9920"/>
                    <a:pt x="18186" y="15680"/>
                    <a:pt x="16499" y="2144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4050938" y="1254723"/>
              <a:ext cx="259129" cy="5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3478130" y="1568404"/>
              <a:ext cx="722831" cy="10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1" y="18000"/>
                    <a:pt x="8423" y="14400"/>
                    <a:pt x="12023" y="10800"/>
                  </a:cubicBezTo>
                  <a:cubicBezTo>
                    <a:pt x="15623" y="7200"/>
                    <a:pt x="18611" y="36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4623747" y="1322915"/>
              <a:ext cx="245490" cy="1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21600"/>
                    <a:pt x="8800" y="21600"/>
                    <a:pt x="12400" y="18000"/>
                  </a:cubicBezTo>
                  <a:cubicBezTo>
                    <a:pt x="16000" y="14400"/>
                    <a:pt x="188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4637386" y="1391106"/>
              <a:ext cx="218213" cy="2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5482960" y="1145617"/>
              <a:ext cx="54554" cy="23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5631908" y="1146702"/>
              <a:ext cx="260202" cy="24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24" fill="norm" stroke="1" extrusionOk="0">
                  <a:moveTo>
                    <a:pt x="2283" y="7105"/>
                  </a:moveTo>
                  <a:cubicBezTo>
                    <a:pt x="2283" y="5105"/>
                    <a:pt x="2283" y="3105"/>
                    <a:pt x="3198" y="1905"/>
                  </a:cubicBezTo>
                  <a:cubicBezTo>
                    <a:pt x="4113" y="705"/>
                    <a:pt x="5944" y="305"/>
                    <a:pt x="8690" y="105"/>
                  </a:cubicBezTo>
                  <a:cubicBezTo>
                    <a:pt x="11435" y="-95"/>
                    <a:pt x="15096" y="-95"/>
                    <a:pt x="17293" y="905"/>
                  </a:cubicBezTo>
                  <a:cubicBezTo>
                    <a:pt x="19490" y="1905"/>
                    <a:pt x="20222" y="3905"/>
                    <a:pt x="19856" y="5505"/>
                  </a:cubicBezTo>
                  <a:cubicBezTo>
                    <a:pt x="19490" y="7105"/>
                    <a:pt x="18025" y="8305"/>
                    <a:pt x="14913" y="10305"/>
                  </a:cubicBezTo>
                  <a:cubicBezTo>
                    <a:pt x="11801" y="12305"/>
                    <a:pt x="7042" y="15105"/>
                    <a:pt x="3930" y="17105"/>
                  </a:cubicBezTo>
                  <a:cubicBezTo>
                    <a:pt x="818" y="19105"/>
                    <a:pt x="-646" y="20305"/>
                    <a:pt x="269" y="20905"/>
                  </a:cubicBezTo>
                  <a:cubicBezTo>
                    <a:pt x="1185" y="21505"/>
                    <a:pt x="4479" y="21505"/>
                    <a:pt x="8323" y="21305"/>
                  </a:cubicBezTo>
                  <a:cubicBezTo>
                    <a:pt x="12168" y="21105"/>
                    <a:pt x="16561" y="20705"/>
                    <a:pt x="20954" y="20305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6069407" y="1322915"/>
              <a:ext cx="27278" cy="1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6168529" y="1051234"/>
              <a:ext cx="265196" cy="3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528" fill="norm" stroke="1" extrusionOk="0">
                  <a:moveTo>
                    <a:pt x="1871" y="6228"/>
                  </a:moveTo>
                  <a:cubicBezTo>
                    <a:pt x="791" y="5028"/>
                    <a:pt x="-289" y="3828"/>
                    <a:pt x="71" y="2928"/>
                  </a:cubicBezTo>
                  <a:cubicBezTo>
                    <a:pt x="431" y="2028"/>
                    <a:pt x="2231" y="1428"/>
                    <a:pt x="4571" y="978"/>
                  </a:cubicBezTo>
                  <a:cubicBezTo>
                    <a:pt x="6911" y="528"/>
                    <a:pt x="9791" y="228"/>
                    <a:pt x="12671" y="78"/>
                  </a:cubicBezTo>
                  <a:cubicBezTo>
                    <a:pt x="15551" y="-72"/>
                    <a:pt x="18431" y="-72"/>
                    <a:pt x="19871" y="678"/>
                  </a:cubicBezTo>
                  <a:cubicBezTo>
                    <a:pt x="21311" y="1428"/>
                    <a:pt x="21311" y="2928"/>
                    <a:pt x="20231" y="4878"/>
                  </a:cubicBezTo>
                  <a:cubicBezTo>
                    <a:pt x="19151" y="6828"/>
                    <a:pt x="16991" y="9228"/>
                    <a:pt x="15551" y="12078"/>
                  </a:cubicBezTo>
                  <a:cubicBezTo>
                    <a:pt x="14111" y="14928"/>
                    <a:pt x="13391" y="18228"/>
                    <a:pt x="12671" y="21528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6260343" y="1172893"/>
              <a:ext cx="190937" cy="4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-395151" y="2721192"/>
              <a:ext cx="561600" cy="37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222" fill="norm" stroke="1" extrusionOk="0">
                  <a:moveTo>
                    <a:pt x="2184" y="8262"/>
                  </a:moveTo>
                  <a:cubicBezTo>
                    <a:pt x="1138" y="7754"/>
                    <a:pt x="93" y="7246"/>
                    <a:pt x="6" y="6737"/>
                  </a:cubicBezTo>
                  <a:cubicBezTo>
                    <a:pt x="-81" y="6229"/>
                    <a:pt x="790" y="5721"/>
                    <a:pt x="2706" y="5594"/>
                  </a:cubicBezTo>
                  <a:cubicBezTo>
                    <a:pt x="4622" y="5467"/>
                    <a:pt x="7584" y="5721"/>
                    <a:pt x="9413" y="6356"/>
                  </a:cubicBezTo>
                  <a:cubicBezTo>
                    <a:pt x="11242" y="6991"/>
                    <a:pt x="11938" y="8008"/>
                    <a:pt x="12113" y="9278"/>
                  </a:cubicBezTo>
                  <a:cubicBezTo>
                    <a:pt x="12287" y="10549"/>
                    <a:pt x="11938" y="12074"/>
                    <a:pt x="11067" y="13471"/>
                  </a:cubicBezTo>
                  <a:cubicBezTo>
                    <a:pt x="10196" y="14869"/>
                    <a:pt x="8803" y="16140"/>
                    <a:pt x="7584" y="17029"/>
                  </a:cubicBezTo>
                  <a:cubicBezTo>
                    <a:pt x="6364" y="17918"/>
                    <a:pt x="5319" y="18427"/>
                    <a:pt x="5145" y="18046"/>
                  </a:cubicBezTo>
                  <a:cubicBezTo>
                    <a:pt x="4971" y="17664"/>
                    <a:pt x="5667" y="16394"/>
                    <a:pt x="7584" y="13980"/>
                  </a:cubicBezTo>
                  <a:cubicBezTo>
                    <a:pt x="9500" y="11566"/>
                    <a:pt x="12635" y="8008"/>
                    <a:pt x="14725" y="5340"/>
                  </a:cubicBezTo>
                  <a:cubicBezTo>
                    <a:pt x="16816" y="2671"/>
                    <a:pt x="17861" y="893"/>
                    <a:pt x="17948" y="257"/>
                  </a:cubicBezTo>
                  <a:cubicBezTo>
                    <a:pt x="18035" y="-378"/>
                    <a:pt x="17164" y="130"/>
                    <a:pt x="15771" y="2163"/>
                  </a:cubicBezTo>
                  <a:cubicBezTo>
                    <a:pt x="14377" y="4196"/>
                    <a:pt x="12461" y="7754"/>
                    <a:pt x="11851" y="10930"/>
                  </a:cubicBezTo>
                  <a:cubicBezTo>
                    <a:pt x="11242" y="14107"/>
                    <a:pt x="11938" y="16902"/>
                    <a:pt x="13767" y="18554"/>
                  </a:cubicBezTo>
                  <a:cubicBezTo>
                    <a:pt x="15596" y="20206"/>
                    <a:pt x="18558" y="20714"/>
                    <a:pt x="21519" y="21222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82841" y="3019014"/>
              <a:ext cx="256373" cy="54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15686" y="0"/>
                  </a:moveTo>
                  <a:cubicBezTo>
                    <a:pt x="11896" y="540"/>
                    <a:pt x="8107" y="1080"/>
                    <a:pt x="5454" y="1710"/>
                  </a:cubicBezTo>
                  <a:cubicBezTo>
                    <a:pt x="2802" y="2340"/>
                    <a:pt x="1286" y="3060"/>
                    <a:pt x="528" y="4050"/>
                  </a:cubicBezTo>
                  <a:cubicBezTo>
                    <a:pt x="-230" y="5040"/>
                    <a:pt x="-230" y="6300"/>
                    <a:pt x="907" y="7020"/>
                  </a:cubicBezTo>
                  <a:cubicBezTo>
                    <a:pt x="2044" y="7740"/>
                    <a:pt x="4317" y="7920"/>
                    <a:pt x="6402" y="7650"/>
                  </a:cubicBezTo>
                  <a:cubicBezTo>
                    <a:pt x="8486" y="7380"/>
                    <a:pt x="10381" y="6660"/>
                    <a:pt x="12654" y="5670"/>
                  </a:cubicBezTo>
                  <a:cubicBezTo>
                    <a:pt x="14928" y="4680"/>
                    <a:pt x="17581" y="3420"/>
                    <a:pt x="18907" y="3510"/>
                  </a:cubicBezTo>
                  <a:cubicBezTo>
                    <a:pt x="20233" y="3600"/>
                    <a:pt x="20233" y="5040"/>
                    <a:pt x="20423" y="8280"/>
                  </a:cubicBezTo>
                  <a:cubicBezTo>
                    <a:pt x="20612" y="11520"/>
                    <a:pt x="20991" y="16560"/>
                    <a:pt x="21370" y="21600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972193" y="2603536"/>
              <a:ext cx="776298" cy="870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20" fill="norm" stroke="1" extrusionOk="0">
                  <a:moveTo>
                    <a:pt x="2244" y="1163"/>
                  </a:moveTo>
                  <a:cubicBezTo>
                    <a:pt x="1865" y="492"/>
                    <a:pt x="1486" y="-180"/>
                    <a:pt x="1296" y="44"/>
                  </a:cubicBezTo>
                  <a:cubicBezTo>
                    <a:pt x="1107" y="268"/>
                    <a:pt x="1107" y="1387"/>
                    <a:pt x="981" y="3961"/>
                  </a:cubicBezTo>
                  <a:cubicBezTo>
                    <a:pt x="854" y="6535"/>
                    <a:pt x="602" y="10564"/>
                    <a:pt x="412" y="13306"/>
                  </a:cubicBezTo>
                  <a:cubicBezTo>
                    <a:pt x="223" y="16048"/>
                    <a:pt x="96" y="17503"/>
                    <a:pt x="33" y="18566"/>
                  </a:cubicBezTo>
                  <a:cubicBezTo>
                    <a:pt x="-30" y="19629"/>
                    <a:pt x="-30" y="20301"/>
                    <a:pt x="286" y="20748"/>
                  </a:cubicBezTo>
                  <a:cubicBezTo>
                    <a:pt x="602" y="21196"/>
                    <a:pt x="1233" y="21420"/>
                    <a:pt x="3570" y="21420"/>
                  </a:cubicBezTo>
                  <a:cubicBezTo>
                    <a:pt x="5907" y="21420"/>
                    <a:pt x="9949" y="21196"/>
                    <a:pt x="13233" y="21028"/>
                  </a:cubicBezTo>
                  <a:cubicBezTo>
                    <a:pt x="16517" y="20860"/>
                    <a:pt x="19044" y="20749"/>
                    <a:pt x="21570" y="2063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523654" y="2909908"/>
              <a:ext cx="324710" cy="2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6044" y="21600"/>
                  </a:moveTo>
                  <a:cubicBezTo>
                    <a:pt x="3381" y="18000"/>
                    <a:pt x="718" y="14400"/>
                    <a:pt x="126" y="12600"/>
                  </a:cubicBezTo>
                  <a:cubicBezTo>
                    <a:pt x="-466" y="10800"/>
                    <a:pt x="1013" y="10800"/>
                    <a:pt x="4860" y="9000"/>
                  </a:cubicBezTo>
                  <a:cubicBezTo>
                    <a:pt x="8707" y="7200"/>
                    <a:pt x="14920" y="3600"/>
                    <a:pt x="21134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575597" y="3073568"/>
              <a:ext cx="190937" cy="1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1666661" y="2754634"/>
              <a:ext cx="313682" cy="42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1627"/>
                  </a:moveTo>
                  <a:cubicBezTo>
                    <a:pt x="20348" y="717"/>
                    <a:pt x="19096" y="-192"/>
                    <a:pt x="18157" y="35"/>
                  </a:cubicBezTo>
                  <a:cubicBezTo>
                    <a:pt x="17217" y="263"/>
                    <a:pt x="16591" y="1627"/>
                    <a:pt x="13617" y="5379"/>
                  </a:cubicBezTo>
                  <a:cubicBezTo>
                    <a:pt x="10643" y="9130"/>
                    <a:pt x="5322" y="15269"/>
                    <a:pt x="0" y="21408"/>
                  </a:cubicBezTo>
                </a:path>
              </a:pathLst>
            </a:custGeom>
            <a:noFill/>
            <a:ln w="36323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653022" y="2824188"/>
              <a:ext cx="409151" cy="27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4478"/>
                  </a:moveTo>
                  <a:cubicBezTo>
                    <a:pt x="240" y="2736"/>
                    <a:pt x="480" y="995"/>
                    <a:pt x="1200" y="298"/>
                  </a:cubicBezTo>
                  <a:cubicBezTo>
                    <a:pt x="1920" y="-399"/>
                    <a:pt x="3120" y="-51"/>
                    <a:pt x="6480" y="3259"/>
                  </a:cubicBezTo>
                  <a:cubicBezTo>
                    <a:pt x="9840" y="6569"/>
                    <a:pt x="15360" y="12840"/>
                    <a:pt x="18240" y="16324"/>
                  </a:cubicBezTo>
                  <a:cubicBezTo>
                    <a:pt x="21120" y="19807"/>
                    <a:pt x="21360" y="20504"/>
                    <a:pt x="21600" y="21201"/>
                  </a:cubicBezTo>
                </a:path>
              </a:pathLst>
            </a:custGeom>
            <a:noFill/>
            <a:ln w="36323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2294023" y="3005376"/>
              <a:ext cx="27277" cy="1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2611381" y="2686466"/>
              <a:ext cx="294988" cy="455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3" h="21418" fill="norm" stroke="1" extrusionOk="0">
                  <a:moveTo>
                    <a:pt x="1602" y="21418"/>
                  </a:moveTo>
                  <a:cubicBezTo>
                    <a:pt x="367" y="20563"/>
                    <a:pt x="-867" y="19707"/>
                    <a:pt x="830" y="16927"/>
                  </a:cubicBezTo>
                  <a:cubicBezTo>
                    <a:pt x="2527" y="14147"/>
                    <a:pt x="7156" y="9442"/>
                    <a:pt x="10087" y="6662"/>
                  </a:cubicBezTo>
                  <a:cubicBezTo>
                    <a:pt x="13019" y="3881"/>
                    <a:pt x="14253" y="3026"/>
                    <a:pt x="15333" y="2170"/>
                  </a:cubicBezTo>
                  <a:cubicBezTo>
                    <a:pt x="16413" y="1315"/>
                    <a:pt x="17339" y="460"/>
                    <a:pt x="17030" y="139"/>
                  </a:cubicBezTo>
                  <a:cubicBezTo>
                    <a:pt x="16722" y="-182"/>
                    <a:pt x="15179" y="32"/>
                    <a:pt x="12093" y="994"/>
                  </a:cubicBezTo>
                  <a:cubicBezTo>
                    <a:pt x="9007" y="1957"/>
                    <a:pt x="4379" y="3668"/>
                    <a:pt x="2373" y="5806"/>
                  </a:cubicBezTo>
                  <a:cubicBezTo>
                    <a:pt x="367" y="7945"/>
                    <a:pt x="984" y="10511"/>
                    <a:pt x="2836" y="12222"/>
                  </a:cubicBezTo>
                  <a:cubicBezTo>
                    <a:pt x="4687" y="13933"/>
                    <a:pt x="7773" y="14788"/>
                    <a:pt x="11322" y="15430"/>
                  </a:cubicBezTo>
                  <a:cubicBezTo>
                    <a:pt x="14870" y="16071"/>
                    <a:pt x="18882" y="16499"/>
                    <a:pt x="19807" y="17034"/>
                  </a:cubicBezTo>
                  <a:cubicBezTo>
                    <a:pt x="20733" y="17568"/>
                    <a:pt x="18573" y="18210"/>
                    <a:pt x="15179" y="18638"/>
                  </a:cubicBezTo>
                  <a:cubicBezTo>
                    <a:pt x="11784" y="19066"/>
                    <a:pt x="7156" y="19279"/>
                    <a:pt x="2527" y="19493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2987202" y="2576301"/>
              <a:ext cx="327666" cy="74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19" fill="norm" stroke="1" extrusionOk="0">
                  <a:moveTo>
                    <a:pt x="5481" y="1368"/>
                  </a:moveTo>
                  <a:cubicBezTo>
                    <a:pt x="2818" y="1499"/>
                    <a:pt x="155" y="1631"/>
                    <a:pt x="7" y="1434"/>
                  </a:cubicBezTo>
                  <a:cubicBezTo>
                    <a:pt x="-141" y="1236"/>
                    <a:pt x="2226" y="709"/>
                    <a:pt x="5777" y="380"/>
                  </a:cubicBezTo>
                  <a:cubicBezTo>
                    <a:pt x="9327" y="51"/>
                    <a:pt x="14062" y="-81"/>
                    <a:pt x="17021" y="51"/>
                  </a:cubicBezTo>
                  <a:cubicBezTo>
                    <a:pt x="19980" y="182"/>
                    <a:pt x="21163" y="578"/>
                    <a:pt x="21311" y="2026"/>
                  </a:cubicBezTo>
                  <a:cubicBezTo>
                    <a:pt x="21459" y="3475"/>
                    <a:pt x="20571" y="5978"/>
                    <a:pt x="18944" y="9402"/>
                  </a:cubicBezTo>
                  <a:cubicBezTo>
                    <a:pt x="17317" y="12826"/>
                    <a:pt x="14949" y="17173"/>
                    <a:pt x="12582" y="21519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-490616" y="13638"/>
              <a:ext cx="381873" cy="62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0"/>
                    <a:pt x="18514" y="0"/>
                    <a:pt x="16457" y="1565"/>
                  </a:cubicBezTo>
                  <a:cubicBezTo>
                    <a:pt x="14400" y="3130"/>
                    <a:pt x="11829" y="6261"/>
                    <a:pt x="9000" y="9861"/>
                  </a:cubicBezTo>
                  <a:cubicBezTo>
                    <a:pt x="6171" y="13461"/>
                    <a:pt x="3086" y="1753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-476978" y="12360"/>
              <a:ext cx="518257" cy="574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6123"/>
                  </a:moveTo>
                  <a:cubicBezTo>
                    <a:pt x="189" y="5279"/>
                    <a:pt x="379" y="4435"/>
                    <a:pt x="379" y="3338"/>
                  </a:cubicBezTo>
                  <a:cubicBezTo>
                    <a:pt x="379" y="2241"/>
                    <a:pt x="189" y="891"/>
                    <a:pt x="568" y="301"/>
                  </a:cubicBezTo>
                  <a:cubicBezTo>
                    <a:pt x="947" y="-290"/>
                    <a:pt x="1895" y="-121"/>
                    <a:pt x="4168" y="1819"/>
                  </a:cubicBezTo>
                  <a:cubicBezTo>
                    <a:pt x="6442" y="3760"/>
                    <a:pt x="10042" y="7473"/>
                    <a:pt x="13168" y="11016"/>
                  </a:cubicBezTo>
                  <a:cubicBezTo>
                    <a:pt x="16295" y="14560"/>
                    <a:pt x="18947" y="17935"/>
                    <a:pt x="21600" y="21310"/>
                  </a:cubicBezTo>
                </a:path>
              </a:pathLst>
            </a:custGeom>
            <a:noFill/>
            <a:ln w="36323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3792591" y="1854809"/>
              <a:ext cx="67413" cy="27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1800"/>
                    <a:pt x="-1582" y="3600"/>
                    <a:pt x="1118" y="7200"/>
                  </a:cubicBezTo>
                  <a:cubicBezTo>
                    <a:pt x="3818" y="10800"/>
                    <a:pt x="11918" y="16200"/>
                    <a:pt x="20018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3974408" y="1868447"/>
              <a:ext cx="207232" cy="237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1249" fill="norm" stroke="1" extrusionOk="0">
                  <a:moveTo>
                    <a:pt x="7421" y="2445"/>
                  </a:moveTo>
                  <a:cubicBezTo>
                    <a:pt x="11829" y="5298"/>
                    <a:pt x="16237" y="8151"/>
                    <a:pt x="18441" y="10596"/>
                  </a:cubicBezTo>
                  <a:cubicBezTo>
                    <a:pt x="20645" y="13042"/>
                    <a:pt x="20645" y="15079"/>
                    <a:pt x="18441" y="16913"/>
                  </a:cubicBezTo>
                  <a:cubicBezTo>
                    <a:pt x="16237" y="18747"/>
                    <a:pt x="11829" y="20377"/>
                    <a:pt x="8523" y="20989"/>
                  </a:cubicBezTo>
                  <a:cubicBezTo>
                    <a:pt x="5216" y="21600"/>
                    <a:pt x="3012" y="21192"/>
                    <a:pt x="1469" y="19155"/>
                  </a:cubicBezTo>
                  <a:cubicBezTo>
                    <a:pt x="-73" y="17117"/>
                    <a:pt x="-955" y="13449"/>
                    <a:pt x="1690" y="9985"/>
                  </a:cubicBezTo>
                  <a:cubicBezTo>
                    <a:pt x="4335" y="6521"/>
                    <a:pt x="10506" y="3260"/>
                    <a:pt x="16678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-356858" y="4290635"/>
              <a:ext cx="518256" cy="43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1705" y="17935"/>
                  </a:moveTo>
                  <a:cubicBezTo>
                    <a:pt x="1516" y="15951"/>
                    <a:pt x="1326" y="13968"/>
                    <a:pt x="1611" y="12094"/>
                  </a:cubicBezTo>
                  <a:cubicBezTo>
                    <a:pt x="1895" y="10221"/>
                    <a:pt x="2653" y="8457"/>
                    <a:pt x="4642" y="7465"/>
                  </a:cubicBezTo>
                  <a:cubicBezTo>
                    <a:pt x="6632" y="6474"/>
                    <a:pt x="9853" y="6253"/>
                    <a:pt x="11842" y="6474"/>
                  </a:cubicBezTo>
                  <a:cubicBezTo>
                    <a:pt x="13832" y="6694"/>
                    <a:pt x="14589" y="7355"/>
                    <a:pt x="14779" y="8347"/>
                  </a:cubicBezTo>
                  <a:cubicBezTo>
                    <a:pt x="14968" y="9339"/>
                    <a:pt x="14589" y="10661"/>
                    <a:pt x="12411" y="12645"/>
                  </a:cubicBezTo>
                  <a:cubicBezTo>
                    <a:pt x="10232" y="14629"/>
                    <a:pt x="6253" y="17274"/>
                    <a:pt x="3695" y="18706"/>
                  </a:cubicBezTo>
                  <a:cubicBezTo>
                    <a:pt x="1137" y="20139"/>
                    <a:pt x="0" y="20359"/>
                    <a:pt x="0" y="20139"/>
                  </a:cubicBezTo>
                  <a:cubicBezTo>
                    <a:pt x="0" y="19919"/>
                    <a:pt x="1137" y="19257"/>
                    <a:pt x="4168" y="16612"/>
                  </a:cubicBezTo>
                  <a:cubicBezTo>
                    <a:pt x="7200" y="13968"/>
                    <a:pt x="12126" y="9339"/>
                    <a:pt x="15063" y="6143"/>
                  </a:cubicBezTo>
                  <a:cubicBezTo>
                    <a:pt x="18000" y="2947"/>
                    <a:pt x="18947" y="1184"/>
                    <a:pt x="18947" y="412"/>
                  </a:cubicBezTo>
                  <a:cubicBezTo>
                    <a:pt x="18947" y="-359"/>
                    <a:pt x="18000" y="-139"/>
                    <a:pt x="16389" y="1845"/>
                  </a:cubicBezTo>
                  <a:cubicBezTo>
                    <a:pt x="14779" y="3829"/>
                    <a:pt x="12505" y="7576"/>
                    <a:pt x="11368" y="10772"/>
                  </a:cubicBezTo>
                  <a:cubicBezTo>
                    <a:pt x="10232" y="13968"/>
                    <a:pt x="10232" y="16612"/>
                    <a:pt x="12126" y="18265"/>
                  </a:cubicBezTo>
                  <a:cubicBezTo>
                    <a:pt x="14021" y="19919"/>
                    <a:pt x="17811" y="20580"/>
                    <a:pt x="21600" y="21241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205261" y="4496901"/>
              <a:ext cx="297095" cy="53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18443" y="0"/>
                  </a:moveTo>
                  <a:cubicBezTo>
                    <a:pt x="13533" y="1108"/>
                    <a:pt x="8624" y="2215"/>
                    <a:pt x="5515" y="3138"/>
                  </a:cubicBezTo>
                  <a:cubicBezTo>
                    <a:pt x="2406" y="4062"/>
                    <a:pt x="1097" y="4800"/>
                    <a:pt x="443" y="5631"/>
                  </a:cubicBezTo>
                  <a:cubicBezTo>
                    <a:pt x="-212" y="6462"/>
                    <a:pt x="-212" y="7385"/>
                    <a:pt x="933" y="7938"/>
                  </a:cubicBezTo>
                  <a:cubicBezTo>
                    <a:pt x="2079" y="8492"/>
                    <a:pt x="4370" y="8677"/>
                    <a:pt x="6170" y="8492"/>
                  </a:cubicBezTo>
                  <a:cubicBezTo>
                    <a:pt x="7970" y="8308"/>
                    <a:pt x="9279" y="7754"/>
                    <a:pt x="11243" y="6923"/>
                  </a:cubicBezTo>
                  <a:cubicBezTo>
                    <a:pt x="13206" y="6092"/>
                    <a:pt x="15824" y="4985"/>
                    <a:pt x="17133" y="5169"/>
                  </a:cubicBezTo>
                  <a:cubicBezTo>
                    <a:pt x="18443" y="5354"/>
                    <a:pt x="18443" y="6831"/>
                    <a:pt x="18933" y="9785"/>
                  </a:cubicBezTo>
                  <a:cubicBezTo>
                    <a:pt x="19424" y="12738"/>
                    <a:pt x="20406" y="17169"/>
                    <a:pt x="21388" y="21600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830717" y="4401433"/>
              <a:ext cx="271724" cy="3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0873" fill="norm" stroke="1" extrusionOk="0">
                  <a:moveTo>
                    <a:pt x="3106" y="0"/>
                  </a:moveTo>
                  <a:cubicBezTo>
                    <a:pt x="1335" y="7200"/>
                    <a:pt x="-435" y="14400"/>
                    <a:pt x="96" y="18000"/>
                  </a:cubicBezTo>
                  <a:cubicBezTo>
                    <a:pt x="627" y="21600"/>
                    <a:pt x="3460" y="21600"/>
                    <a:pt x="7355" y="19200"/>
                  </a:cubicBezTo>
                  <a:cubicBezTo>
                    <a:pt x="11250" y="16800"/>
                    <a:pt x="16208" y="12000"/>
                    <a:pt x="21165" y="72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843312" y="4496901"/>
              <a:ext cx="286406" cy="13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1345499" y="3924092"/>
              <a:ext cx="302474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074" y="21600"/>
                  </a:moveTo>
                  <a:cubicBezTo>
                    <a:pt x="1462" y="21600"/>
                    <a:pt x="-150" y="21600"/>
                    <a:pt x="11" y="20400"/>
                  </a:cubicBezTo>
                  <a:cubicBezTo>
                    <a:pt x="172" y="19200"/>
                    <a:pt x="2107" y="16800"/>
                    <a:pt x="5975" y="13200"/>
                  </a:cubicBezTo>
                  <a:cubicBezTo>
                    <a:pt x="9844" y="9600"/>
                    <a:pt x="15647" y="4800"/>
                    <a:pt x="2145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1205296" y="3992284"/>
              <a:ext cx="551784" cy="99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74" fill="norm" stroke="1" extrusionOk="0">
                  <a:moveTo>
                    <a:pt x="7679" y="0"/>
                  </a:moveTo>
                  <a:cubicBezTo>
                    <a:pt x="6086" y="0"/>
                    <a:pt x="4492" y="0"/>
                    <a:pt x="3253" y="0"/>
                  </a:cubicBezTo>
                  <a:cubicBezTo>
                    <a:pt x="2014" y="0"/>
                    <a:pt x="1128" y="0"/>
                    <a:pt x="597" y="244"/>
                  </a:cubicBezTo>
                  <a:cubicBezTo>
                    <a:pt x="66" y="489"/>
                    <a:pt x="-111" y="977"/>
                    <a:pt x="66" y="2834"/>
                  </a:cubicBezTo>
                  <a:cubicBezTo>
                    <a:pt x="243" y="4691"/>
                    <a:pt x="774" y="7917"/>
                    <a:pt x="951" y="10849"/>
                  </a:cubicBezTo>
                  <a:cubicBezTo>
                    <a:pt x="1128" y="13781"/>
                    <a:pt x="951" y="16420"/>
                    <a:pt x="774" y="18130"/>
                  </a:cubicBezTo>
                  <a:cubicBezTo>
                    <a:pt x="597" y="19841"/>
                    <a:pt x="420" y="20623"/>
                    <a:pt x="774" y="21062"/>
                  </a:cubicBezTo>
                  <a:cubicBezTo>
                    <a:pt x="1128" y="21502"/>
                    <a:pt x="2014" y="21600"/>
                    <a:pt x="4935" y="21307"/>
                  </a:cubicBezTo>
                  <a:cubicBezTo>
                    <a:pt x="7856" y="21014"/>
                    <a:pt x="12814" y="20329"/>
                    <a:pt x="15912" y="19890"/>
                  </a:cubicBezTo>
                  <a:cubicBezTo>
                    <a:pt x="19010" y="19450"/>
                    <a:pt x="20250" y="19254"/>
                    <a:pt x="21489" y="19059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956424" y="4278581"/>
              <a:ext cx="114337" cy="272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254" fill="norm" stroke="1" extrusionOk="0">
                  <a:moveTo>
                    <a:pt x="20894" y="1070"/>
                  </a:moveTo>
                  <a:cubicBezTo>
                    <a:pt x="14248" y="362"/>
                    <a:pt x="7602" y="-346"/>
                    <a:pt x="3863" y="185"/>
                  </a:cubicBezTo>
                  <a:cubicBezTo>
                    <a:pt x="125" y="716"/>
                    <a:pt x="-706" y="2487"/>
                    <a:pt x="540" y="6205"/>
                  </a:cubicBezTo>
                  <a:cubicBezTo>
                    <a:pt x="1786" y="9923"/>
                    <a:pt x="5109" y="15588"/>
                    <a:pt x="8432" y="21254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2220781" y="4633284"/>
              <a:ext cx="236558" cy="25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6" h="21600" fill="norm" stroke="1" extrusionOk="0">
                  <a:moveTo>
                    <a:pt x="8247" y="0"/>
                  </a:moveTo>
                  <a:cubicBezTo>
                    <a:pt x="11389" y="0"/>
                    <a:pt x="14531" y="0"/>
                    <a:pt x="17084" y="1705"/>
                  </a:cubicBezTo>
                  <a:cubicBezTo>
                    <a:pt x="19636" y="3411"/>
                    <a:pt x="21600" y="6821"/>
                    <a:pt x="19636" y="10232"/>
                  </a:cubicBezTo>
                  <a:cubicBezTo>
                    <a:pt x="17673" y="13642"/>
                    <a:pt x="11782" y="17053"/>
                    <a:pt x="7855" y="18947"/>
                  </a:cubicBezTo>
                  <a:cubicBezTo>
                    <a:pt x="3927" y="20842"/>
                    <a:pt x="1964" y="21221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752675" y="4203086"/>
              <a:ext cx="323123" cy="307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82" fill="norm" stroke="1" extrusionOk="0">
                  <a:moveTo>
                    <a:pt x="11700" y="4329"/>
                  </a:moveTo>
                  <a:cubicBezTo>
                    <a:pt x="10200" y="3694"/>
                    <a:pt x="8700" y="3058"/>
                    <a:pt x="8700" y="2423"/>
                  </a:cubicBezTo>
                  <a:cubicBezTo>
                    <a:pt x="8700" y="1788"/>
                    <a:pt x="10200" y="1153"/>
                    <a:pt x="11700" y="676"/>
                  </a:cubicBezTo>
                  <a:cubicBezTo>
                    <a:pt x="13200" y="200"/>
                    <a:pt x="14700" y="-118"/>
                    <a:pt x="16200" y="41"/>
                  </a:cubicBezTo>
                  <a:cubicBezTo>
                    <a:pt x="17700" y="200"/>
                    <a:pt x="19200" y="835"/>
                    <a:pt x="19500" y="1788"/>
                  </a:cubicBezTo>
                  <a:cubicBezTo>
                    <a:pt x="19800" y="2741"/>
                    <a:pt x="18900" y="4011"/>
                    <a:pt x="17700" y="4964"/>
                  </a:cubicBezTo>
                  <a:cubicBezTo>
                    <a:pt x="16500" y="5917"/>
                    <a:pt x="15000" y="6553"/>
                    <a:pt x="14850" y="7506"/>
                  </a:cubicBezTo>
                  <a:cubicBezTo>
                    <a:pt x="14700" y="8458"/>
                    <a:pt x="15900" y="9729"/>
                    <a:pt x="17250" y="10682"/>
                  </a:cubicBezTo>
                  <a:cubicBezTo>
                    <a:pt x="18600" y="11635"/>
                    <a:pt x="20100" y="12270"/>
                    <a:pt x="20850" y="13382"/>
                  </a:cubicBezTo>
                  <a:cubicBezTo>
                    <a:pt x="21600" y="14494"/>
                    <a:pt x="21600" y="16082"/>
                    <a:pt x="19800" y="17511"/>
                  </a:cubicBezTo>
                  <a:cubicBezTo>
                    <a:pt x="18000" y="18941"/>
                    <a:pt x="14400" y="20211"/>
                    <a:pt x="10800" y="20847"/>
                  </a:cubicBezTo>
                  <a:cubicBezTo>
                    <a:pt x="7200" y="21482"/>
                    <a:pt x="3600" y="21482"/>
                    <a:pt x="0" y="21482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3475505" y="4374157"/>
              <a:ext cx="95469" cy="27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360"/>
                    <a:pt x="9257" y="720"/>
                    <a:pt x="5657" y="1980"/>
                  </a:cubicBezTo>
                  <a:cubicBezTo>
                    <a:pt x="2057" y="3240"/>
                    <a:pt x="1029" y="5400"/>
                    <a:pt x="514" y="8820"/>
                  </a:cubicBezTo>
                  <a:cubicBezTo>
                    <a:pt x="0" y="12240"/>
                    <a:pt x="0" y="1692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3898292" y="4164626"/>
              <a:ext cx="477341" cy="24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fill="norm" stroke="1" extrusionOk="0">
                  <a:moveTo>
                    <a:pt x="0" y="9854"/>
                  </a:moveTo>
                  <a:cubicBezTo>
                    <a:pt x="206" y="7890"/>
                    <a:pt x="411" y="5927"/>
                    <a:pt x="1131" y="4356"/>
                  </a:cubicBezTo>
                  <a:cubicBezTo>
                    <a:pt x="1851" y="2785"/>
                    <a:pt x="3086" y="1607"/>
                    <a:pt x="4423" y="821"/>
                  </a:cubicBezTo>
                  <a:cubicBezTo>
                    <a:pt x="5760" y="36"/>
                    <a:pt x="7200" y="-357"/>
                    <a:pt x="7817" y="428"/>
                  </a:cubicBezTo>
                  <a:cubicBezTo>
                    <a:pt x="8434" y="1214"/>
                    <a:pt x="8229" y="3178"/>
                    <a:pt x="7406" y="5730"/>
                  </a:cubicBezTo>
                  <a:cubicBezTo>
                    <a:pt x="6583" y="8283"/>
                    <a:pt x="5143" y="11425"/>
                    <a:pt x="3909" y="13978"/>
                  </a:cubicBezTo>
                  <a:cubicBezTo>
                    <a:pt x="2674" y="16530"/>
                    <a:pt x="1646" y="18494"/>
                    <a:pt x="1646" y="19672"/>
                  </a:cubicBezTo>
                  <a:cubicBezTo>
                    <a:pt x="1646" y="20850"/>
                    <a:pt x="2674" y="21243"/>
                    <a:pt x="6171" y="20654"/>
                  </a:cubicBezTo>
                  <a:cubicBezTo>
                    <a:pt x="9669" y="20065"/>
                    <a:pt x="15634" y="18494"/>
                    <a:pt x="21600" y="16923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4552931" y="4469624"/>
              <a:ext cx="122745" cy="19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5140938" y="4115029"/>
              <a:ext cx="462142" cy="30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53" fill="norm" stroke="1" extrusionOk="0">
                  <a:moveTo>
                    <a:pt x="2468" y="0"/>
                  </a:moveTo>
                  <a:cubicBezTo>
                    <a:pt x="1621" y="939"/>
                    <a:pt x="774" y="1878"/>
                    <a:pt x="351" y="4696"/>
                  </a:cubicBezTo>
                  <a:cubicBezTo>
                    <a:pt x="-73" y="7513"/>
                    <a:pt x="-73" y="12209"/>
                    <a:pt x="139" y="15496"/>
                  </a:cubicBezTo>
                  <a:cubicBezTo>
                    <a:pt x="351" y="18783"/>
                    <a:pt x="774" y="20661"/>
                    <a:pt x="3209" y="21130"/>
                  </a:cubicBezTo>
                  <a:cubicBezTo>
                    <a:pt x="5645" y="21600"/>
                    <a:pt x="10092" y="20661"/>
                    <a:pt x="13480" y="19409"/>
                  </a:cubicBezTo>
                  <a:cubicBezTo>
                    <a:pt x="16868" y="18157"/>
                    <a:pt x="19198" y="16591"/>
                    <a:pt x="21527" y="15026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5285695" y="4273439"/>
              <a:ext cx="153727" cy="57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457" fill="norm" stroke="1" extrusionOk="0">
                  <a:moveTo>
                    <a:pt x="9760" y="194"/>
                  </a:moveTo>
                  <a:cubicBezTo>
                    <a:pt x="5440" y="26"/>
                    <a:pt x="1120" y="-143"/>
                    <a:pt x="195" y="195"/>
                  </a:cubicBezTo>
                  <a:cubicBezTo>
                    <a:pt x="-731" y="532"/>
                    <a:pt x="1738" y="1376"/>
                    <a:pt x="5749" y="5004"/>
                  </a:cubicBezTo>
                  <a:cubicBezTo>
                    <a:pt x="9760" y="8632"/>
                    <a:pt x="15315" y="15044"/>
                    <a:pt x="20869" y="2145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5725824" y="4644304"/>
              <a:ext cx="333714" cy="19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387" fill="norm" stroke="1" extrusionOk="0">
                  <a:moveTo>
                    <a:pt x="10368" y="3303"/>
                  </a:moveTo>
                  <a:cubicBezTo>
                    <a:pt x="11808" y="1796"/>
                    <a:pt x="13248" y="289"/>
                    <a:pt x="14832" y="38"/>
                  </a:cubicBezTo>
                  <a:cubicBezTo>
                    <a:pt x="16416" y="-213"/>
                    <a:pt x="18144" y="792"/>
                    <a:pt x="19440" y="2550"/>
                  </a:cubicBezTo>
                  <a:cubicBezTo>
                    <a:pt x="20736" y="4308"/>
                    <a:pt x="21600" y="6820"/>
                    <a:pt x="20880" y="9080"/>
                  </a:cubicBezTo>
                  <a:cubicBezTo>
                    <a:pt x="20160" y="11341"/>
                    <a:pt x="17856" y="13350"/>
                    <a:pt x="14112" y="15359"/>
                  </a:cubicBezTo>
                  <a:cubicBezTo>
                    <a:pt x="10368" y="17368"/>
                    <a:pt x="5184" y="19378"/>
                    <a:pt x="0" y="2138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6280449" y="4287466"/>
              <a:ext cx="140930" cy="29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6968" y="356"/>
                  </a:moveTo>
                  <a:cubicBezTo>
                    <a:pt x="3484" y="23"/>
                    <a:pt x="0" y="-309"/>
                    <a:pt x="0" y="522"/>
                  </a:cubicBezTo>
                  <a:cubicBezTo>
                    <a:pt x="0" y="1353"/>
                    <a:pt x="3484" y="3346"/>
                    <a:pt x="7665" y="7002"/>
                  </a:cubicBezTo>
                  <a:cubicBezTo>
                    <a:pt x="11845" y="10657"/>
                    <a:pt x="16723" y="15974"/>
                    <a:pt x="21600" y="21291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6496197" y="4225220"/>
              <a:ext cx="443437" cy="310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08" fill="norm" stroke="1" extrusionOk="0">
                  <a:moveTo>
                    <a:pt x="2985" y="7438"/>
                  </a:moveTo>
                  <a:cubicBezTo>
                    <a:pt x="2323" y="6186"/>
                    <a:pt x="1662" y="4934"/>
                    <a:pt x="1772" y="3838"/>
                  </a:cubicBezTo>
                  <a:cubicBezTo>
                    <a:pt x="1883" y="2742"/>
                    <a:pt x="2764" y="1803"/>
                    <a:pt x="4528" y="1177"/>
                  </a:cubicBezTo>
                  <a:cubicBezTo>
                    <a:pt x="6291" y="551"/>
                    <a:pt x="8936" y="238"/>
                    <a:pt x="10919" y="82"/>
                  </a:cubicBezTo>
                  <a:cubicBezTo>
                    <a:pt x="12903" y="-75"/>
                    <a:pt x="14226" y="-75"/>
                    <a:pt x="14887" y="708"/>
                  </a:cubicBezTo>
                  <a:cubicBezTo>
                    <a:pt x="15548" y="1490"/>
                    <a:pt x="15548" y="3055"/>
                    <a:pt x="14005" y="5403"/>
                  </a:cubicBezTo>
                  <a:cubicBezTo>
                    <a:pt x="12462" y="7751"/>
                    <a:pt x="9377" y="10882"/>
                    <a:pt x="7062" y="12916"/>
                  </a:cubicBezTo>
                  <a:cubicBezTo>
                    <a:pt x="4748" y="14951"/>
                    <a:pt x="3205" y="15890"/>
                    <a:pt x="1993" y="17142"/>
                  </a:cubicBezTo>
                  <a:cubicBezTo>
                    <a:pt x="781" y="18395"/>
                    <a:pt x="-101" y="19960"/>
                    <a:pt x="9" y="20742"/>
                  </a:cubicBezTo>
                  <a:cubicBezTo>
                    <a:pt x="119" y="21525"/>
                    <a:pt x="1221" y="21525"/>
                    <a:pt x="4968" y="21212"/>
                  </a:cubicBezTo>
                  <a:cubicBezTo>
                    <a:pt x="8715" y="20899"/>
                    <a:pt x="15107" y="20273"/>
                    <a:pt x="21499" y="1964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6944180" y="4185560"/>
              <a:ext cx="353739" cy="35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57" fill="norm" stroke="1" extrusionOk="0">
                  <a:moveTo>
                    <a:pt x="2187" y="7334"/>
                  </a:moveTo>
                  <a:cubicBezTo>
                    <a:pt x="1094" y="6503"/>
                    <a:pt x="0" y="5672"/>
                    <a:pt x="0" y="4842"/>
                  </a:cubicBezTo>
                  <a:cubicBezTo>
                    <a:pt x="0" y="4011"/>
                    <a:pt x="1094" y="3180"/>
                    <a:pt x="4101" y="2349"/>
                  </a:cubicBezTo>
                  <a:cubicBezTo>
                    <a:pt x="7109" y="1519"/>
                    <a:pt x="12030" y="688"/>
                    <a:pt x="15175" y="272"/>
                  </a:cubicBezTo>
                  <a:cubicBezTo>
                    <a:pt x="18319" y="-143"/>
                    <a:pt x="19686" y="-143"/>
                    <a:pt x="20506" y="688"/>
                  </a:cubicBezTo>
                  <a:cubicBezTo>
                    <a:pt x="21327" y="1519"/>
                    <a:pt x="21600" y="3180"/>
                    <a:pt x="20780" y="6780"/>
                  </a:cubicBezTo>
                  <a:cubicBezTo>
                    <a:pt x="19959" y="10380"/>
                    <a:pt x="18046" y="15919"/>
                    <a:pt x="16132" y="2145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6954397" y="4333242"/>
              <a:ext cx="421663" cy="101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050" fill="norm" stroke="1" extrusionOk="0">
                  <a:moveTo>
                    <a:pt x="4079" y="19722"/>
                  </a:moveTo>
                  <a:cubicBezTo>
                    <a:pt x="2241" y="20661"/>
                    <a:pt x="402" y="21600"/>
                    <a:pt x="58" y="20661"/>
                  </a:cubicBezTo>
                  <a:cubicBezTo>
                    <a:pt x="-287" y="19722"/>
                    <a:pt x="862" y="16904"/>
                    <a:pt x="4653" y="13148"/>
                  </a:cubicBezTo>
                  <a:cubicBezTo>
                    <a:pt x="8445" y="9391"/>
                    <a:pt x="14879" y="4696"/>
                    <a:pt x="21313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7374806" y="3930353"/>
              <a:ext cx="423031" cy="85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91" fill="norm" stroke="1" extrusionOk="0">
                  <a:moveTo>
                    <a:pt x="1427" y="2231"/>
                  </a:moveTo>
                  <a:cubicBezTo>
                    <a:pt x="517" y="1890"/>
                    <a:pt x="-392" y="1549"/>
                    <a:pt x="176" y="1264"/>
                  </a:cubicBezTo>
                  <a:cubicBezTo>
                    <a:pt x="745" y="980"/>
                    <a:pt x="2791" y="753"/>
                    <a:pt x="5520" y="525"/>
                  </a:cubicBezTo>
                  <a:cubicBezTo>
                    <a:pt x="8248" y="298"/>
                    <a:pt x="11659" y="71"/>
                    <a:pt x="13932" y="14"/>
                  </a:cubicBezTo>
                  <a:cubicBezTo>
                    <a:pt x="16206" y="-43"/>
                    <a:pt x="17343" y="71"/>
                    <a:pt x="18366" y="412"/>
                  </a:cubicBezTo>
                  <a:cubicBezTo>
                    <a:pt x="19389" y="753"/>
                    <a:pt x="20299" y="1321"/>
                    <a:pt x="20753" y="2913"/>
                  </a:cubicBezTo>
                  <a:cubicBezTo>
                    <a:pt x="21208" y="4504"/>
                    <a:pt x="21208" y="7119"/>
                    <a:pt x="21094" y="9961"/>
                  </a:cubicBezTo>
                  <a:cubicBezTo>
                    <a:pt x="20981" y="12803"/>
                    <a:pt x="20753" y="15873"/>
                    <a:pt x="20640" y="17692"/>
                  </a:cubicBezTo>
                  <a:cubicBezTo>
                    <a:pt x="20526" y="19511"/>
                    <a:pt x="20526" y="20079"/>
                    <a:pt x="19389" y="20534"/>
                  </a:cubicBezTo>
                  <a:cubicBezTo>
                    <a:pt x="18252" y="20989"/>
                    <a:pt x="15979" y="21330"/>
                    <a:pt x="13250" y="21443"/>
                  </a:cubicBezTo>
                  <a:cubicBezTo>
                    <a:pt x="10522" y="21557"/>
                    <a:pt x="7339" y="21443"/>
                    <a:pt x="4155" y="2133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-175014" y="5660318"/>
              <a:ext cx="445519" cy="54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1763" y="7334"/>
                  </a:moveTo>
                  <a:cubicBezTo>
                    <a:pt x="882" y="6798"/>
                    <a:pt x="0" y="6263"/>
                    <a:pt x="0" y="5727"/>
                  </a:cubicBezTo>
                  <a:cubicBezTo>
                    <a:pt x="0" y="5192"/>
                    <a:pt x="882" y="4656"/>
                    <a:pt x="2865" y="4210"/>
                  </a:cubicBezTo>
                  <a:cubicBezTo>
                    <a:pt x="4849" y="3764"/>
                    <a:pt x="7935" y="3407"/>
                    <a:pt x="9918" y="3496"/>
                  </a:cubicBezTo>
                  <a:cubicBezTo>
                    <a:pt x="11902" y="3585"/>
                    <a:pt x="12784" y="4121"/>
                    <a:pt x="12233" y="5995"/>
                  </a:cubicBezTo>
                  <a:cubicBezTo>
                    <a:pt x="11682" y="7870"/>
                    <a:pt x="9698" y="11083"/>
                    <a:pt x="7824" y="13136"/>
                  </a:cubicBezTo>
                  <a:cubicBezTo>
                    <a:pt x="5951" y="15189"/>
                    <a:pt x="4188" y="16081"/>
                    <a:pt x="3857" y="16081"/>
                  </a:cubicBezTo>
                  <a:cubicBezTo>
                    <a:pt x="3527" y="16081"/>
                    <a:pt x="4629" y="15189"/>
                    <a:pt x="7273" y="13046"/>
                  </a:cubicBezTo>
                  <a:cubicBezTo>
                    <a:pt x="9918" y="10904"/>
                    <a:pt x="14106" y="7513"/>
                    <a:pt x="16641" y="5013"/>
                  </a:cubicBezTo>
                  <a:cubicBezTo>
                    <a:pt x="19176" y="2514"/>
                    <a:pt x="20057" y="908"/>
                    <a:pt x="19947" y="283"/>
                  </a:cubicBezTo>
                  <a:cubicBezTo>
                    <a:pt x="19837" y="-342"/>
                    <a:pt x="18735" y="15"/>
                    <a:pt x="17522" y="1889"/>
                  </a:cubicBezTo>
                  <a:cubicBezTo>
                    <a:pt x="16310" y="3764"/>
                    <a:pt x="14988" y="7156"/>
                    <a:pt x="14547" y="10279"/>
                  </a:cubicBezTo>
                  <a:cubicBezTo>
                    <a:pt x="14106" y="13403"/>
                    <a:pt x="14547" y="16260"/>
                    <a:pt x="15869" y="18045"/>
                  </a:cubicBezTo>
                  <a:cubicBezTo>
                    <a:pt x="17192" y="19830"/>
                    <a:pt x="19396" y="20544"/>
                    <a:pt x="21600" y="21258"/>
                  </a:cubicBezTo>
                </a:path>
              </a:pathLst>
            </a:custGeom>
            <a:noFill/>
            <a:ln w="36323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356250" y="5651611"/>
              <a:ext cx="214297" cy="63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53" fill="norm" stroke="1" extrusionOk="0">
                  <a:moveTo>
                    <a:pt x="17162" y="16238"/>
                  </a:moveTo>
                  <a:cubicBezTo>
                    <a:pt x="14912" y="16085"/>
                    <a:pt x="12662" y="15932"/>
                    <a:pt x="9737" y="16391"/>
                  </a:cubicBezTo>
                  <a:cubicBezTo>
                    <a:pt x="6812" y="16851"/>
                    <a:pt x="3212" y="17923"/>
                    <a:pt x="1412" y="18843"/>
                  </a:cubicBezTo>
                  <a:cubicBezTo>
                    <a:pt x="-388" y="19762"/>
                    <a:pt x="-388" y="20528"/>
                    <a:pt x="962" y="20987"/>
                  </a:cubicBezTo>
                  <a:cubicBezTo>
                    <a:pt x="2312" y="21447"/>
                    <a:pt x="5012" y="21600"/>
                    <a:pt x="7262" y="21294"/>
                  </a:cubicBezTo>
                  <a:cubicBezTo>
                    <a:pt x="9512" y="20987"/>
                    <a:pt x="11312" y="20221"/>
                    <a:pt x="13112" y="18000"/>
                  </a:cubicBezTo>
                  <a:cubicBezTo>
                    <a:pt x="14912" y="15779"/>
                    <a:pt x="16712" y="12102"/>
                    <a:pt x="17612" y="9115"/>
                  </a:cubicBezTo>
                  <a:cubicBezTo>
                    <a:pt x="18512" y="6128"/>
                    <a:pt x="18512" y="3830"/>
                    <a:pt x="18512" y="2298"/>
                  </a:cubicBezTo>
                  <a:cubicBezTo>
                    <a:pt x="18512" y="766"/>
                    <a:pt x="18512" y="0"/>
                    <a:pt x="17837" y="0"/>
                  </a:cubicBezTo>
                  <a:cubicBezTo>
                    <a:pt x="17162" y="0"/>
                    <a:pt x="15812" y="766"/>
                    <a:pt x="14687" y="3294"/>
                  </a:cubicBezTo>
                  <a:cubicBezTo>
                    <a:pt x="13562" y="5821"/>
                    <a:pt x="12662" y="10111"/>
                    <a:pt x="13787" y="13404"/>
                  </a:cubicBezTo>
                  <a:cubicBezTo>
                    <a:pt x="14912" y="16698"/>
                    <a:pt x="18062" y="18996"/>
                    <a:pt x="21212" y="21294"/>
                  </a:cubicBezTo>
                </a:path>
              </a:pathLst>
            </a:custGeom>
            <a:noFill/>
            <a:ln w="36323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683318" y="6168538"/>
              <a:ext cx="200910" cy="52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468" fill="norm" stroke="1" extrusionOk="0">
                  <a:moveTo>
                    <a:pt x="12573" y="240"/>
                  </a:moveTo>
                  <a:cubicBezTo>
                    <a:pt x="10173" y="240"/>
                    <a:pt x="7773" y="240"/>
                    <a:pt x="5373" y="147"/>
                  </a:cubicBezTo>
                  <a:cubicBezTo>
                    <a:pt x="2973" y="54"/>
                    <a:pt x="573" y="-132"/>
                    <a:pt x="93" y="147"/>
                  </a:cubicBezTo>
                  <a:cubicBezTo>
                    <a:pt x="-387" y="427"/>
                    <a:pt x="1053" y="1171"/>
                    <a:pt x="2973" y="1544"/>
                  </a:cubicBezTo>
                  <a:cubicBezTo>
                    <a:pt x="4893" y="1916"/>
                    <a:pt x="7293" y="1916"/>
                    <a:pt x="9693" y="2102"/>
                  </a:cubicBezTo>
                  <a:cubicBezTo>
                    <a:pt x="12093" y="2289"/>
                    <a:pt x="14493" y="2661"/>
                    <a:pt x="16173" y="5082"/>
                  </a:cubicBezTo>
                  <a:cubicBezTo>
                    <a:pt x="17853" y="7502"/>
                    <a:pt x="18813" y="11971"/>
                    <a:pt x="19533" y="15044"/>
                  </a:cubicBezTo>
                  <a:cubicBezTo>
                    <a:pt x="20253" y="18116"/>
                    <a:pt x="20733" y="19792"/>
                    <a:pt x="21213" y="21468"/>
                  </a:cubicBezTo>
                </a:path>
              </a:pathLst>
            </a:custGeom>
            <a:noFill/>
            <a:ln w="36323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1004547" y="5765263"/>
              <a:ext cx="425213" cy="6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880" y="21600"/>
                  </a:moveTo>
                  <a:cubicBezTo>
                    <a:pt x="1502" y="20160"/>
                    <a:pt x="123" y="18720"/>
                    <a:pt x="8" y="16560"/>
                  </a:cubicBezTo>
                  <a:cubicBezTo>
                    <a:pt x="-107" y="14400"/>
                    <a:pt x="1042" y="11520"/>
                    <a:pt x="4833" y="8640"/>
                  </a:cubicBezTo>
                  <a:cubicBezTo>
                    <a:pt x="8625" y="5760"/>
                    <a:pt x="15059" y="2880"/>
                    <a:pt x="21493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1075163" y="5928923"/>
              <a:ext cx="245491" cy="5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2316249" y="5326408"/>
              <a:ext cx="422788" cy="37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2481"/>
                  </a:moveTo>
                  <a:cubicBezTo>
                    <a:pt x="1161" y="1701"/>
                    <a:pt x="2323" y="920"/>
                    <a:pt x="4065" y="1180"/>
                  </a:cubicBezTo>
                  <a:cubicBezTo>
                    <a:pt x="5806" y="1440"/>
                    <a:pt x="8129" y="2742"/>
                    <a:pt x="8129" y="5865"/>
                  </a:cubicBezTo>
                  <a:cubicBezTo>
                    <a:pt x="8129" y="8987"/>
                    <a:pt x="5806" y="13932"/>
                    <a:pt x="3948" y="17055"/>
                  </a:cubicBezTo>
                  <a:cubicBezTo>
                    <a:pt x="2090" y="20178"/>
                    <a:pt x="697" y="21479"/>
                    <a:pt x="348" y="21479"/>
                  </a:cubicBezTo>
                  <a:cubicBezTo>
                    <a:pt x="0" y="21479"/>
                    <a:pt x="697" y="20178"/>
                    <a:pt x="2903" y="16925"/>
                  </a:cubicBezTo>
                  <a:cubicBezTo>
                    <a:pt x="5110" y="13672"/>
                    <a:pt x="8826" y="8467"/>
                    <a:pt x="10800" y="5084"/>
                  </a:cubicBezTo>
                  <a:cubicBezTo>
                    <a:pt x="12774" y="1701"/>
                    <a:pt x="13006" y="139"/>
                    <a:pt x="12658" y="9"/>
                  </a:cubicBezTo>
                  <a:cubicBezTo>
                    <a:pt x="12310" y="-121"/>
                    <a:pt x="11381" y="1180"/>
                    <a:pt x="10568" y="3132"/>
                  </a:cubicBezTo>
                  <a:cubicBezTo>
                    <a:pt x="9755" y="5084"/>
                    <a:pt x="9058" y="7686"/>
                    <a:pt x="8710" y="9898"/>
                  </a:cubicBezTo>
                  <a:cubicBezTo>
                    <a:pt x="8361" y="12110"/>
                    <a:pt x="8361" y="13932"/>
                    <a:pt x="10568" y="14713"/>
                  </a:cubicBezTo>
                  <a:cubicBezTo>
                    <a:pt x="12774" y="15493"/>
                    <a:pt x="17187" y="15233"/>
                    <a:pt x="21600" y="14973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2797267" y="5528866"/>
              <a:ext cx="200898" cy="386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49" fill="norm" stroke="1" extrusionOk="0">
                  <a:moveTo>
                    <a:pt x="16892" y="251"/>
                  </a:moveTo>
                  <a:cubicBezTo>
                    <a:pt x="14492" y="0"/>
                    <a:pt x="12092" y="-251"/>
                    <a:pt x="9212" y="502"/>
                  </a:cubicBezTo>
                  <a:cubicBezTo>
                    <a:pt x="6332" y="1256"/>
                    <a:pt x="2972" y="3014"/>
                    <a:pt x="1292" y="4521"/>
                  </a:cubicBezTo>
                  <a:cubicBezTo>
                    <a:pt x="-388" y="6028"/>
                    <a:pt x="-388" y="7284"/>
                    <a:pt x="1052" y="7912"/>
                  </a:cubicBezTo>
                  <a:cubicBezTo>
                    <a:pt x="2492" y="8540"/>
                    <a:pt x="5372" y="8540"/>
                    <a:pt x="7772" y="8163"/>
                  </a:cubicBezTo>
                  <a:cubicBezTo>
                    <a:pt x="10172" y="7786"/>
                    <a:pt x="12092" y="7033"/>
                    <a:pt x="14252" y="6656"/>
                  </a:cubicBezTo>
                  <a:cubicBezTo>
                    <a:pt x="16412" y="6279"/>
                    <a:pt x="18812" y="6279"/>
                    <a:pt x="20012" y="8037"/>
                  </a:cubicBezTo>
                  <a:cubicBezTo>
                    <a:pt x="21212" y="9796"/>
                    <a:pt x="21212" y="13312"/>
                    <a:pt x="21212" y="15823"/>
                  </a:cubicBezTo>
                  <a:cubicBezTo>
                    <a:pt x="21212" y="18335"/>
                    <a:pt x="21212" y="19842"/>
                    <a:pt x="21212" y="21349"/>
                  </a:cubicBezTo>
                </a:path>
              </a:pathLst>
            </a:custGeom>
            <a:noFill/>
            <a:ln w="36323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2357164" y="6092582"/>
              <a:ext cx="791023" cy="5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16200"/>
                    <a:pt x="7945" y="10800"/>
                    <a:pt x="11545" y="7200"/>
                  </a:cubicBezTo>
                  <a:cubicBezTo>
                    <a:pt x="15145" y="3600"/>
                    <a:pt x="18372" y="18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2598997" y="6147136"/>
              <a:ext cx="351623" cy="43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fill="norm" stroke="1" extrusionOk="0">
                  <a:moveTo>
                    <a:pt x="4321" y="21600"/>
                  </a:moveTo>
                  <a:cubicBezTo>
                    <a:pt x="2407" y="21375"/>
                    <a:pt x="493" y="21150"/>
                    <a:pt x="83" y="20363"/>
                  </a:cubicBezTo>
                  <a:cubicBezTo>
                    <a:pt x="-327" y="19575"/>
                    <a:pt x="767" y="18225"/>
                    <a:pt x="3638" y="15638"/>
                  </a:cubicBezTo>
                  <a:cubicBezTo>
                    <a:pt x="6508" y="13050"/>
                    <a:pt x="11157" y="9225"/>
                    <a:pt x="13891" y="6638"/>
                  </a:cubicBezTo>
                  <a:cubicBezTo>
                    <a:pt x="16625" y="4050"/>
                    <a:pt x="17445" y="2700"/>
                    <a:pt x="17308" y="1687"/>
                  </a:cubicBezTo>
                  <a:cubicBezTo>
                    <a:pt x="17172" y="675"/>
                    <a:pt x="16078" y="0"/>
                    <a:pt x="14574" y="0"/>
                  </a:cubicBezTo>
                  <a:cubicBezTo>
                    <a:pt x="13070" y="0"/>
                    <a:pt x="11157" y="675"/>
                    <a:pt x="9789" y="1575"/>
                  </a:cubicBezTo>
                  <a:cubicBezTo>
                    <a:pt x="8422" y="2475"/>
                    <a:pt x="7602" y="3600"/>
                    <a:pt x="8286" y="5287"/>
                  </a:cubicBezTo>
                  <a:cubicBezTo>
                    <a:pt x="8969" y="6975"/>
                    <a:pt x="11157" y="9225"/>
                    <a:pt x="13070" y="10463"/>
                  </a:cubicBezTo>
                  <a:cubicBezTo>
                    <a:pt x="14984" y="11700"/>
                    <a:pt x="16625" y="11925"/>
                    <a:pt x="18129" y="12263"/>
                  </a:cubicBezTo>
                  <a:cubicBezTo>
                    <a:pt x="19632" y="12600"/>
                    <a:pt x="21000" y="13050"/>
                    <a:pt x="21136" y="13613"/>
                  </a:cubicBezTo>
                  <a:cubicBezTo>
                    <a:pt x="21273" y="14175"/>
                    <a:pt x="20179" y="14850"/>
                    <a:pt x="17582" y="15525"/>
                  </a:cubicBezTo>
                  <a:cubicBezTo>
                    <a:pt x="14984" y="16200"/>
                    <a:pt x="10883" y="16875"/>
                    <a:pt x="6782" y="1755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3625526" y="5601603"/>
              <a:ext cx="259129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3554960" y="5724348"/>
              <a:ext cx="520631" cy="3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873" fill="norm" stroke="1" extrusionOk="0">
                  <a:moveTo>
                    <a:pt x="2915" y="7200"/>
                  </a:moveTo>
                  <a:cubicBezTo>
                    <a:pt x="1413" y="12000"/>
                    <a:pt x="-90" y="16800"/>
                    <a:pt x="4" y="19200"/>
                  </a:cubicBezTo>
                  <a:cubicBezTo>
                    <a:pt x="98" y="21600"/>
                    <a:pt x="1788" y="21600"/>
                    <a:pt x="5639" y="18000"/>
                  </a:cubicBezTo>
                  <a:cubicBezTo>
                    <a:pt x="9489" y="14400"/>
                    <a:pt x="15500" y="7200"/>
                    <a:pt x="2151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4247906" y="5287922"/>
              <a:ext cx="523238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2439" y="21600"/>
                  </a:moveTo>
                  <a:cubicBezTo>
                    <a:pt x="1135" y="21600"/>
                    <a:pt x="-168" y="21600"/>
                    <a:pt x="18" y="20400"/>
                  </a:cubicBezTo>
                  <a:cubicBezTo>
                    <a:pt x="204" y="19200"/>
                    <a:pt x="1880" y="16800"/>
                    <a:pt x="5698" y="13200"/>
                  </a:cubicBezTo>
                  <a:cubicBezTo>
                    <a:pt x="9515" y="9600"/>
                    <a:pt x="15473" y="4800"/>
                    <a:pt x="21432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4276349" y="5315199"/>
              <a:ext cx="467519" cy="88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51" fill="norm" stroke="1" extrusionOk="0">
                  <a:moveTo>
                    <a:pt x="5159" y="0"/>
                  </a:moveTo>
                  <a:cubicBezTo>
                    <a:pt x="3497" y="0"/>
                    <a:pt x="1836" y="0"/>
                    <a:pt x="901" y="329"/>
                  </a:cubicBezTo>
                  <a:cubicBezTo>
                    <a:pt x="-33" y="658"/>
                    <a:pt x="-241" y="1316"/>
                    <a:pt x="278" y="3454"/>
                  </a:cubicBezTo>
                  <a:cubicBezTo>
                    <a:pt x="797" y="5592"/>
                    <a:pt x="2044" y="9210"/>
                    <a:pt x="2459" y="12061"/>
                  </a:cubicBezTo>
                  <a:cubicBezTo>
                    <a:pt x="2874" y="14912"/>
                    <a:pt x="2459" y="16995"/>
                    <a:pt x="2147" y="18420"/>
                  </a:cubicBezTo>
                  <a:cubicBezTo>
                    <a:pt x="1836" y="19846"/>
                    <a:pt x="1628" y="20613"/>
                    <a:pt x="2044" y="21052"/>
                  </a:cubicBezTo>
                  <a:cubicBezTo>
                    <a:pt x="2459" y="21490"/>
                    <a:pt x="3497" y="21600"/>
                    <a:pt x="6821" y="21216"/>
                  </a:cubicBezTo>
                  <a:cubicBezTo>
                    <a:pt x="10144" y="20832"/>
                    <a:pt x="15751" y="19955"/>
                    <a:pt x="21359" y="19078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4925711" y="5669795"/>
              <a:ext cx="182706" cy="27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369" fill="norm" stroke="1" extrusionOk="0">
                  <a:moveTo>
                    <a:pt x="15278" y="0"/>
                  </a:moveTo>
                  <a:cubicBezTo>
                    <a:pt x="17912" y="3135"/>
                    <a:pt x="20546" y="6271"/>
                    <a:pt x="21073" y="9755"/>
                  </a:cubicBezTo>
                  <a:cubicBezTo>
                    <a:pt x="21600" y="13239"/>
                    <a:pt x="20020" y="17071"/>
                    <a:pt x="16859" y="19161"/>
                  </a:cubicBezTo>
                  <a:cubicBezTo>
                    <a:pt x="13698" y="21252"/>
                    <a:pt x="8956" y="21600"/>
                    <a:pt x="5532" y="21252"/>
                  </a:cubicBezTo>
                  <a:cubicBezTo>
                    <a:pt x="2107" y="20903"/>
                    <a:pt x="0" y="19858"/>
                    <a:pt x="0" y="17245"/>
                  </a:cubicBezTo>
                  <a:cubicBezTo>
                    <a:pt x="0" y="14632"/>
                    <a:pt x="2107" y="10452"/>
                    <a:pt x="5532" y="7839"/>
                  </a:cubicBezTo>
                  <a:cubicBezTo>
                    <a:pt x="8956" y="5226"/>
                    <a:pt x="13698" y="4181"/>
                    <a:pt x="18439" y="3136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5343952" y="5792540"/>
              <a:ext cx="1" cy="13639"/>
            </a:xfrm>
            <a:prstGeom prst="ellipse">
              <a:avLst/>
            </a:pr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5534888" y="5628880"/>
              <a:ext cx="197950" cy="28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90" fill="norm" stroke="1" extrusionOk="0">
                  <a:moveTo>
                    <a:pt x="0" y="5143"/>
                  </a:moveTo>
                  <a:cubicBezTo>
                    <a:pt x="5400" y="5143"/>
                    <a:pt x="10800" y="5143"/>
                    <a:pt x="14727" y="6857"/>
                  </a:cubicBezTo>
                  <a:cubicBezTo>
                    <a:pt x="18654" y="8571"/>
                    <a:pt x="21109" y="12000"/>
                    <a:pt x="21355" y="14571"/>
                  </a:cubicBezTo>
                  <a:cubicBezTo>
                    <a:pt x="21600" y="17143"/>
                    <a:pt x="19636" y="18857"/>
                    <a:pt x="17427" y="19886"/>
                  </a:cubicBezTo>
                  <a:cubicBezTo>
                    <a:pt x="15218" y="20914"/>
                    <a:pt x="12764" y="21257"/>
                    <a:pt x="9573" y="21429"/>
                  </a:cubicBezTo>
                  <a:cubicBezTo>
                    <a:pt x="6382" y="21600"/>
                    <a:pt x="2455" y="21600"/>
                    <a:pt x="2455" y="18857"/>
                  </a:cubicBezTo>
                  <a:cubicBezTo>
                    <a:pt x="2455" y="16114"/>
                    <a:pt x="6382" y="10629"/>
                    <a:pt x="9573" y="7029"/>
                  </a:cubicBezTo>
                  <a:cubicBezTo>
                    <a:pt x="12764" y="3429"/>
                    <a:pt x="15218" y="1714"/>
                    <a:pt x="17673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5957676" y="5558688"/>
              <a:ext cx="168206" cy="397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2291"/>
                  </a:moveTo>
                  <a:cubicBezTo>
                    <a:pt x="2335" y="1563"/>
                    <a:pt x="4670" y="834"/>
                    <a:pt x="7881" y="349"/>
                  </a:cubicBezTo>
                  <a:cubicBezTo>
                    <a:pt x="11092" y="-136"/>
                    <a:pt x="15178" y="-379"/>
                    <a:pt x="17805" y="1441"/>
                  </a:cubicBezTo>
                  <a:cubicBezTo>
                    <a:pt x="20432" y="3261"/>
                    <a:pt x="21600" y="7145"/>
                    <a:pt x="21600" y="10785"/>
                  </a:cubicBezTo>
                  <a:cubicBezTo>
                    <a:pt x="21600" y="14426"/>
                    <a:pt x="20432" y="17823"/>
                    <a:pt x="19265" y="21221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5944037" y="5697072"/>
              <a:ext cx="300044" cy="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6326949" y="5567997"/>
              <a:ext cx="191479" cy="30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7" h="21266" fill="norm" stroke="1" extrusionOk="0">
                  <a:moveTo>
                    <a:pt x="15730" y="6160"/>
                  </a:moveTo>
                  <a:cubicBezTo>
                    <a:pt x="17170" y="4889"/>
                    <a:pt x="18610" y="3619"/>
                    <a:pt x="18370" y="2507"/>
                  </a:cubicBezTo>
                  <a:cubicBezTo>
                    <a:pt x="18130" y="1395"/>
                    <a:pt x="16210" y="442"/>
                    <a:pt x="14050" y="125"/>
                  </a:cubicBezTo>
                  <a:cubicBezTo>
                    <a:pt x="11890" y="-193"/>
                    <a:pt x="9490" y="125"/>
                    <a:pt x="7330" y="760"/>
                  </a:cubicBezTo>
                  <a:cubicBezTo>
                    <a:pt x="5170" y="1395"/>
                    <a:pt x="3250" y="2348"/>
                    <a:pt x="3010" y="4254"/>
                  </a:cubicBezTo>
                  <a:cubicBezTo>
                    <a:pt x="2770" y="6160"/>
                    <a:pt x="4210" y="9019"/>
                    <a:pt x="6370" y="10925"/>
                  </a:cubicBezTo>
                  <a:cubicBezTo>
                    <a:pt x="8530" y="12831"/>
                    <a:pt x="11410" y="13783"/>
                    <a:pt x="14530" y="15054"/>
                  </a:cubicBezTo>
                  <a:cubicBezTo>
                    <a:pt x="17650" y="16325"/>
                    <a:pt x="21010" y="17913"/>
                    <a:pt x="20050" y="19025"/>
                  </a:cubicBezTo>
                  <a:cubicBezTo>
                    <a:pt x="19090" y="20136"/>
                    <a:pt x="13810" y="20772"/>
                    <a:pt x="9250" y="21089"/>
                  </a:cubicBezTo>
                  <a:cubicBezTo>
                    <a:pt x="4690" y="21407"/>
                    <a:pt x="850" y="21407"/>
                    <a:pt x="130" y="20136"/>
                  </a:cubicBezTo>
                  <a:cubicBezTo>
                    <a:pt x="-590" y="18866"/>
                    <a:pt x="1810" y="16325"/>
                    <a:pt x="3970" y="14578"/>
                  </a:cubicBezTo>
                  <a:cubicBezTo>
                    <a:pt x="6130" y="12831"/>
                    <a:pt x="8050" y="11878"/>
                    <a:pt x="9970" y="10925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6680506" y="5501405"/>
              <a:ext cx="205745" cy="35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41" fill="norm" stroke="1" extrusionOk="0">
                  <a:moveTo>
                    <a:pt x="0" y="4331"/>
                  </a:moveTo>
                  <a:cubicBezTo>
                    <a:pt x="4226" y="2981"/>
                    <a:pt x="8452" y="1631"/>
                    <a:pt x="11739" y="821"/>
                  </a:cubicBezTo>
                  <a:cubicBezTo>
                    <a:pt x="15026" y="11"/>
                    <a:pt x="17374" y="-259"/>
                    <a:pt x="19017" y="281"/>
                  </a:cubicBezTo>
                  <a:cubicBezTo>
                    <a:pt x="20661" y="821"/>
                    <a:pt x="21600" y="2171"/>
                    <a:pt x="21130" y="5141"/>
                  </a:cubicBezTo>
                  <a:cubicBezTo>
                    <a:pt x="20661" y="8111"/>
                    <a:pt x="18783" y="12701"/>
                    <a:pt x="17374" y="15671"/>
                  </a:cubicBezTo>
                  <a:cubicBezTo>
                    <a:pt x="15965" y="18641"/>
                    <a:pt x="15026" y="19991"/>
                    <a:pt x="14087" y="21341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6625952" y="5642518"/>
              <a:ext cx="409151" cy="136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7042990" y="5792540"/>
              <a:ext cx="46666" cy="21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950"/>
                    <a:pt x="4448" y="9900"/>
                    <a:pt x="1502" y="13500"/>
                  </a:cubicBezTo>
                  <a:cubicBezTo>
                    <a:pt x="-1443" y="17100"/>
                    <a:pt x="521" y="19350"/>
                    <a:pt x="2484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7456730" y="5624246"/>
              <a:ext cx="158569" cy="26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0891" fill="norm" stroke="1" extrusionOk="0">
                  <a:moveTo>
                    <a:pt x="9153" y="6847"/>
                  </a:moveTo>
                  <a:cubicBezTo>
                    <a:pt x="9153" y="4687"/>
                    <a:pt x="9153" y="2527"/>
                    <a:pt x="10653" y="1267"/>
                  </a:cubicBezTo>
                  <a:cubicBezTo>
                    <a:pt x="12153" y="7"/>
                    <a:pt x="15153" y="-353"/>
                    <a:pt x="17253" y="367"/>
                  </a:cubicBezTo>
                  <a:cubicBezTo>
                    <a:pt x="19353" y="1087"/>
                    <a:pt x="20553" y="2887"/>
                    <a:pt x="20853" y="5587"/>
                  </a:cubicBezTo>
                  <a:cubicBezTo>
                    <a:pt x="21153" y="8287"/>
                    <a:pt x="20553" y="11887"/>
                    <a:pt x="19053" y="14407"/>
                  </a:cubicBezTo>
                  <a:cubicBezTo>
                    <a:pt x="17553" y="16927"/>
                    <a:pt x="15153" y="18367"/>
                    <a:pt x="12153" y="19447"/>
                  </a:cubicBezTo>
                  <a:cubicBezTo>
                    <a:pt x="9153" y="20527"/>
                    <a:pt x="5553" y="21247"/>
                    <a:pt x="3153" y="20707"/>
                  </a:cubicBezTo>
                  <a:cubicBezTo>
                    <a:pt x="753" y="20167"/>
                    <a:pt x="-447" y="18367"/>
                    <a:pt x="153" y="15127"/>
                  </a:cubicBezTo>
                  <a:cubicBezTo>
                    <a:pt x="753" y="11887"/>
                    <a:pt x="3153" y="7207"/>
                    <a:pt x="5853" y="4507"/>
                  </a:cubicBezTo>
                  <a:cubicBezTo>
                    <a:pt x="8553" y="1807"/>
                    <a:pt x="11553" y="1087"/>
                    <a:pt x="14553" y="36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7673671" y="5765263"/>
              <a:ext cx="56985" cy="2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0015" fill="norm" stroke="1" extrusionOk="0">
                  <a:moveTo>
                    <a:pt x="15842" y="12960"/>
                  </a:moveTo>
                  <a:cubicBezTo>
                    <a:pt x="7535" y="17280"/>
                    <a:pt x="-773" y="21600"/>
                    <a:pt x="58" y="19440"/>
                  </a:cubicBezTo>
                  <a:cubicBezTo>
                    <a:pt x="889" y="17280"/>
                    <a:pt x="10858" y="8640"/>
                    <a:pt x="20827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7947169" y="5601603"/>
              <a:ext cx="254376" cy="22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411" fill="norm" stroke="1" extrusionOk="0">
                  <a:moveTo>
                    <a:pt x="6727" y="0"/>
                  </a:moveTo>
                  <a:cubicBezTo>
                    <a:pt x="11486" y="3812"/>
                    <a:pt x="16246" y="7624"/>
                    <a:pt x="18625" y="10588"/>
                  </a:cubicBezTo>
                  <a:cubicBezTo>
                    <a:pt x="21005" y="13553"/>
                    <a:pt x="21005" y="15671"/>
                    <a:pt x="19174" y="17576"/>
                  </a:cubicBezTo>
                  <a:cubicBezTo>
                    <a:pt x="17344" y="19482"/>
                    <a:pt x="13683" y="21176"/>
                    <a:pt x="10205" y="21388"/>
                  </a:cubicBezTo>
                  <a:cubicBezTo>
                    <a:pt x="6727" y="21600"/>
                    <a:pt x="3432" y="20329"/>
                    <a:pt x="1602" y="18635"/>
                  </a:cubicBezTo>
                  <a:cubicBezTo>
                    <a:pt x="-229" y="16941"/>
                    <a:pt x="-595" y="14824"/>
                    <a:pt x="1052" y="11859"/>
                  </a:cubicBezTo>
                  <a:cubicBezTo>
                    <a:pt x="2700" y="8894"/>
                    <a:pt x="6361" y="5082"/>
                    <a:pt x="10022" y="1271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8398932" y="5535118"/>
              <a:ext cx="325293" cy="300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43" fill="norm" stroke="1" extrusionOk="0">
                  <a:moveTo>
                    <a:pt x="9900" y="5682"/>
                  </a:moveTo>
                  <a:cubicBezTo>
                    <a:pt x="8400" y="5682"/>
                    <a:pt x="6900" y="5682"/>
                    <a:pt x="6600" y="5037"/>
                  </a:cubicBezTo>
                  <a:cubicBezTo>
                    <a:pt x="6300" y="4392"/>
                    <a:pt x="7200" y="3103"/>
                    <a:pt x="8550" y="2136"/>
                  </a:cubicBezTo>
                  <a:cubicBezTo>
                    <a:pt x="9900" y="1169"/>
                    <a:pt x="11700" y="524"/>
                    <a:pt x="13350" y="201"/>
                  </a:cubicBezTo>
                  <a:cubicBezTo>
                    <a:pt x="15000" y="-121"/>
                    <a:pt x="16500" y="-121"/>
                    <a:pt x="17400" y="685"/>
                  </a:cubicBezTo>
                  <a:cubicBezTo>
                    <a:pt x="18300" y="1491"/>
                    <a:pt x="18600" y="3103"/>
                    <a:pt x="17700" y="4715"/>
                  </a:cubicBezTo>
                  <a:cubicBezTo>
                    <a:pt x="16800" y="6327"/>
                    <a:pt x="14700" y="7939"/>
                    <a:pt x="12900" y="9067"/>
                  </a:cubicBezTo>
                  <a:cubicBezTo>
                    <a:pt x="11100" y="10195"/>
                    <a:pt x="9600" y="10840"/>
                    <a:pt x="9600" y="11324"/>
                  </a:cubicBezTo>
                  <a:cubicBezTo>
                    <a:pt x="9600" y="11807"/>
                    <a:pt x="11100" y="12130"/>
                    <a:pt x="13050" y="12291"/>
                  </a:cubicBezTo>
                  <a:cubicBezTo>
                    <a:pt x="15000" y="12452"/>
                    <a:pt x="17400" y="12452"/>
                    <a:pt x="19050" y="13097"/>
                  </a:cubicBezTo>
                  <a:cubicBezTo>
                    <a:pt x="20700" y="13742"/>
                    <a:pt x="21600" y="15031"/>
                    <a:pt x="21450" y="16160"/>
                  </a:cubicBezTo>
                  <a:cubicBezTo>
                    <a:pt x="21300" y="17288"/>
                    <a:pt x="20100" y="18255"/>
                    <a:pt x="17850" y="19222"/>
                  </a:cubicBezTo>
                  <a:cubicBezTo>
                    <a:pt x="15600" y="20189"/>
                    <a:pt x="12300" y="21157"/>
                    <a:pt x="9150" y="21318"/>
                  </a:cubicBezTo>
                  <a:cubicBezTo>
                    <a:pt x="6000" y="21479"/>
                    <a:pt x="3000" y="20834"/>
                    <a:pt x="0" y="20189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8856305" y="5560689"/>
              <a:ext cx="180290" cy="327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3895" y="0"/>
                  </a:moveTo>
                  <a:cubicBezTo>
                    <a:pt x="2314" y="1200"/>
                    <a:pt x="734" y="2400"/>
                    <a:pt x="207" y="3750"/>
                  </a:cubicBezTo>
                  <a:cubicBezTo>
                    <a:pt x="-320" y="5100"/>
                    <a:pt x="207" y="6600"/>
                    <a:pt x="1261" y="7950"/>
                  </a:cubicBezTo>
                  <a:cubicBezTo>
                    <a:pt x="2314" y="9300"/>
                    <a:pt x="3895" y="10500"/>
                    <a:pt x="6002" y="10800"/>
                  </a:cubicBezTo>
                  <a:cubicBezTo>
                    <a:pt x="8109" y="11100"/>
                    <a:pt x="10743" y="10500"/>
                    <a:pt x="13378" y="10200"/>
                  </a:cubicBezTo>
                  <a:cubicBezTo>
                    <a:pt x="16012" y="9900"/>
                    <a:pt x="18646" y="9900"/>
                    <a:pt x="19963" y="10800"/>
                  </a:cubicBezTo>
                  <a:cubicBezTo>
                    <a:pt x="21280" y="11700"/>
                    <a:pt x="21280" y="13500"/>
                    <a:pt x="19436" y="15450"/>
                  </a:cubicBezTo>
                  <a:cubicBezTo>
                    <a:pt x="17592" y="17400"/>
                    <a:pt x="13904" y="19500"/>
                    <a:pt x="10217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8808081" y="5506136"/>
              <a:ext cx="218214" cy="95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9258144" y="5468067"/>
              <a:ext cx="167584" cy="365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33" fill="norm" stroke="1" extrusionOk="0">
                  <a:moveTo>
                    <a:pt x="0" y="2233"/>
                  </a:moveTo>
                  <a:cubicBezTo>
                    <a:pt x="2842" y="1433"/>
                    <a:pt x="5684" y="633"/>
                    <a:pt x="9095" y="233"/>
                  </a:cubicBezTo>
                  <a:cubicBezTo>
                    <a:pt x="12505" y="-167"/>
                    <a:pt x="16484" y="-167"/>
                    <a:pt x="18758" y="1166"/>
                  </a:cubicBezTo>
                  <a:cubicBezTo>
                    <a:pt x="21032" y="2500"/>
                    <a:pt x="21600" y="5166"/>
                    <a:pt x="20179" y="8766"/>
                  </a:cubicBezTo>
                  <a:cubicBezTo>
                    <a:pt x="18758" y="12366"/>
                    <a:pt x="15347" y="16900"/>
                    <a:pt x="11937" y="21433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9175729" y="5615242"/>
              <a:ext cx="300630" cy="8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967" fill="norm" stroke="1" extrusionOk="0">
                  <a:moveTo>
                    <a:pt x="2943" y="19440"/>
                  </a:moveTo>
                  <a:cubicBezTo>
                    <a:pt x="1331" y="20520"/>
                    <a:pt x="-281" y="21600"/>
                    <a:pt x="41" y="20520"/>
                  </a:cubicBezTo>
                  <a:cubicBezTo>
                    <a:pt x="364" y="19440"/>
                    <a:pt x="2621" y="16200"/>
                    <a:pt x="6489" y="12420"/>
                  </a:cubicBezTo>
                  <a:cubicBezTo>
                    <a:pt x="10358" y="8640"/>
                    <a:pt x="15838" y="4320"/>
                    <a:pt x="21319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9530911" y="5901646"/>
              <a:ext cx="40915" cy="68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9770167" y="5530026"/>
              <a:ext cx="121375" cy="22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203" fill="norm" stroke="1" extrusionOk="0">
                  <a:moveTo>
                    <a:pt x="19680" y="1580"/>
                  </a:moveTo>
                  <a:cubicBezTo>
                    <a:pt x="20139" y="6585"/>
                    <a:pt x="20599" y="11590"/>
                    <a:pt x="19680" y="15015"/>
                  </a:cubicBezTo>
                  <a:cubicBezTo>
                    <a:pt x="18761" y="18439"/>
                    <a:pt x="16463" y="20283"/>
                    <a:pt x="13246" y="20941"/>
                  </a:cubicBezTo>
                  <a:cubicBezTo>
                    <a:pt x="10029" y="21600"/>
                    <a:pt x="5893" y="21073"/>
                    <a:pt x="3135" y="18702"/>
                  </a:cubicBezTo>
                  <a:cubicBezTo>
                    <a:pt x="378" y="16332"/>
                    <a:pt x="-1001" y="12117"/>
                    <a:pt x="837" y="8693"/>
                  </a:cubicBezTo>
                  <a:cubicBezTo>
                    <a:pt x="2676" y="5268"/>
                    <a:pt x="7731" y="2634"/>
                    <a:pt x="12786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0062232" y="5612824"/>
              <a:ext cx="24841" cy="2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0249179" y="5505185"/>
              <a:ext cx="28333" cy="17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3429"/>
                    <a:pt x="-1443" y="6857"/>
                    <a:pt x="1502" y="10457"/>
                  </a:cubicBezTo>
                  <a:cubicBezTo>
                    <a:pt x="4448" y="14057"/>
                    <a:pt x="12302" y="17829"/>
                    <a:pt x="20157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0356407" y="5571425"/>
              <a:ext cx="154928" cy="16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600" fill="norm" stroke="1" extrusionOk="0">
                  <a:moveTo>
                    <a:pt x="527" y="0"/>
                  </a:moveTo>
                  <a:cubicBezTo>
                    <a:pt x="154" y="1800"/>
                    <a:pt x="-218" y="3600"/>
                    <a:pt x="154" y="5580"/>
                  </a:cubicBezTo>
                  <a:cubicBezTo>
                    <a:pt x="527" y="7560"/>
                    <a:pt x="1644" y="9720"/>
                    <a:pt x="3134" y="10440"/>
                  </a:cubicBezTo>
                  <a:cubicBezTo>
                    <a:pt x="4623" y="11160"/>
                    <a:pt x="6485" y="10440"/>
                    <a:pt x="8534" y="9900"/>
                  </a:cubicBezTo>
                  <a:cubicBezTo>
                    <a:pt x="10582" y="9360"/>
                    <a:pt x="12817" y="9000"/>
                    <a:pt x="14865" y="9000"/>
                  </a:cubicBezTo>
                  <a:cubicBezTo>
                    <a:pt x="16913" y="9000"/>
                    <a:pt x="18775" y="9360"/>
                    <a:pt x="19892" y="10440"/>
                  </a:cubicBezTo>
                  <a:cubicBezTo>
                    <a:pt x="21010" y="11520"/>
                    <a:pt x="21382" y="13320"/>
                    <a:pt x="20079" y="15300"/>
                  </a:cubicBezTo>
                  <a:cubicBezTo>
                    <a:pt x="18775" y="17280"/>
                    <a:pt x="15796" y="19440"/>
                    <a:pt x="12816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10368590" y="5472066"/>
              <a:ext cx="231840" cy="8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6560"/>
                    <a:pt x="8743" y="11520"/>
                    <a:pt x="12343" y="7920"/>
                  </a:cubicBezTo>
                  <a:cubicBezTo>
                    <a:pt x="15943" y="4320"/>
                    <a:pt x="18771" y="2160"/>
                    <a:pt x="21600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0757748" y="5426413"/>
              <a:ext cx="205674" cy="29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07" fill="norm" stroke="1" extrusionOk="0">
                  <a:moveTo>
                    <a:pt x="0" y="2128"/>
                  </a:moveTo>
                  <a:cubicBezTo>
                    <a:pt x="5184" y="1118"/>
                    <a:pt x="10368" y="109"/>
                    <a:pt x="14400" y="8"/>
                  </a:cubicBezTo>
                  <a:cubicBezTo>
                    <a:pt x="18432" y="-93"/>
                    <a:pt x="21312" y="714"/>
                    <a:pt x="21456" y="3541"/>
                  </a:cubicBezTo>
                  <a:cubicBezTo>
                    <a:pt x="21600" y="6367"/>
                    <a:pt x="19008" y="11212"/>
                    <a:pt x="16560" y="14543"/>
                  </a:cubicBezTo>
                  <a:cubicBezTo>
                    <a:pt x="14112" y="17873"/>
                    <a:pt x="11808" y="19690"/>
                    <a:pt x="9504" y="2150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0756276" y="5521745"/>
              <a:ext cx="382350" cy="9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947" y="21600"/>
                  </a:moveTo>
                  <a:cubicBezTo>
                    <a:pt x="1015" y="21600"/>
                    <a:pt x="82" y="21600"/>
                    <a:pt x="5" y="21000"/>
                  </a:cubicBezTo>
                  <a:cubicBezTo>
                    <a:pt x="-73" y="20400"/>
                    <a:pt x="704" y="19200"/>
                    <a:pt x="4433" y="15600"/>
                  </a:cubicBezTo>
                  <a:cubicBezTo>
                    <a:pt x="8163" y="12000"/>
                    <a:pt x="14845" y="6000"/>
                    <a:pt x="21527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1395303" y="5679064"/>
              <a:ext cx="41401" cy="206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1152"/>
                    <a:pt x="12960" y="2304"/>
                    <a:pt x="11520" y="5040"/>
                  </a:cubicBezTo>
                  <a:cubicBezTo>
                    <a:pt x="10080" y="7776"/>
                    <a:pt x="11520" y="12096"/>
                    <a:pt x="10080" y="15120"/>
                  </a:cubicBezTo>
                  <a:cubicBezTo>
                    <a:pt x="8640" y="18144"/>
                    <a:pt x="4320" y="19872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11648461" y="5538305"/>
              <a:ext cx="210836" cy="170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214" fill="norm" stroke="1" extrusionOk="0">
                  <a:moveTo>
                    <a:pt x="12190" y="4114"/>
                  </a:moveTo>
                  <a:cubicBezTo>
                    <a:pt x="13243" y="3086"/>
                    <a:pt x="14297" y="2057"/>
                    <a:pt x="15614" y="1543"/>
                  </a:cubicBezTo>
                  <a:cubicBezTo>
                    <a:pt x="16931" y="1028"/>
                    <a:pt x="18512" y="1028"/>
                    <a:pt x="19434" y="2914"/>
                  </a:cubicBezTo>
                  <a:cubicBezTo>
                    <a:pt x="20356" y="4800"/>
                    <a:pt x="20619" y="8571"/>
                    <a:pt x="18512" y="12000"/>
                  </a:cubicBezTo>
                  <a:cubicBezTo>
                    <a:pt x="16404" y="15429"/>
                    <a:pt x="11926" y="18514"/>
                    <a:pt x="8634" y="20057"/>
                  </a:cubicBezTo>
                  <a:cubicBezTo>
                    <a:pt x="5341" y="21600"/>
                    <a:pt x="3234" y="21600"/>
                    <a:pt x="1653" y="20057"/>
                  </a:cubicBezTo>
                  <a:cubicBezTo>
                    <a:pt x="73" y="18514"/>
                    <a:pt x="-981" y="15429"/>
                    <a:pt x="1390" y="11829"/>
                  </a:cubicBezTo>
                  <a:cubicBezTo>
                    <a:pt x="3760" y="8229"/>
                    <a:pt x="9556" y="4114"/>
                    <a:pt x="15351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12016299" y="5587985"/>
              <a:ext cx="1" cy="8281"/>
            </a:xfrm>
            <a:prstGeom prst="ellipse">
              <a:avLst/>
            </a:pr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12160577" y="5496905"/>
              <a:ext cx="206025" cy="19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1237" fill="norm" stroke="1" extrusionOk="0">
                  <a:moveTo>
                    <a:pt x="10447" y="3651"/>
                  </a:moveTo>
                  <a:cubicBezTo>
                    <a:pt x="14047" y="6085"/>
                    <a:pt x="17647" y="8518"/>
                    <a:pt x="19447" y="10648"/>
                  </a:cubicBezTo>
                  <a:cubicBezTo>
                    <a:pt x="21247" y="12777"/>
                    <a:pt x="21247" y="14603"/>
                    <a:pt x="18201" y="16580"/>
                  </a:cubicBezTo>
                  <a:cubicBezTo>
                    <a:pt x="15155" y="18558"/>
                    <a:pt x="9062" y="20687"/>
                    <a:pt x="5185" y="21144"/>
                  </a:cubicBezTo>
                  <a:cubicBezTo>
                    <a:pt x="1309" y="21600"/>
                    <a:pt x="-353" y="20383"/>
                    <a:pt x="62" y="17645"/>
                  </a:cubicBezTo>
                  <a:cubicBezTo>
                    <a:pt x="478" y="14907"/>
                    <a:pt x="2970" y="10648"/>
                    <a:pt x="6570" y="7454"/>
                  </a:cubicBezTo>
                  <a:cubicBezTo>
                    <a:pt x="10170" y="4259"/>
                    <a:pt x="14878" y="2130"/>
                    <a:pt x="19585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12543598" y="5447226"/>
              <a:ext cx="317256" cy="22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58" fill="norm" stroke="1" extrusionOk="0">
                  <a:moveTo>
                    <a:pt x="735" y="0"/>
                  </a:moveTo>
                  <a:cubicBezTo>
                    <a:pt x="1294" y="1067"/>
                    <a:pt x="1852" y="2133"/>
                    <a:pt x="1759" y="4933"/>
                  </a:cubicBezTo>
                  <a:cubicBezTo>
                    <a:pt x="1666" y="7733"/>
                    <a:pt x="921" y="12267"/>
                    <a:pt x="456" y="15333"/>
                  </a:cubicBezTo>
                  <a:cubicBezTo>
                    <a:pt x="-10" y="18400"/>
                    <a:pt x="-196" y="20000"/>
                    <a:pt x="270" y="20800"/>
                  </a:cubicBezTo>
                  <a:cubicBezTo>
                    <a:pt x="735" y="21600"/>
                    <a:pt x="1852" y="21600"/>
                    <a:pt x="5483" y="20400"/>
                  </a:cubicBezTo>
                  <a:cubicBezTo>
                    <a:pt x="9114" y="19200"/>
                    <a:pt x="15259" y="16800"/>
                    <a:pt x="21404" y="144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12695849" y="5530026"/>
              <a:ext cx="57366" cy="30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14516" y="0"/>
                  </a:moveTo>
                  <a:cubicBezTo>
                    <a:pt x="8625" y="389"/>
                    <a:pt x="2734" y="778"/>
                    <a:pt x="771" y="3308"/>
                  </a:cubicBezTo>
                  <a:cubicBezTo>
                    <a:pt x="-1193" y="5838"/>
                    <a:pt x="771" y="10508"/>
                    <a:pt x="4698" y="13913"/>
                  </a:cubicBezTo>
                  <a:cubicBezTo>
                    <a:pt x="8625" y="17319"/>
                    <a:pt x="14516" y="19459"/>
                    <a:pt x="20407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2918812" y="5393772"/>
              <a:ext cx="270479" cy="31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3702"/>
                  </a:moveTo>
                  <a:cubicBezTo>
                    <a:pt x="2204" y="2555"/>
                    <a:pt x="4408" y="1408"/>
                    <a:pt x="7714" y="739"/>
                  </a:cubicBezTo>
                  <a:cubicBezTo>
                    <a:pt x="11020" y="70"/>
                    <a:pt x="15429" y="-121"/>
                    <a:pt x="18073" y="70"/>
                  </a:cubicBezTo>
                  <a:cubicBezTo>
                    <a:pt x="20718" y="261"/>
                    <a:pt x="21600" y="835"/>
                    <a:pt x="21600" y="2173"/>
                  </a:cubicBezTo>
                  <a:cubicBezTo>
                    <a:pt x="21600" y="3511"/>
                    <a:pt x="20718" y="5614"/>
                    <a:pt x="19286" y="8959"/>
                  </a:cubicBezTo>
                  <a:cubicBezTo>
                    <a:pt x="17853" y="12304"/>
                    <a:pt x="15869" y="16891"/>
                    <a:pt x="13886" y="21479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2971531" y="5480345"/>
              <a:ext cx="394400" cy="11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735" y="21600"/>
                  </a:moveTo>
                  <a:cubicBezTo>
                    <a:pt x="285" y="19543"/>
                    <a:pt x="-165" y="17486"/>
                    <a:pt x="60" y="15686"/>
                  </a:cubicBezTo>
                  <a:cubicBezTo>
                    <a:pt x="285" y="13886"/>
                    <a:pt x="1185" y="12343"/>
                    <a:pt x="4035" y="10286"/>
                  </a:cubicBezTo>
                  <a:cubicBezTo>
                    <a:pt x="6885" y="8229"/>
                    <a:pt x="11685" y="5657"/>
                    <a:pt x="14910" y="3857"/>
                  </a:cubicBezTo>
                  <a:cubicBezTo>
                    <a:pt x="18135" y="2057"/>
                    <a:pt x="19785" y="1029"/>
                    <a:pt x="21435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3316249" y="5380986"/>
              <a:ext cx="157320" cy="30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0"/>
                  </a:moveTo>
                  <a:cubicBezTo>
                    <a:pt x="18189" y="785"/>
                    <a:pt x="14779" y="1571"/>
                    <a:pt x="11368" y="4124"/>
                  </a:cubicBezTo>
                  <a:cubicBezTo>
                    <a:pt x="7958" y="6676"/>
                    <a:pt x="4547" y="10996"/>
                    <a:pt x="3411" y="14138"/>
                  </a:cubicBezTo>
                  <a:cubicBezTo>
                    <a:pt x="2274" y="17280"/>
                    <a:pt x="3411" y="19244"/>
                    <a:pt x="5495" y="20324"/>
                  </a:cubicBezTo>
                  <a:cubicBezTo>
                    <a:pt x="7579" y="21404"/>
                    <a:pt x="10611" y="21600"/>
                    <a:pt x="12884" y="21305"/>
                  </a:cubicBezTo>
                  <a:cubicBezTo>
                    <a:pt x="15158" y="21011"/>
                    <a:pt x="16674" y="20225"/>
                    <a:pt x="17432" y="19244"/>
                  </a:cubicBezTo>
                  <a:cubicBezTo>
                    <a:pt x="18189" y="18262"/>
                    <a:pt x="18189" y="17084"/>
                    <a:pt x="15158" y="16298"/>
                  </a:cubicBezTo>
                  <a:cubicBezTo>
                    <a:pt x="12126" y="15513"/>
                    <a:pt x="6063" y="15120"/>
                    <a:pt x="0" y="14727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13514968" y="5720464"/>
              <a:ext cx="74521" cy="27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13781154" y="5510705"/>
              <a:ext cx="23614" cy="18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600" fill="norm" stroke="1" extrusionOk="0">
                  <a:moveTo>
                    <a:pt x="20533" y="3224"/>
                  </a:moveTo>
                  <a:cubicBezTo>
                    <a:pt x="10933" y="1612"/>
                    <a:pt x="1333" y="0"/>
                    <a:pt x="133" y="0"/>
                  </a:cubicBezTo>
                  <a:cubicBezTo>
                    <a:pt x="-1067" y="0"/>
                    <a:pt x="6133" y="1612"/>
                    <a:pt x="10933" y="5481"/>
                  </a:cubicBezTo>
                  <a:cubicBezTo>
                    <a:pt x="15733" y="9349"/>
                    <a:pt x="18133" y="15475"/>
                    <a:pt x="20533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3877893" y="5496905"/>
              <a:ext cx="139450" cy="13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0925" fill="norm" stroke="1" extrusionOk="0">
                  <a:moveTo>
                    <a:pt x="14602" y="2541"/>
                  </a:moveTo>
                  <a:cubicBezTo>
                    <a:pt x="16602" y="5506"/>
                    <a:pt x="18602" y="8471"/>
                    <a:pt x="19602" y="11224"/>
                  </a:cubicBezTo>
                  <a:cubicBezTo>
                    <a:pt x="20602" y="13976"/>
                    <a:pt x="20602" y="16518"/>
                    <a:pt x="17802" y="18424"/>
                  </a:cubicBezTo>
                  <a:cubicBezTo>
                    <a:pt x="15002" y="20329"/>
                    <a:pt x="9402" y="21600"/>
                    <a:pt x="5402" y="20541"/>
                  </a:cubicBezTo>
                  <a:cubicBezTo>
                    <a:pt x="1402" y="19482"/>
                    <a:pt x="-998" y="16094"/>
                    <a:pt x="402" y="12282"/>
                  </a:cubicBezTo>
                  <a:cubicBezTo>
                    <a:pt x="1802" y="8471"/>
                    <a:pt x="7002" y="4235"/>
                    <a:pt x="12202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4069725" y="5579705"/>
              <a:ext cx="49681" cy="8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4159882" y="5488625"/>
              <a:ext cx="115118" cy="179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331" fill="norm" stroke="1" extrusionOk="0">
                  <a:moveTo>
                    <a:pt x="16364" y="2945"/>
                  </a:moveTo>
                  <a:cubicBezTo>
                    <a:pt x="13909" y="3600"/>
                    <a:pt x="11455" y="4255"/>
                    <a:pt x="10964" y="5564"/>
                  </a:cubicBezTo>
                  <a:cubicBezTo>
                    <a:pt x="10473" y="6873"/>
                    <a:pt x="11946" y="8836"/>
                    <a:pt x="13909" y="10800"/>
                  </a:cubicBezTo>
                  <a:cubicBezTo>
                    <a:pt x="15873" y="12764"/>
                    <a:pt x="18327" y="14727"/>
                    <a:pt x="19555" y="16527"/>
                  </a:cubicBezTo>
                  <a:cubicBezTo>
                    <a:pt x="20782" y="18327"/>
                    <a:pt x="20782" y="19964"/>
                    <a:pt x="19555" y="20782"/>
                  </a:cubicBezTo>
                  <a:cubicBezTo>
                    <a:pt x="18327" y="21600"/>
                    <a:pt x="15873" y="21600"/>
                    <a:pt x="12191" y="20127"/>
                  </a:cubicBezTo>
                  <a:cubicBezTo>
                    <a:pt x="8509" y="18655"/>
                    <a:pt x="3600" y="15709"/>
                    <a:pt x="1391" y="13091"/>
                  </a:cubicBezTo>
                  <a:cubicBezTo>
                    <a:pt x="-818" y="10473"/>
                    <a:pt x="-327" y="8182"/>
                    <a:pt x="2373" y="6055"/>
                  </a:cubicBezTo>
                  <a:cubicBezTo>
                    <a:pt x="5073" y="3927"/>
                    <a:pt x="9982" y="1964"/>
                    <a:pt x="14891" y="0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4044885" y="4852299"/>
              <a:ext cx="400389" cy="1017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74" fill="norm" stroke="1" extrusionOk="0">
                  <a:moveTo>
                    <a:pt x="4882" y="1379"/>
                  </a:moveTo>
                  <a:cubicBezTo>
                    <a:pt x="3995" y="1262"/>
                    <a:pt x="3107" y="1145"/>
                    <a:pt x="2885" y="969"/>
                  </a:cubicBezTo>
                  <a:cubicBezTo>
                    <a:pt x="2663" y="794"/>
                    <a:pt x="3107" y="559"/>
                    <a:pt x="4660" y="354"/>
                  </a:cubicBezTo>
                  <a:cubicBezTo>
                    <a:pt x="6214" y="150"/>
                    <a:pt x="8877" y="-26"/>
                    <a:pt x="11466" y="3"/>
                  </a:cubicBezTo>
                  <a:cubicBezTo>
                    <a:pt x="14055" y="33"/>
                    <a:pt x="16570" y="267"/>
                    <a:pt x="18271" y="1086"/>
                  </a:cubicBezTo>
                  <a:cubicBezTo>
                    <a:pt x="19973" y="1906"/>
                    <a:pt x="20860" y="3311"/>
                    <a:pt x="21230" y="5125"/>
                  </a:cubicBezTo>
                  <a:cubicBezTo>
                    <a:pt x="21600" y="6940"/>
                    <a:pt x="21452" y="9164"/>
                    <a:pt x="21304" y="11301"/>
                  </a:cubicBezTo>
                  <a:cubicBezTo>
                    <a:pt x="21156" y="13437"/>
                    <a:pt x="21008" y="15486"/>
                    <a:pt x="20860" y="16950"/>
                  </a:cubicBezTo>
                  <a:cubicBezTo>
                    <a:pt x="20712" y="18413"/>
                    <a:pt x="20564" y="19291"/>
                    <a:pt x="20416" y="19876"/>
                  </a:cubicBezTo>
                  <a:cubicBezTo>
                    <a:pt x="20268" y="20462"/>
                    <a:pt x="20121" y="20754"/>
                    <a:pt x="19677" y="20930"/>
                  </a:cubicBezTo>
                  <a:cubicBezTo>
                    <a:pt x="19233" y="21106"/>
                    <a:pt x="18493" y="21164"/>
                    <a:pt x="15534" y="21223"/>
                  </a:cubicBezTo>
                  <a:cubicBezTo>
                    <a:pt x="12575" y="21281"/>
                    <a:pt x="7397" y="21340"/>
                    <a:pt x="4438" y="21398"/>
                  </a:cubicBezTo>
                  <a:cubicBezTo>
                    <a:pt x="1479" y="21457"/>
                    <a:pt x="740" y="21515"/>
                    <a:pt x="0" y="21574"/>
                  </a:cubicBezTo>
                </a:path>
              </a:pathLst>
            </a:custGeom>
            <a:noFill/>
            <a:ln w="36323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5331908" y="5983837"/>
              <a:ext cx="6457538" cy="49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53" y="12150"/>
                  </a:moveTo>
                  <a:cubicBezTo>
                    <a:pt x="19" y="11400"/>
                    <a:pt x="-16" y="10650"/>
                    <a:pt x="7" y="10800"/>
                  </a:cubicBezTo>
                  <a:cubicBezTo>
                    <a:pt x="30" y="10950"/>
                    <a:pt x="111" y="12000"/>
                    <a:pt x="319" y="13425"/>
                  </a:cubicBezTo>
                  <a:cubicBezTo>
                    <a:pt x="527" y="14850"/>
                    <a:pt x="863" y="16650"/>
                    <a:pt x="1262" y="17550"/>
                  </a:cubicBezTo>
                  <a:cubicBezTo>
                    <a:pt x="1661" y="18450"/>
                    <a:pt x="2123" y="18450"/>
                    <a:pt x="2591" y="18225"/>
                  </a:cubicBezTo>
                  <a:cubicBezTo>
                    <a:pt x="3060" y="18000"/>
                    <a:pt x="3534" y="17550"/>
                    <a:pt x="3973" y="17100"/>
                  </a:cubicBezTo>
                  <a:cubicBezTo>
                    <a:pt x="4413" y="16650"/>
                    <a:pt x="4817" y="16200"/>
                    <a:pt x="5216" y="15825"/>
                  </a:cubicBezTo>
                  <a:cubicBezTo>
                    <a:pt x="5615" y="15450"/>
                    <a:pt x="6008" y="15150"/>
                    <a:pt x="6430" y="14850"/>
                  </a:cubicBezTo>
                  <a:cubicBezTo>
                    <a:pt x="6853" y="14550"/>
                    <a:pt x="7303" y="14250"/>
                    <a:pt x="7743" y="13875"/>
                  </a:cubicBezTo>
                  <a:cubicBezTo>
                    <a:pt x="8182" y="13500"/>
                    <a:pt x="8610" y="13050"/>
                    <a:pt x="9050" y="12600"/>
                  </a:cubicBezTo>
                  <a:cubicBezTo>
                    <a:pt x="9489" y="12150"/>
                    <a:pt x="9940" y="11700"/>
                    <a:pt x="10362" y="11400"/>
                  </a:cubicBezTo>
                  <a:cubicBezTo>
                    <a:pt x="10784" y="11100"/>
                    <a:pt x="11177" y="10950"/>
                    <a:pt x="11611" y="11025"/>
                  </a:cubicBezTo>
                  <a:cubicBezTo>
                    <a:pt x="12044" y="11100"/>
                    <a:pt x="12518" y="11400"/>
                    <a:pt x="12969" y="12075"/>
                  </a:cubicBezTo>
                  <a:cubicBezTo>
                    <a:pt x="13420" y="12750"/>
                    <a:pt x="13848" y="13800"/>
                    <a:pt x="14189" y="14925"/>
                  </a:cubicBezTo>
                  <a:cubicBezTo>
                    <a:pt x="14530" y="16050"/>
                    <a:pt x="14785" y="17250"/>
                    <a:pt x="14924" y="18225"/>
                  </a:cubicBezTo>
                  <a:cubicBezTo>
                    <a:pt x="15062" y="19200"/>
                    <a:pt x="15085" y="19950"/>
                    <a:pt x="15051" y="20550"/>
                  </a:cubicBezTo>
                  <a:cubicBezTo>
                    <a:pt x="15016" y="21150"/>
                    <a:pt x="14924" y="21600"/>
                    <a:pt x="14779" y="21600"/>
                  </a:cubicBezTo>
                  <a:cubicBezTo>
                    <a:pt x="14635" y="21600"/>
                    <a:pt x="14438" y="21150"/>
                    <a:pt x="14311" y="20400"/>
                  </a:cubicBezTo>
                  <a:cubicBezTo>
                    <a:pt x="14184" y="19650"/>
                    <a:pt x="14126" y="18600"/>
                    <a:pt x="14114" y="17325"/>
                  </a:cubicBezTo>
                  <a:cubicBezTo>
                    <a:pt x="14103" y="16050"/>
                    <a:pt x="14137" y="14550"/>
                    <a:pt x="14340" y="12750"/>
                  </a:cubicBezTo>
                  <a:cubicBezTo>
                    <a:pt x="14542" y="10950"/>
                    <a:pt x="14912" y="8850"/>
                    <a:pt x="15317" y="7575"/>
                  </a:cubicBezTo>
                  <a:cubicBezTo>
                    <a:pt x="15721" y="6300"/>
                    <a:pt x="16161" y="5850"/>
                    <a:pt x="16594" y="5775"/>
                  </a:cubicBezTo>
                  <a:cubicBezTo>
                    <a:pt x="17028" y="5700"/>
                    <a:pt x="17456" y="6000"/>
                    <a:pt x="17884" y="6225"/>
                  </a:cubicBezTo>
                  <a:cubicBezTo>
                    <a:pt x="18312" y="6450"/>
                    <a:pt x="18739" y="6600"/>
                    <a:pt x="19173" y="6600"/>
                  </a:cubicBezTo>
                  <a:cubicBezTo>
                    <a:pt x="19607" y="6600"/>
                    <a:pt x="20046" y="6450"/>
                    <a:pt x="20405" y="6150"/>
                  </a:cubicBezTo>
                  <a:cubicBezTo>
                    <a:pt x="20763" y="5850"/>
                    <a:pt x="21041" y="5400"/>
                    <a:pt x="21208" y="5025"/>
                  </a:cubicBezTo>
                  <a:cubicBezTo>
                    <a:pt x="21376" y="4650"/>
                    <a:pt x="21434" y="4350"/>
                    <a:pt x="21486" y="3750"/>
                  </a:cubicBezTo>
                  <a:cubicBezTo>
                    <a:pt x="21538" y="3150"/>
                    <a:pt x="21584" y="2250"/>
                    <a:pt x="21584" y="1575"/>
                  </a:cubicBezTo>
                  <a:cubicBezTo>
                    <a:pt x="21584" y="900"/>
                    <a:pt x="21538" y="450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9299270" y="6668804"/>
              <a:ext cx="54737" cy="487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8669" y="0"/>
                  </a:moveTo>
                  <a:cubicBezTo>
                    <a:pt x="3586" y="2145"/>
                    <a:pt x="-1496" y="4289"/>
                    <a:pt x="410" y="7889"/>
                  </a:cubicBezTo>
                  <a:cubicBezTo>
                    <a:pt x="2316" y="11489"/>
                    <a:pt x="11210" y="16545"/>
                    <a:pt x="201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9443346" y="7073557"/>
              <a:ext cx="116065" cy="13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386" fill="norm" stroke="1" extrusionOk="0">
                  <a:moveTo>
                    <a:pt x="2577" y="0"/>
                  </a:moveTo>
                  <a:cubicBezTo>
                    <a:pt x="5662" y="0"/>
                    <a:pt x="8748" y="0"/>
                    <a:pt x="11834" y="1705"/>
                  </a:cubicBezTo>
                  <a:cubicBezTo>
                    <a:pt x="14920" y="3411"/>
                    <a:pt x="18005" y="6821"/>
                    <a:pt x="19548" y="9947"/>
                  </a:cubicBezTo>
                  <a:cubicBezTo>
                    <a:pt x="21091" y="13074"/>
                    <a:pt x="21091" y="15916"/>
                    <a:pt x="19548" y="17905"/>
                  </a:cubicBezTo>
                  <a:cubicBezTo>
                    <a:pt x="18005" y="19895"/>
                    <a:pt x="14920" y="21032"/>
                    <a:pt x="11525" y="21316"/>
                  </a:cubicBezTo>
                  <a:cubicBezTo>
                    <a:pt x="8131" y="21600"/>
                    <a:pt x="4428" y="21032"/>
                    <a:pt x="2268" y="19326"/>
                  </a:cubicBezTo>
                  <a:cubicBezTo>
                    <a:pt x="108" y="17621"/>
                    <a:pt x="-509" y="14779"/>
                    <a:pt x="417" y="12221"/>
                  </a:cubicBezTo>
                  <a:cubicBezTo>
                    <a:pt x="1342" y="9663"/>
                    <a:pt x="3811" y="7390"/>
                    <a:pt x="6280" y="5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9644598" y="7030051"/>
              <a:ext cx="103784" cy="16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21600" y="2899"/>
                  </a:moveTo>
                  <a:cubicBezTo>
                    <a:pt x="18720" y="1576"/>
                    <a:pt x="15840" y="254"/>
                    <a:pt x="12600" y="33"/>
                  </a:cubicBezTo>
                  <a:cubicBezTo>
                    <a:pt x="9360" y="-187"/>
                    <a:pt x="5760" y="695"/>
                    <a:pt x="3960" y="2238"/>
                  </a:cubicBezTo>
                  <a:cubicBezTo>
                    <a:pt x="2160" y="3780"/>
                    <a:pt x="2160" y="5984"/>
                    <a:pt x="3600" y="7748"/>
                  </a:cubicBezTo>
                  <a:cubicBezTo>
                    <a:pt x="5040" y="9511"/>
                    <a:pt x="7920" y="10833"/>
                    <a:pt x="11160" y="12156"/>
                  </a:cubicBezTo>
                  <a:cubicBezTo>
                    <a:pt x="14400" y="13478"/>
                    <a:pt x="18000" y="14801"/>
                    <a:pt x="18360" y="16123"/>
                  </a:cubicBezTo>
                  <a:cubicBezTo>
                    <a:pt x="18720" y="17446"/>
                    <a:pt x="15840" y="18768"/>
                    <a:pt x="12240" y="19650"/>
                  </a:cubicBezTo>
                  <a:cubicBezTo>
                    <a:pt x="8640" y="20531"/>
                    <a:pt x="4320" y="20972"/>
                    <a:pt x="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9841786" y="6999989"/>
              <a:ext cx="137728" cy="17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295" fill="norm" stroke="1" extrusionOk="0">
                  <a:moveTo>
                    <a:pt x="20546" y="1357"/>
                  </a:moveTo>
                  <a:cubicBezTo>
                    <a:pt x="17912" y="526"/>
                    <a:pt x="15278" y="-305"/>
                    <a:pt x="12907" y="110"/>
                  </a:cubicBezTo>
                  <a:cubicBezTo>
                    <a:pt x="10537" y="526"/>
                    <a:pt x="8429" y="2187"/>
                    <a:pt x="7112" y="4264"/>
                  </a:cubicBezTo>
                  <a:cubicBezTo>
                    <a:pt x="5795" y="6341"/>
                    <a:pt x="5268" y="8833"/>
                    <a:pt x="6322" y="10287"/>
                  </a:cubicBezTo>
                  <a:cubicBezTo>
                    <a:pt x="7376" y="11741"/>
                    <a:pt x="10010" y="12157"/>
                    <a:pt x="13171" y="12364"/>
                  </a:cubicBezTo>
                  <a:cubicBezTo>
                    <a:pt x="16332" y="12572"/>
                    <a:pt x="20020" y="12572"/>
                    <a:pt x="20810" y="13195"/>
                  </a:cubicBezTo>
                  <a:cubicBezTo>
                    <a:pt x="21600" y="13818"/>
                    <a:pt x="19493" y="15064"/>
                    <a:pt x="15541" y="16518"/>
                  </a:cubicBezTo>
                  <a:cubicBezTo>
                    <a:pt x="11590" y="17972"/>
                    <a:pt x="5795" y="19633"/>
                    <a:pt x="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0292808" y="6533886"/>
              <a:ext cx="338538" cy="8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600" fill="norm" stroke="1" extrusionOk="0">
                  <a:moveTo>
                    <a:pt x="4839" y="14040"/>
                  </a:moveTo>
                  <a:cubicBezTo>
                    <a:pt x="5908" y="13860"/>
                    <a:pt x="6977" y="13680"/>
                    <a:pt x="7940" y="13815"/>
                  </a:cubicBezTo>
                  <a:cubicBezTo>
                    <a:pt x="8902" y="13950"/>
                    <a:pt x="9757" y="14400"/>
                    <a:pt x="10185" y="14895"/>
                  </a:cubicBezTo>
                  <a:cubicBezTo>
                    <a:pt x="10613" y="15390"/>
                    <a:pt x="10613" y="15930"/>
                    <a:pt x="9437" y="16380"/>
                  </a:cubicBezTo>
                  <a:cubicBezTo>
                    <a:pt x="8260" y="16830"/>
                    <a:pt x="5908" y="17190"/>
                    <a:pt x="4197" y="17370"/>
                  </a:cubicBezTo>
                  <a:cubicBezTo>
                    <a:pt x="2486" y="17550"/>
                    <a:pt x="1417" y="17550"/>
                    <a:pt x="668" y="17325"/>
                  </a:cubicBezTo>
                  <a:cubicBezTo>
                    <a:pt x="-80" y="17100"/>
                    <a:pt x="-508" y="16650"/>
                    <a:pt x="1096" y="15885"/>
                  </a:cubicBezTo>
                  <a:cubicBezTo>
                    <a:pt x="2700" y="15120"/>
                    <a:pt x="6336" y="14040"/>
                    <a:pt x="9864" y="12960"/>
                  </a:cubicBezTo>
                  <a:cubicBezTo>
                    <a:pt x="13393" y="11880"/>
                    <a:pt x="16815" y="10800"/>
                    <a:pt x="18740" y="9225"/>
                  </a:cubicBezTo>
                  <a:cubicBezTo>
                    <a:pt x="20664" y="7650"/>
                    <a:pt x="21092" y="5580"/>
                    <a:pt x="20878" y="4050"/>
                  </a:cubicBezTo>
                  <a:cubicBezTo>
                    <a:pt x="20664" y="2520"/>
                    <a:pt x="19809" y="1530"/>
                    <a:pt x="18846" y="900"/>
                  </a:cubicBezTo>
                  <a:cubicBezTo>
                    <a:pt x="17884" y="270"/>
                    <a:pt x="16815" y="0"/>
                    <a:pt x="15852" y="0"/>
                  </a:cubicBezTo>
                  <a:cubicBezTo>
                    <a:pt x="14890" y="0"/>
                    <a:pt x="14035" y="270"/>
                    <a:pt x="13393" y="1440"/>
                  </a:cubicBezTo>
                  <a:cubicBezTo>
                    <a:pt x="12751" y="2610"/>
                    <a:pt x="12324" y="4680"/>
                    <a:pt x="12538" y="7290"/>
                  </a:cubicBezTo>
                  <a:cubicBezTo>
                    <a:pt x="12751" y="9900"/>
                    <a:pt x="13607" y="13050"/>
                    <a:pt x="14462" y="15525"/>
                  </a:cubicBezTo>
                  <a:cubicBezTo>
                    <a:pt x="15318" y="18000"/>
                    <a:pt x="16173" y="19800"/>
                    <a:pt x="170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10526753" y="6959396"/>
              <a:ext cx="394376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16457"/>
                    <a:pt x="8337" y="11314"/>
                    <a:pt x="11937" y="7714"/>
                  </a:cubicBezTo>
                  <a:cubicBezTo>
                    <a:pt x="15537" y="4114"/>
                    <a:pt x="1856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11107937" y="7032044"/>
              <a:ext cx="83027" cy="4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390"/>
                    <a:pt x="10800" y="8780"/>
                    <a:pt x="14400" y="12380"/>
                  </a:cubicBezTo>
                  <a:cubicBezTo>
                    <a:pt x="18000" y="15980"/>
                    <a:pt x="19800" y="187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1096638" y="6949017"/>
              <a:ext cx="395297" cy="21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66" fill="norm" stroke="1" extrusionOk="0">
                  <a:moveTo>
                    <a:pt x="613" y="15429"/>
                  </a:moveTo>
                  <a:cubicBezTo>
                    <a:pt x="238" y="13714"/>
                    <a:pt x="-138" y="12000"/>
                    <a:pt x="50" y="10629"/>
                  </a:cubicBezTo>
                  <a:cubicBezTo>
                    <a:pt x="238" y="9257"/>
                    <a:pt x="989" y="8229"/>
                    <a:pt x="2492" y="7714"/>
                  </a:cubicBezTo>
                  <a:cubicBezTo>
                    <a:pt x="3994" y="7200"/>
                    <a:pt x="6248" y="7200"/>
                    <a:pt x="7751" y="7714"/>
                  </a:cubicBezTo>
                  <a:cubicBezTo>
                    <a:pt x="9253" y="8229"/>
                    <a:pt x="10005" y="9257"/>
                    <a:pt x="10474" y="10629"/>
                  </a:cubicBezTo>
                  <a:cubicBezTo>
                    <a:pt x="10944" y="12000"/>
                    <a:pt x="11132" y="13714"/>
                    <a:pt x="10380" y="15600"/>
                  </a:cubicBezTo>
                  <a:cubicBezTo>
                    <a:pt x="9629" y="17486"/>
                    <a:pt x="7939" y="19543"/>
                    <a:pt x="6624" y="20571"/>
                  </a:cubicBezTo>
                  <a:cubicBezTo>
                    <a:pt x="5309" y="21600"/>
                    <a:pt x="4370" y="21600"/>
                    <a:pt x="4088" y="20743"/>
                  </a:cubicBezTo>
                  <a:cubicBezTo>
                    <a:pt x="3806" y="19886"/>
                    <a:pt x="4182" y="18171"/>
                    <a:pt x="5215" y="16457"/>
                  </a:cubicBezTo>
                  <a:cubicBezTo>
                    <a:pt x="6248" y="14743"/>
                    <a:pt x="7939" y="13029"/>
                    <a:pt x="9253" y="12171"/>
                  </a:cubicBezTo>
                  <a:cubicBezTo>
                    <a:pt x="10568" y="11314"/>
                    <a:pt x="11507" y="11314"/>
                    <a:pt x="12259" y="12000"/>
                  </a:cubicBezTo>
                  <a:cubicBezTo>
                    <a:pt x="13010" y="12686"/>
                    <a:pt x="13573" y="14057"/>
                    <a:pt x="13667" y="15600"/>
                  </a:cubicBezTo>
                  <a:cubicBezTo>
                    <a:pt x="13761" y="17143"/>
                    <a:pt x="13385" y="18857"/>
                    <a:pt x="13104" y="18514"/>
                  </a:cubicBezTo>
                  <a:cubicBezTo>
                    <a:pt x="12822" y="18171"/>
                    <a:pt x="12634" y="15771"/>
                    <a:pt x="14043" y="12343"/>
                  </a:cubicBezTo>
                  <a:cubicBezTo>
                    <a:pt x="15452" y="8914"/>
                    <a:pt x="18457" y="4457"/>
                    <a:pt x="214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1550206" y="6996152"/>
              <a:ext cx="211564" cy="1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14" fill="norm" stroke="1" extrusionOk="0">
                  <a:moveTo>
                    <a:pt x="2493" y="11957"/>
                  </a:moveTo>
                  <a:cubicBezTo>
                    <a:pt x="1100" y="13808"/>
                    <a:pt x="-294" y="15660"/>
                    <a:pt x="54" y="16894"/>
                  </a:cubicBezTo>
                  <a:cubicBezTo>
                    <a:pt x="403" y="18128"/>
                    <a:pt x="2493" y="18746"/>
                    <a:pt x="4583" y="17511"/>
                  </a:cubicBezTo>
                  <a:cubicBezTo>
                    <a:pt x="6674" y="16277"/>
                    <a:pt x="8764" y="13191"/>
                    <a:pt x="9983" y="10105"/>
                  </a:cubicBezTo>
                  <a:cubicBezTo>
                    <a:pt x="11203" y="7020"/>
                    <a:pt x="11551" y="3934"/>
                    <a:pt x="10680" y="2083"/>
                  </a:cubicBezTo>
                  <a:cubicBezTo>
                    <a:pt x="9809" y="231"/>
                    <a:pt x="7719" y="-386"/>
                    <a:pt x="5977" y="231"/>
                  </a:cubicBezTo>
                  <a:cubicBezTo>
                    <a:pt x="4235" y="848"/>
                    <a:pt x="2841" y="2700"/>
                    <a:pt x="1796" y="5477"/>
                  </a:cubicBezTo>
                  <a:cubicBezTo>
                    <a:pt x="751" y="8254"/>
                    <a:pt x="54" y="11957"/>
                    <a:pt x="3364" y="14734"/>
                  </a:cubicBezTo>
                  <a:cubicBezTo>
                    <a:pt x="6674" y="17511"/>
                    <a:pt x="13990" y="19363"/>
                    <a:pt x="21306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1758371" y="6975445"/>
              <a:ext cx="138317" cy="15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286" fill="norm" stroke="1" extrusionOk="0">
                  <a:moveTo>
                    <a:pt x="21064" y="3613"/>
                  </a:moveTo>
                  <a:cubicBezTo>
                    <a:pt x="18957" y="2141"/>
                    <a:pt x="16849" y="668"/>
                    <a:pt x="14479" y="177"/>
                  </a:cubicBezTo>
                  <a:cubicBezTo>
                    <a:pt x="12108" y="-314"/>
                    <a:pt x="9474" y="177"/>
                    <a:pt x="6840" y="2141"/>
                  </a:cubicBezTo>
                  <a:cubicBezTo>
                    <a:pt x="4205" y="4104"/>
                    <a:pt x="1571" y="7541"/>
                    <a:pt x="518" y="10486"/>
                  </a:cubicBezTo>
                  <a:cubicBezTo>
                    <a:pt x="-536" y="13432"/>
                    <a:pt x="-9" y="15886"/>
                    <a:pt x="2362" y="17604"/>
                  </a:cubicBezTo>
                  <a:cubicBezTo>
                    <a:pt x="4732" y="19322"/>
                    <a:pt x="8947" y="20304"/>
                    <a:pt x="13162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11977715" y="7021665"/>
              <a:ext cx="22756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880"/>
                    <a:pt x="1783" y="5760"/>
                    <a:pt x="240" y="9360"/>
                  </a:cubicBezTo>
                  <a:cubicBezTo>
                    <a:pt x="-1303" y="12960"/>
                    <a:pt x="4869" y="1728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12010848" y="6897126"/>
              <a:ext cx="1038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2093875" y="6969774"/>
              <a:ext cx="166053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0"/>
                    <a:pt x="10800" y="0"/>
                    <a:pt x="6975" y="480"/>
                  </a:cubicBezTo>
                  <a:cubicBezTo>
                    <a:pt x="3150" y="960"/>
                    <a:pt x="900" y="1920"/>
                    <a:pt x="675" y="3360"/>
                  </a:cubicBezTo>
                  <a:cubicBezTo>
                    <a:pt x="450" y="4800"/>
                    <a:pt x="2250" y="6720"/>
                    <a:pt x="4275" y="7920"/>
                  </a:cubicBezTo>
                  <a:cubicBezTo>
                    <a:pt x="6300" y="9120"/>
                    <a:pt x="8550" y="9600"/>
                    <a:pt x="10800" y="10320"/>
                  </a:cubicBezTo>
                  <a:cubicBezTo>
                    <a:pt x="13050" y="11040"/>
                    <a:pt x="15300" y="12000"/>
                    <a:pt x="15750" y="13440"/>
                  </a:cubicBezTo>
                  <a:cubicBezTo>
                    <a:pt x="16200" y="14880"/>
                    <a:pt x="14850" y="16800"/>
                    <a:pt x="11925" y="18240"/>
                  </a:cubicBezTo>
                  <a:cubicBezTo>
                    <a:pt x="9000" y="19680"/>
                    <a:pt x="450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2291062" y="6980153"/>
              <a:ext cx="51892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2401623" y="6923010"/>
              <a:ext cx="397976" cy="171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92" fill="norm" stroke="1" extrusionOk="0">
                  <a:moveTo>
                    <a:pt x="2428" y="11024"/>
                  </a:moveTo>
                  <a:cubicBezTo>
                    <a:pt x="1497" y="11456"/>
                    <a:pt x="566" y="11888"/>
                    <a:pt x="193" y="13184"/>
                  </a:cubicBezTo>
                  <a:cubicBezTo>
                    <a:pt x="-179" y="14480"/>
                    <a:pt x="7" y="16640"/>
                    <a:pt x="566" y="17936"/>
                  </a:cubicBezTo>
                  <a:cubicBezTo>
                    <a:pt x="1124" y="19232"/>
                    <a:pt x="2056" y="19664"/>
                    <a:pt x="2987" y="19664"/>
                  </a:cubicBezTo>
                  <a:cubicBezTo>
                    <a:pt x="3918" y="19664"/>
                    <a:pt x="4849" y="19232"/>
                    <a:pt x="5593" y="17720"/>
                  </a:cubicBezTo>
                  <a:cubicBezTo>
                    <a:pt x="6338" y="16208"/>
                    <a:pt x="6897" y="13616"/>
                    <a:pt x="7176" y="11240"/>
                  </a:cubicBezTo>
                  <a:cubicBezTo>
                    <a:pt x="7455" y="8864"/>
                    <a:pt x="7455" y="6704"/>
                    <a:pt x="7083" y="4976"/>
                  </a:cubicBezTo>
                  <a:cubicBezTo>
                    <a:pt x="6711" y="3248"/>
                    <a:pt x="5966" y="1952"/>
                    <a:pt x="5221" y="1952"/>
                  </a:cubicBezTo>
                  <a:cubicBezTo>
                    <a:pt x="4476" y="1952"/>
                    <a:pt x="3731" y="3248"/>
                    <a:pt x="3731" y="4544"/>
                  </a:cubicBezTo>
                  <a:cubicBezTo>
                    <a:pt x="3731" y="5840"/>
                    <a:pt x="4476" y="7136"/>
                    <a:pt x="5314" y="8000"/>
                  </a:cubicBezTo>
                  <a:cubicBezTo>
                    <a:pt x="6152" y="8864"/>
                    <a:pt x="7083" y="9296"/>
                    <a:pt x="8107" y="9080"/>
                  </a:cubicBezTo>
                  <a:cubicBezTo>
                    <a:pt x="9131" y="8864"/>
                    <a:pt x="10249" y="8000"/>
                    <a:pt x="10807" y="8648"/>
                  </a:cubicBezTo>
                  <a:cubicBezTo>
                    <a:pt x="11366" y="9296"/>
                    <a:pt x="11366" y="11456"/>
                    <a:pt x="11459" y="13616"/>
                  </a:cubicBezTo>
                  <a:cubicBezTo>
                    <a:pt x="11552" y="15776"/>
                    <a:pt x="11738" y="17936"/>
                    <a:pt x="12297" y="18584"/>
                  </a:cubicBezTo>
                  <a:cubicBezTo>
                    <a:pt x="12855" y="19232"/>
                    <a:pt x="13787" y="18368"/>
                    <a:pt x="14345" y="16640"/>
                  </a:cubicBezTo>
                  <a:cubicBezTo>
                    <a:pt x="14904" y="14912"/>
                    <a:pt x="15090" y="12320"/>
                    <a:pt x="15369" y="8648"/>
                  </a:cubicBezTo>
                  <a:cubicBezTo>
                    <a:pt x="15649" y="4976"/>
                    <a:pt x="16021" y="224"/>
                    <a:pt x="16487" y="8"/>
                  </a:cubicBezTo>
                  <a:cubicBezTo>
                    <a:pt x="16952" y="-208"/>
                    <a:pt x="17511" y="4112"/>
                    <a:pt x="18349" y="8432"/>
                  </a:cubicBezTo>
                  <a:cubicBezTo>
                    <a:pt x="19187" y="12752"/>
                    <a:pt x="20304" y="17072"/>
                    <a:pt x="21421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2239170" y="6834857"/>
              <a:ext cx="62272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 </a:t>
            </a:r>
          </a:p>
        </p:txBody>
      </p:sp>
      <p:sp>
        <p:nvSpPr>
          <p:cNvPr id="407" name="Zero-poi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Zero-point</a:t>
            </a:r>
          </a:p>
        </p:txBody>
      </p:sp>
      <p:pic>
        <p:nvPicPr>
          <p:cNvPr id="408" name="PNG image.png" descr="P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04" y="3762222"/>
            <a:ext cx="12138820" cy="878303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grpSp>
        <p:nvGrpSpPr>
          <p:cNvPr id="471" name="Drawing"/>
          <p:cNvGrpSpPr/>
          <p:nvPr/>
        </p:nvGrpSpPr>
        <p:grpSpPr>
          <a:xfrm>
            <a:off x="15854737" y="4353918"/>
            <a:ext cx="5108721" cy="8035395"/>
            <a:chOff x="-2398" y="-1141391"/>
            <a:chExt cx="5108720" cy="8035393"/>
          </a:xfrm>
        </p:grpSpPr>
        <p:sp>
          <p:nvSpPr>
            <p:cNvPr id="410" name="Line"/>
            <p:cNvSpPr/>
            <p:nvPr/>
          </p:nvSpPr>
          <p:spPr>
            <a:xfrm>
              <a:off x="498" y="-669955"/>
              <a:ext cx="419864" cy="669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48" fill="norm" stroke="1" extrusionOk="0">
                  <a:moveTo>
                    <a:pt x="0" y="21448"/>
                  </a:moveTo>
                  <a:cubicBezTo>
                    <a:pt x="1041" y="19986"/>
                    <a:pt x="2082" y="18525"/>
                    <a:pt x="3904" y="16454"/>
                  </a:cubicBezTo>
                  <a:cubicBezTo>
                    <a:pt x="5725" y="14383"/>
                    <a:pt x="8328" y="11704"/>
                    <a:pt x="10410" y="9146"/>
                  </a:cubicBezTo>
                  <a:cubicBezTo>
                    <a:pt x="12492" y="6588"/>
                    <a:pt x="14053" y="4152"/>
                    <a:pt x="14899" y="2649"/>
                  </a:cubicBezTo>
                  <a:cubicBezTo>
                    <a:pt x="15745" y="1147"/>
                    <a:pt x="15875" y="579"/>
                    <a:pt x="15614" y="254"/>
                  </a:cubicBezTo>
                  <a:cubicBezTo>
                    <a:pt x="15354" y="-71"/>
                    <a:pt x="14704" y="-152"/>
                    <a:pt x="13402" y="416"/>
                  </a:cubicBezTo>
                  <a:cubicBezTo>
                    <a:pt x="12101" y="985"/>
                    <a:pt x="10149" y="2203"/>
                    <a:pt x="8848" y="3868"/>
                  </a:cubicBezTo>
                  <a:cubicBezTo>
                    <a:pt x="7547" y="5532"/>
                    <a:pt x="6896" y="7643"/>
                    <a:pt x="8002" y="9430"/>
                  </a:cubicBezTo>
                  <a:cubicBezTo>
                    <a:pt x="9108" y="11216"/>
                    <a:pt x="11971" y="12678"/>
                    <a:pt x="14248" y="13571"/>
                  </a:cubicBezTo>
                  <a:cubicBezTo>
                    <a:pt x="16525" y="14465"/>
                    <a:pt x="18217" y="14789"/>
                    <a:pt x="19453" y="14992"/>
                  </a:cubicBezTo>
                  <a:cubicBezTo>
                    <a:pt x="20689" y="15195"/>
                    <a:pt x="21470" y="15277"/>
                    <a:pt x="21535" y="15358"/>
                  </a:cubicBezTo>
                  <a:cubicBezTo>
                    <a:pt x="21600" y="15439"/>
                    <a:pt x="20949" y="15520"/>
                    <a:pt x="18607" y="16129"/>
                  </a:cubicBezTo>
                  <a:cubicBezTo>
                    <a:pt x="16265" y="16738"/>
                    <a:pt x="12231" y="17875"/>
                    <a:pt x="8198" y="19012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554650" y="-395683"/>
              <a:ext cx="260041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982" fill="norm" stroke="1" extrusionOk="0">
                  <a:moveTo>
                    <a:pt x="3255" y="10800"/>
                  </a:moveTo>
                  <a:cubicBezTo>
                    <a:pt x="1578" y="14400"/>
                    <a:pt x="-100" y="18000"/>
                    <a:pt x="5" y="19800"/>
                  </a:cubicBezTo>
                  <a:cubicBezTo>
                    <a:pt x="110" y="21600"/>
                    <a:pt x="1997" y="21600"/>
                    <a:pt x="5877" y="18000"/>
                  </a:cubicBezTo>
                  <a:cubicBezTo>
                    <a:pt x="9756" y="14400"/>
                    <a:pt x="15628" y="7200"/>
                    <a:pt x="215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539432" y="-327199"/>
              <a:ext cx="313306" cy="6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272" fill="norm" stroke="1" extrusionOk="0">
                  <a:moveTo>
                    <a:pt x="3227" y="16200"/>
                  </a:moveTo>
                  <a:cubicBezTo>
                    <a:pt x="1659" y="18514"/>
                    <a:pt x="91" y="20829"/>
                    <a:pt x="4" y="21214"/>
                  </a:cubicBezTo>
                  <a:cubicBezTo>
                    <a:pt x="-83" y="21600"/>
                    <a:pt x="1311" y="20057"/>
                    <a:pt x="5143" y="16200"/>
                  </a:cubicBezTo>
                  <a:cubicBezTo>
                    <a:pt x="8975" y="12343"/>
                    <a:pt x="15246" y="6171"/>
                    <a:pt x="21517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1344929" y="-585915"/>
              <a:ext cx="93723" cy="42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600" fill="norm" stroke="1" extrusionOk="0">
                  <a:moveTo>
                    <a:pt x="7361" y="0"/>
                  </a:moveTo>
                  <a:cubicBezTo>
                    <a:pt x="4519" y="129"/>
                    <a:pt x="1677" y="257"/>
                    <a:pt x="540" y="707"/>
                  </a:cubicBezTo>
                  <a:cubicBezTo>
                    <a:pt x="-597" y="1157"/>
                    <a:pt x="-29" y="1929"/>
                    <a:pt x="3098" y="4757"/>
                  </a:cubicBezTo>
                  <a:cubicBezTo>
                    <a:pt x="6224" y="7586"/>
                    <a:pt x="11908" y="12471"/>
                    <a:pt x="15319" y="15621"/>
                  </a:cubicBezTo>
                  <a:cubicBezTo>
                    <a:pt x="18729" y="18771"/>
                    <a:pt x="19866" y="20186"/>
                    <a:pt x="21003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1554888" y="-541993"/>
              <a:ext cx="287055" cy="30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67" fill="norm" stroke="1" extrusionOk="0">
                  <a:moveTo>
                    <a:pt x="1548" y="8619"/>
                  </a:moveTo>
                  <a:cubicBezTo>
                    <a:pt x="1548" y="6672"/>
                    <a:pt x="1548" y="4724"/>
                    <a:pt x="2685" y="3219"/>
                  </a:cubicBezTo>
                  <a:cubicBezTo>
                    <a:pt x="3822" y="1715"/>
                    <a:pt x="6096" y="652"/>
                    <a:pt x="8369" y="210"/>
                  </a:cubicBezTo>
                  <a:cubicBezTo>
                    <a:pt x="10643" y="-233"/>
                    <a:pt x="12917" y="-56"/>
                    <a:pt x="13959" y="1537"/>
                  </a:cubicBezTo>
                  <a:cubicBezTo>
                    <a:pt x="15001" y="3131"/>
                    <a:pt x="14811" y="6141"/>
                    <a:pt x="12632" y="9062"/>
                  </a:cubicBezTo>
                  <a:cubicBezTo>
                    <a:pt x="10454" y="11983"/>
                    <a:pt x="6285" y="14816"/>
                    <a:pt x="3727" y="16498"/>
                  </a:cubicBezTo>
                  <a:cubicBezTo>
                    <a:pt x="1169" y="18180"/>
                    <a:pt x="222" y="18711"/>
                    <a:pt x="32" y="19331"/>
                  </a:cubicBezTo>
                  <a:cubicBezTo>
                    <a:pt x="-157" y="19951"/>
                    <a:pt x="411" y="20659"/>
                    <a:pt x="3443" y="21013"/>
                  </a:cubicBezTo>
                  <a:cubicBezTo>
                    <a:pt x="6475" y="21367"/>
                    <a:pt x="11969" y="21367"/>
                    <a:pt x="15380" y="21367"/>
                  </a:cubicBezTo>
                  <a:cubicBezTo>
                    <a:pt x="18790" y="21367"/>
                    <a:pt x="20117" y="21367"/>
                    <a:pt x="21443" y="21367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992213" y="-590233"/>
              <a:ext cx="231802" cy="333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84" fill="norm" stroke="1" extrusionOk="0">
                  <a:moveTo>
                    <a:pt x="10403" y="6561"/>
                  </a:moveTo>
                  <a:cubicBezTo>
                    <a:pt x="10630" y="5594"/>
                    <a:pt x="10858" y="4627"/>
                    <a:pt x="11085" y="3498"/>
                  </a:cubicBezTo>
                  <a:cubicBezTo>
                    <a:pt x="11312" y="2370"/>
                    <a:pt x="11540" y="1081"/>
                    <a:pt x="10744" y="436"/>
                  </a:cubicBezTo>
                  <a:cubicBezTo>
                    <a:pt x="9948" y="-209"/>
                    <a:pt x="8129" y="-209"/>
                    <a:pt x="5855" y="919"/>
                  </a:cubicBezTo>
                  <a:cubicBezTo>
                    <a:pt x="3582" y="2048"/>
                    <a:pt x="853" y="4304"/>
                    <a:pt x="171" y="6158"/>
                  </a:cubicBezTo>
                  <a:cubicBezTo>
                    <a:pt x="-511" y="8012"/>
                    <a:pt x="853" y="9463"/>
                    <a:pt x="4036" y="10752"/>
                  </a:cubicBezTo>
                  <a:cubicBezTo>
                    <a:pt x="7220" y="12042"/>
                    <a:pt x="12222" y="13170"/>
                    <a:pt x="15405" y="13976"/>
                  </a:cubicBezTo>
                  <a:cubicBezTo>
                    <a:pt x="18588" y="14782"/>
                    <a:pt x="19952" y="15266"/>
                    <a:pt x="20521" y="15910"/>
                  </a:cubicBezTo>
                  <a:cubicBezTo>
                    <a:pt x="21089" y="16555"/>
                    <a:pt x="20862" y="17361"/>
                    <a:pt x="18361" y="18328"/>
                  </a:cubicBezTo>
                  <a:cubicBezTo>
                    <a:pt x="15860" y="19295"/>
                    <a:pt x="11085" y="20424"/>
                    <a:pt x="8129" y="20907"/>
                  </a:cubicBezTo>
                  <a:cubicBezTo>
                    <a:pt x="5173" y="21391"/>
                    <a:pt x="4036" y="21230"/>
                    <a:pt x="3468" y="20504"/>
                  </a:cubicBezTo>
                  <a:cubicBezTo>
                    <a:pt x="2899" y="19779"/>
                    <a:pt x="2899" y="18490"/>
                    <a:pt x="4718" y="16072"/>
                  </a:cubicBezTo>
                  <a:cubicBezTo>
                    <a:pt x="6537" y="13654"/>
                    <a:pt x="10175" y="10107"/>
                    <a:pt x="13813" y="6561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2496340" y="-464166"/>
              <a:ext cx="167405" cy="45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5600"/>
                    <a:pt x="11127" y="9600"/>
                    <a:pt x="14727" y="6000"/>
                  </a:cubicBezTo>
                  <a:cubicBezTo>
                    <a:pt x="18327" y="2400"/>
                    <a:pt x="19964" y="120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2977049" y="-1141391"/>
              <a:ext cx="249782" cy="101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600" fill="norm" stroke="1" extrusionOk="0">
                  <a:moveTo>
                    <a:pt x="21061" y="0"/>
                  </a:moveTo>
                  <a:cubicBezTo>
                    <a:pt x="16142" y="1137"/>
                    <a:pt x="11223" y="2274"/>
                    <a:pt x="7481" y="3844"/>
                  </a:cubicBezTo>
                  <a:cubicBezTo>
                    <a:pt x="3738" y="5414"/>
                    <a:pt x="1172" y="7417"/>
                    <a:pt x="316" y="9474"/>
                  </a:cubicBezTo>
                  <a:cubicBezTo>
                    <a:pt x="-539" y="11531"/>
                    <a:pt x="316" y="13642"/>
                    <a:pt x="3204" y="15564"/>
                  </a:cubicBezTo>
                  <a:cubicBezTo>
                    <a:pt x="6091" y="17486"/>
                    <a:pt x="11009" y="19218"/>
                    <a:pt x="14004" y="20192"/>
                  </a:cubicBezTo>
                  <a:cubicBezTo>
                    <a:pt x="16998" y="21167"/>
                    <a:pt x="18067" y="21383"/>
                    <a:pt x="19136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3280095" y="-456557"/>
              <a:ext cx="76093" cy="1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3546420" y="-593524"/>
              <a:ext cx="22828" cy="32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358"/>
                    <a:pt x="9601" y="10716"/>
                    <a:pt x="13201" y="14316"/>
                  </a:cubicBezTo>
                  <a:cubicBezTo>
                    <a:pt x="16801" y="17916"/>
                    <a:pt x="19200" y="19758"/>
                    <a:pt x="21600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3651484" y="-544375"/>
              <a:ext cx="222135" cy="189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58" fill="norm" stroke="1" extrusionOk="0">
                  <a:moveTo>
                    <a:pt x="878" y="8988"/>
                  </a:moveTo>
                  <a:cubicBezTo>
                    <a:pt x="387" y="7567"/>
                    <a:pt x="-104" y="6146"/>
                    <a:pt x="19" y="4867"/>
                  </a:cubicBezTo>
                  <a:cubicBezTo>
                    <a:pt x="141" y="3588"/>
                    <a:pt x="878" y="2451"/>
                    <a:pt x="2964" y="1598"/>
                  </a:cubicBezTo>
                  <a:cubicBezTo>
                    <a:pt x="5050" y="746"/>
                    <a:pt x="8487" y="177"/>
                    <a:pt x="10941" y="35"/>
                  </a:cubicBezTo>
                  <a:cubicBezTo>
                    <a:pt x="13396" y="-107"/>
                    <a:pt x="14869" y="177"/>
                    <a:pt x="15605" y="1030"/>
                  </a:cubicBezTo>
                  <a:cubicBezTo>
                    <a:pt x="16341" y="1882"/>
                    <a:pt x="16341" y="3304"/>
                    <a:pt x="14991" y="5151"/>
                  </a:cubicBezTo>
                  <a:cubicBezTo>
                    <a:pt x="13641" y="6998"/>
                    <a:pt x="10941" y="9272"/>
                    <a:pt x="8732" y="11119"/>
                  </a:cubicBezTo>
                  <a:cubicBezTo>
                    <a:pt x="6523" y="12967"/>
                    <a:pt x="4805" y="14388"/>
                    <a:pt x="3455" y="15951"/>
                  </a:cubicBezTo>
                  <a:cubicBezTo>
                    <a:pt x="2105" y="17514"/>
                    <a:pt x="1123" y="19219"/>
                    <a:pt x="1246" y="20214"/>
                  </a:cubicBezTo>
                  <a:cubicBezTo>
                    <a:pt x="1369" y="21209"/>
                    <a:pt x="2596" y="21493"/>
                    <a:pt x="6155" y="21067"/>
                  </a:cubicBezTo>
                  <a:cubicBezTo>
                    <a:pt x="9714" y="20640"/>
                    <a:pt x="15605" y="19504"/>
                    <a:pt x="21496" y="18367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3980148" y="-621868"/>
              <a:ext cx="132543" cy="32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462" fill="norm" stroke="1" extrusionOk="0">
                  <a:moveTo>
                    <a:pt x="0" y="4885"/>
                  </a:moveTo>
                  <a:cubicBezTo>
                    <a:pt x="0" y="3881"/>
                    <a:pt x="0" y="2876"/>
                    <a:pt x="2000" y="1955"/>
                  </a:cubicBezTo>
                  <a:cubicBezTo>
                    <a:pt x="4000" y="1034"/>
                    <a:pt x="8000" y="197"/>
                    <a:pt x="11800" y="29"/>
                  </a:cubicBezTo>
                  <a:cubicBezTo>
                    <a:pt x="15600" y="-138"/>
                    <a:pt x="19200" y="364"/>
                    <a:pt x="20400" y="2792"/>
                  </a:cubicBezTo>
                  <a:cubicBezTo>
                    <a:pt x="21600" y="5220"/>
                    <a:pt x="20400" y="9574"/>
                    <a:pt x="19400" y="13006"/>
                  </a:cubicBezTo>
                  <a:cubicBezTo>
                    <a:pt x="18400" y="16439"/>
                    <a:pt x="17600" y="18950"/>
                    <a:pt x="16800" y="21462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3949711" y="-502212"/>
              <a:ext cx="350027" cy="12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" y="19350"/>
                    <a:pt x="626" y="17100"/>
                    <a:pt x="4226" y="13500"/>
                  </a:cubicBezTo>
                  <a:cubicBezTo>
                    <a:pt x="7826" y="9900"/>
                    <a:pt x="14713" y="495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4261692" y="-947876"/>
              <a:ext cx="439707" cy="68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17" fill="norm" stroke="1" extrusionOk="0">
                  <a:moveTo>
                    <a:pt x="0" y="136"/>
                  </a:moveTo>
                  <a:cubicBezTo>
                    <a:pt x="2685" y="-24"/>
                    <a:pt x="5369" y="-183"/>
                    <a:pt x="8603" y="534"/>
                  </a:cubicBezTo>
                  <a:cubicBezTo>
                    <a:pt x="11837" y="1252"/>
                    <a:pt x="15620" y="2846"/>
                    <a:pt x="18061" y="4838"/>
                  </a:cubicBezTo>
                  <a:cubicBezTo>
                    <a:pt x="20502" y="6831"/>
                    <a:pt x="21600" y="9222"/>
                    <a:pt x="20990" y="11534"/>
                  </a:cubicBezTo>
                  <a:cubicBezTo>
                    <a:pt x="20380" y="13845"/>
                    <a:pt x="18061" y="16077"/>
                    <a:pt x="15742" y="17711"/>
                  </a:cubicBezTo>
                  <a:cubicBezTo>
                    <a:pt x="13424" y="19345"/>
                    <a:pt x="11105" y="20381"/>
                    <a:pt x="8786" y="21417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461478" y="15218"/>
              <a:ext cx="3165459" cy="19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3" y="19938"/>
                  </a:moveTo>
                  <a:cubicBezTo>
                    <a:pt x="519" y="20492"/>
                    <a:pt x="415" y="21046"/>
                    <a:pt x="286" y="21323"/>
                  </a:cubicBezTo>
                  <a:cubicBezTo>
                    <a:pt x="156" y="21600"/>
                    <a:pt x="0" y="21600"/>
                    <a:pt x="0" y="21600"/>
                  </a:cubicBezTo>
                  <a:cubicBezTo>
                    <a:pt x="0" y="21600"/>
                    <a:pt x="156" y="21600"/>
                    <a:pt x="571" y="21046"/>
                  </a:cubicBezTo>
                  <a:cubicBezTo>
                    <a:pt x="987" y="20492"/>
                    <a:pt x="1662" y="19385"/>
                    <a:pt x="2250" y="18554"/>
                  </a:cubicBezTo>
                  <a:cubicBezTo>
                    <a:pt x="2838" y="17723"/>
                    <a:pt x="3340" y="17169"/>
                    <a:pt x="3929" y="16477"/>
                  </a:cubicBezTo>
                  <a:cubicBezTo>
                    <a:pt x="4517" y="15785"/>
                    <a:pt x="5192" y="14954"/>
                    <a:pt x="5911" y="14123"/>
                  </a:cubicBezTo>
                  <a:cubicBezTo>
                    <a:pt x="6629" y="13292"/>
                    <a:pt x="7390" y="12462"/>
                    <a:pt x="8152" y="11769"/>
                  </a:cubicBezTo>
                  <a:cubicBezTo>
                    <a:pt x="8913" y="11077"/>
                    <a:pt x="9675" y="10523"/>
                    <a:pt x="10402" y="9969"/>
                  </a:cubicBezTo>
                  <a:cubicBezTo>
                    <a:pt x="11129" y="9415"/>
                    <a:pt x="11821" y="8862"/>
                    <a:pt x="12488" y="8446"/>
                  </a:cubicBezTo>
                  <a:cubicBezTo>
                    <a:pt x="13154" y="8031"/>
                    <a:pt x="13794" y="7754"/>
                    <a:pt x="14400" y="7477"/>
                  </a:cubicBezTo>
                  <a:cubicBezTo>
                    <a:pt x="15006" y="7200"/>
                    <a:pt x="15577" y="6923"/>
                    <a:pt x="16209" y="6646"/>
                  </a:cubicBezTo>
                  <a:cubicBezTo>
                    <a:pt x="16840" y="6369"/>
                    <a:pt x="17533" y="6092"/>
                    <a:pt x="18260" y="5815"/>
                  </a:cubicBezTo>
                  <a:cubicBezTo>
                    <a:pt x="18987" y="5538"/>
                    <a:pt x="19748" y="5262"/>
                    <a:pt x="20311" y="4292"/>
                  </a:cubicBezTo>
                  <a:cubicBezTo>
                    <a:pt x="20873" y="3323"/>
                    <a:pt x="21237" y="1662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-2399" y="1539938"/>
              <a:ext cx="429017" cy="37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47" fill="norm" stroke="1" extrusionOk="0">
                  <a:moveTo>
                    <a:pt x="3576" y="2429"/>
                  </a:moveTo>
                  <a:cubicBezTo>
                    <a:pt x="2940" y="2573"/>
                    <a:pt x="2305" y="2717"/>
                    <a:pt x="1606" y="2861"/>
                  </a:cubicBezTo>
                  <a:cubicBezTo>
                    <a:pt x="907" y="3005"/>
                    <a:pt x="145" y="3149"/>
                    <a:pt x="18" y="3005"/>
                  </a:cubicBezTo>
                  <a:cubicBezTo>
                    <a:pt x="-109" y="2861"/>
                    <a:pt x="399" y="2429"/>
                    <a:pt x="2686" y="1781"/>
                  </a:cubicBezTo>
                  <a:cubicBezTo>
                    <a:pt x="4973" y="1133"/>
                    <a:pt x="9039" y="269"/>
                    <a:pt x="11898" y="53"/>
                  </a:cubicBezTo>
                  <a:cubicBezTo>
                    <a:pt x="14757" y="-163"/>
                    <a:pt x="16409" y="269"/>
                    <a:pt x="17044" y="1493"/>
                  </a:cubicBezTo>
                  <a:cubicBezTo>
                    <a:pt x="17679" y="2717"/>
                    <a:pt x="17298" y="4733"/>
                    <a:pt x="15519" y="7325"/>
                  </a:cubicBezTo>
                  <a:cubicBezTo>
                    <a:pt x="13740" y="9917"/>
                    <a:pt x="10564" y="13085"/>
                    <a:pt x="8531" y="15173"/>
                  </a:cubicBezTo>
                  <a:cubicBezTo>
                    <a:pt x="6498" y="17261"/>
                    <a:pt x="5609" y="18269"/>
                    <a:pt x="4973" y="19133"/>
                  </a:cubicBezTo>
                  <a:cubicBezTo>
                    <a:pt x="4338" y="19997"/>
                    <a:pt x="3957" y="20717"/>
                    <a:pt x="4275" y="21077"/>
                  </a:cubicBezTo>
                  <a:cubicBezTo>
                    <a:pt x="4592" y="21437"/>
                    <a:pt x="5609" y="21437"/>
                    <a:pt x="8150" y="21077"/>
                  </a:cubicBezTo>
                  <a:cubicBezTo>
                    <a:pt x="10691" y="20717"/>
                    <a:pt x="14757" y="19997"/>
                    <a:pt x="17235" y="19493"/>
                  </a:cubicBezTo>
                  <a:cubicBezTo>
                    <a:pt x="19712" y="18989"/>
                    <a:pt x="20602" y="18701"/>
                    <a:pt x="21491" y="18413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6319" y="1674040"/>
              <a:ext cx="519220" cy="8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52" fill="norm" stroke="1" extrusionOk="0">
                  <a:moveTo>
                    <a:pt x="1332" y="20250"/>
                  </a:moveTo>
                  <a:cubicBezTo>
                    <a:pt x="598" y="20925"/>
                    <a:pt x="-136" y="21600"/>
                    <a:pt x="21" y="21262"/>
                  </a:cubicBezTo>
                  <a:cubicBezTo>
                    <a:pt x="179" y="20925"/>
                    <a:pt x="1227" y="19575"/>
                    <a:pt x="3744" y="16875"/>
                  </a:cubicBezTo>
                  <a:cubicBezTo>
                    <a:pt x="6260" y="14175"/>
                    <a:pt x="10245" y="10125"/>
                    <a:pt x="13443" y="7088"/>
                  </a:cubicBezTo>
                  <a:cubicBezTo>
                    <a:pt x="16641" y="4050"/>
                    <a:pt x="19052" y="2025"/>
                    <a:pt x="21464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720842" y="1674040"/>
              <a:ext cx="238426" cy="4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3677" y="11435"/>
                  </a:moveTo>
                  <a:cubicBezTo>
                    <a:pt x="1838" y="15247"/>
                    <a:pt x="0" y="19059"/>
                    <a:pt x="0" y="20329"/>
                  </a:cubicBezTo>
                  <a:cubicBezTo>
                    <a:pt x="0" y="21600"/>
                    <a:pt x="1838" y="20329"/>
                    <a:pt x="5745" y="16518"/>
                  </a:cubicBezTo>
                  <a:cubicBezTo>
                    <a:pt x="9651" y="12706"/>
                    <a:pt x="15626" y="6353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766498" y="1750133"/>
              <a:ext cx="162332" cy="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3375" y="5400"/>
                  </a:moveTo>
                  <a:cubicBezTo>
                    <a:pt x="1687" y="10800"/>
                    <a:pt x="0" y="16200"/>
                    <a:pt x="0" y="18900"/>
                  </a:cubicBezTo>
                  <a:cubicBezTo>
                    <a:pt x="0" y="21600"/>
                    <a:pt x="1687" y="21600"/>
                    <a:pt x="5569" y="18000"/>
                  </a:cubicBezTo>
                  <a:cubicBezTo>
                    <a:pt x="9450" y="14400"/>
                    <a:pt x="15525" y="720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1371297" y="1339232"/>
              <a:ext cx="493474" cy="186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54" fill="norm" stroke="1" extrusionOk="0">
                  <a:moveTo>
                    <a:pt x="948" y="0"/>
                  </a:moveTo>
                  <a:cubicBezTo>
                    <a:pt x="505" y="88"/>
                    <a:pt x="62" y="176"/>
                    <a:pt x="6" y="689"/>
                  </a:cubicBezTo>
                  <a:cubicBezTo>
                    <a:pt x="-49" y="1202"/>
                    <a:pt x="283" y="2139"/>
                    <a:pt x="671" y="3107"/>
                  </a:cubicBezTo>
                  <a:cubicBezTo>
                    <a:pt x="1059" y="4074"/>
                    <a:pt x="1502" y="5070"/>
                    <a:pt x="1889" y="6155"/>
                  </a:cubicBezTo>
                  <a:cubicBezTo>
                    <a:pt x="2277" y="7239"/>
                    <a:pt x="2609" y="8411"/>
                    <a:pt x="2997" y="9642"/>
                  </a:cubicBezTo>
                  <a:cubicBezTo>
                    <a:pt x="3385" y="10873"/>
                    <a:pt x="3828" y="12163"/>
                    <a:pt x="4271" y="13320"/>
                  </a:cubicBezTo>
                  <a:cubicBezTo>
                    <a:pt x="4714" y="14478"/>
                    <a:pt x="5157" y="15504"/>
                    <a:pt x="5656" y="16632"/>
                  </a:cubicBezTo>
                  <a:cubicBezTo>
                    <a:pt x="6154" y="17761"/>
                    <a:pt x="6708" y="18992"/>
                    <a:pt x="7206" y="19827"/>
                  </a:cubicBezTo>
                  <a:cubicBezTo>
                    <a:pt x="7705" y="20662"/>
                    <a:pt x="8148" y="21102"/>
                    <a:pt x="8646" y="21336"/>
                  </a:cubicBezTo>
                  <a:cubicBezTo>
                    <a:pt x="9145" y="21571"/>
                    <a:pt x="9699" y="21600"/>
                    <a:pt x="10640" y="21497"/>
                  </a:cubicBezTo>
                  <a:cubicBezTo>
                    <a:pt x="11582" y="21395"/>
                    <a:pt x="12911" y="21160"/>
                    <a:pt x="14794" y="20926"/>
                  </a:cubicBezTo>
                  <a:cubicBezTo>
                    <a:pt x="16677" y="20691"/>
                    <a:pt x="19114" y="20457"/>
                    <a:pt x="21551" y="20223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1735412" y="2024066"/>
              <a:ext cx="372856" cy="5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55" y="17486"/>
                    <a:pt x="9110" y="13371"/>
                    <a:pt x="12710" y="9771"/>
                  </a:cubicBezTo>
                  <a:cubicBezTo>
                    <a:pt x="16310" y="6171"/>
                    <a:pt x="18955" y="3086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2191969" y="1635016"/>
              <a:ext cx="464739" cy="57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48" fill="norm" stroke="1" extrusionOk="0">
                  <a:moveTo>
                    <a:pt x="0" y="21448"/>
                  </a:moveTo>
                  <a:cubicBezTo>
                    <a:pt x="117" y="20415"/>
                    <a:pt x="235" y="19382"/>
                    <a:pt x="1702" y="17504"/>
                  </a:cubicBezTo>
                  <a:cubicBezTo>
                    <a:pt x="3170" y="15625"/>
                    <a:pt x="5987" y="12902"/>
                    <a:pt x="8393" y="10413"/>
                  </a:cubicBezTo>
                  <a:cubicBezTo>
                    <a:pt x="10800" y="7925"/>
                    <a:pt x="12796" y="5671"/>
                    <a:pt x="13970" y="4309"/>
                  </a:cubicBezTo>
                  <a:cubicBezTo>
                    <a:pt x="15143" y="2947"/>
                    <a:pt x="15496" y="2478"/>
                    <a:pt x="15672" y="1914"/>
                  </a:cubicBezTo>
                  <a:cubicBezTo>
                    <a:pt x="15848" y="1351"/>
                    <a:pt x="15848" y="693"/>
                    <a:pt x="15554" y="318"/>
                  </a:cubicBezTo>
                  <a:cubicBezTo>
                    <a:pt x="15261" y="-58"/>
                    <a:pt x="14674" y="-152"/>
                    <a:pt x="13559" y="318"/>
                  </a:cubicBezTo>
                  <a:cubicBezTo>
                    <a:pt x="12443" y="787"/>
                    <a:pt x="10800" y="1820"/>
                    <a:pt x="9743" y="3276"/>
                  </a:cubicBezTo>
                  <a:cubicBezTo>
                    <a:pt x="8687" y="4731"/>
                    <a:pt x="8217" y="6610"/>
                    <a:pt x="8980" y="8206"/>
                  </a:cubicBezTo>
                  <a:cubicBezTo>
                    <a:pt x="9743" y="9803"/>
                    <a:pt x="11739" y="11118"/>
                    <a:pt x="13970" y="12198"/>
                  </a:cubicBezTo>
                  <a:cubicBezTo>
                    <a:pt x="16200" y="13278"/>
                    <a:pt x="18665" y="14123"/>
                    <a:pt x="20015" y="14780"/>
                  </a:cubicBezTo>
                  <a:cubicBezTo>
                    <a:pt x="21365" y="15438"/>
                    <a:pt x="21600" y="15907"/>
                    <a:pt x="21483" y="16283"/>
                  </a:cubicBezTo>
                  <a:cubicBezTo>
                    <a:pt x="21365" y="16658"/>
                    <a:pt x="20896" y="16940"/>
                    <a:pt x="19311" y="17410"/>
                  </a:cubicBezTo>
                  <a:cubicBezTo>
                    <a:pt x="17726" y="17879"/>
                    <a:pt x="15026" y="18537"/>
                    <a:pt x="13383" y="18865"/>
                  </a:cubicBezTo>
                  <a:cubicBezTo>
                    <a:pt x="11739" y="19194"/>
                    <a:pt x="11152" y="19194"/>
                    <a:pt x="10565" y="18818"/>
                  </a:cubicBezTo>
                  <a:cubicBezTo>
                    <a:pt x="9978" y="18443"/>
                    <a:pt x="9391" y="17691"/>
                    <a:pt x="9685" y="16940"/>
                  </a:cubicBezTo>
                  <a:cubicBezTo>
                    <a:pt x="9978" y="16189"/>
                    <a:pt x="11152" y="15438"/>
                    <a:pt x="12326" y="14686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2747445" y="2084940"/>
              <a:ext cx="45657" cy="38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2132508" y="464165"/>
              <a:ext cx="516018" cy="40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19759" y="0"/>
                  </a:moveTo>
                  <a:cubicBezTo>
                    <a:pt x="18606" y="3532"/>
                    <a:pt x="17452" y="7064"/>
                    <a:pt x="15984" y="10189"/>
                  </a:cubicBezTo>
                  <a:cubicBezTo>
                    <a:pt x="14516" y="13313"/>
                    <a:pt x="12734" y="16030"/>
                    <a:pt x="10532" y="17796"/>
                  </a:cubicBezTo>
                  <a:cubicBezTo>
                    <a:pt x="8330" y="19562"/>
                    <a:pt x="5709" y="20377"/>
                    <a:pt x="3769" y="20038"/>
                  </a:cubicBezTo>
                  <a:cubicBezTo>
                    <a:pt x="1829" y="19698"/>
                    <a:pt x="571" y="18204"/>
                    <a:pt x="151" y="16302"/>
                  </a:cubicBezTo>
                  <a:cubicBezTo>
                    <a:pt x="-268" y="14400"/>
                    <a:pt x="151" y="12091"/>
                    <a:pt x="1829" y="10392"/>
                  </a:cubicBezTo>
                  <a:cubicBezTo>
                    <a:pt x="3507" y="8694"/>
                    <a:pt x="6443" y="7608"/>
                    <a:pt x="9012" y="7540"/>
                  </a:cubicBezTo>
                  <a:cubicBezTo>
                    <a:pt x="11581" y="7472"/>
                    <a:pt x="13783" y="8423"/>
                    <a:pt x="15775" y="10936"/>
                  </a:cubicBezTo>
                  <a:cubicBezTo>
                    <a:pt x="17767" y="13449"/>
                    <a:pt x="19549" y="17525"/>
                    <a:pt x="21332" y="21600"/>
                  </a:cubicBezTo>
                </a:path>
              </a:pathLst>
            </a:custGeom>
            <a:noFill/>
            <a:ln w="49844" cap="rnd">
              <a:solidFill>
                <a:srgbClr val="52D6FC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2892022" y="654397"/>
              <a:ext cx="251108" cy="2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18" y="14400"/>
                    <a:pt x="10036" y="7200"/>
                    <a:pt x="13636" y="3600"/>
                  </a:cubicBezTo>
                  <a:cubicBezTo>
                    <a:pt x="17236" y="0"/>
                    <a:pt x="19418" y="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3486936" y="388072"/>
              <a:ext cx="120359" cy="72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3725" y="0"/>
                  </a:moveTo>
                  <a:cubicBezTo>
                    <a:pt x="1521" y="1667"/>
                    <a:pt x="-683" y="3335"/>
                    <a:pt x="199" y="5836"/>
                  </a:cubicBezTo>
                  <a:cubicBezTo>
                    <a:pt x="1080" y="8337"/>
                    <a:pt x="5048" y="11672"/>
                    <a:pt x="9015" y="14438"/>
                  </a:cubicBezTo>
                  <a:cubicBezTo>
                    <a:pt x="12982" y="17204"/>
                    <a:pt x="16950" y="19402"/>
                    <a:pt x="20917" y="21600"/>
                  </a:cubicBezTo>
                </a:path>
              </a:pathLst>
            </a:custGeom>
            <a:noFill/>
            <a:ln w="49844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3401843" y="355577"/>
              <a:ext cx="407130" cy="35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20" fill="norm" stroke="1" extrusionOk="0">
                  <a:moveTo>
                    <a:pt x="1988" y="7372"/>
                  </a:moveTo>
                  <a:cubicBezTo>
                    <a:pt x="1458" y="6768"/>
                    <a:pt x="928" y="6164"/>
                    <a:pt x="928" y="5409"/>
                  </a:cubicBezTo>
                  <a:cubicBezTo>
                    <a:pt x="928" y="4654"/>
                    <a:pt x="1458" y="3747"/>
                    <a:pt x="3379" y="2765"/>
                  </a:cubicBezTo>
                  <a:cubicBezTo>
                    <a:pt x="5301" y="1784"/>
                    <a:pt x="8614" y="726"/>
                    <a:pt x="11131" y="273"/>
                  </a:cubicBezTo>
                  <a:cubicBezTo>
                    <a:pt x="13649" y="-180"/>
                    <a:pt x="15372" y="-29"/>
                    <a:pt x="16366" y="424"/>
                  </a:cubicBezTo>
                  <a:cubicBezTo>
                    <a:pt x="17360" y="877"/>
                    <a:pt x="17625" y="1633"/>
                    <a:pt x="17028" y="2614"/>
                  </a:cubicBezTo>
                  <a:cubicBezTo>
                    <a:pt x="16432" y="3596"/>
                    <a:pt x="14974" y="4805"/>
                    <a:pt x="12987" y="6315"/>
                  </a:cubicBezTo>
                  <a:cubicBezTo>
                    <a:pt x="10999" y="7826"/>
                    <a:pt x="8481" y="9638"/>
                    <a:pt x="6825" y="10922"/>
                  </a:cubicBezTo>
                  <a:cubicBezTo>
                    <a:pt x="5168" y="12206"/>
                    <a:pt x="4373" y="12961"/>
                    <a:pt x="4307" y="13641"/>
                  </a:cubicBezTo>
                  <a:cubicBezTo>
                    <a:pt x="4240" y="14321"/>
                    <a:pt x="4903" y="14925"/>
                    <a:pt x="7222" y="15529"/>
                  </a:cubicBezTo>
                  <a:cubicBezTo>
                    <a:pt x="9541" y="16133"/>
                    <a:pt x="13517" y="16737"/>
                    <a:pt x="16299" y="17115"/>
                  </a:cubicBezTo>
                  <a:cubicBezTo>
                    <a:pt x="19082" y="17493"/>
                    <a:pt x="20672" y="17644"/>
                    <a:pt x="21136" y="17870"/>
                  </a:cubicBezTo>
                  <a:cubicBezTo>
                    <a:pt x="21600" y="18097"/>
                    <a:pt x="20937" y="18399"/>
                    <a:pt x="17956" y="18928"/>
                  </a:cubicBezTo>
                  <a:cubicBezTo>
                    <a:pt x="14974" y="19456"/>
                    <a:pt x="9674" y="20212"/>
                    <a:pt x="6294" y="20665"/>
                  </a:cubicBezTo>
                  <a:cubicBezTo>
                    <a:pt x="2915" y="21118"/>
                    <a:pt x="1458" y="21269"/>
                    <a:pt x="0" y="21420"/>
                  </a:cubicBezTo>
                </a:path>
              </a:pathLst>
            </a:custGeom>
            <a:noFill/>
            <a:ln w="49844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3079218" y="1575119"/>
              <a:ext cx="200878" cy="1194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600" fill="norm" stroke="1" extrusionOk="0">
                  <a:moveTo>
                    <a:pt x="5919" y="0"/>
                  </a:moveTo>
                  <a:cubicBezTo>
                    <a:pt x="3519" y="0"/>
                    <a:pt x="1119" y="0"/>
                    <a:pt x="319" y="183"/>
                  </a:cubicBezTo>
                  <a:cubicBezTo>
                    <a:pt x="-481" y="367"/>
                    <a:pt x="319" y="734"/>
                    <a:pt x="1652" y="1743"/>
                  </a:cubicBezTo>
                  <a:cubicBezTo>
                    <a:pt x="2986" y="2752"/>
                    <a:pt x="4852" y="4403"/>
                    <a:pt x="6719" y="6214"/>
                  </a:cubicBezTo>
                  <a:cubicBezTo>
                    <a:pt x="8586" y="8025"/>
                    <a:pt x="10452" y="9997"/>
                    <a:pt x="12186" y="11901"/>
                  </a:cubicBezTo>
                  <a:cubicBezTo>
                    <a:pt x="13919" y="13804"/>
                    <a:pt x="15519" y="15638"/>
                    <a:pt x="16986" y="17243"/>
                  </a:cubicBezTo>
                  <a:cubicBezTo>
                    <a:pt x="18452" y="18848"/>
                    <a:pt x="19786" y="20224"/>
                    <a:pt x="21119" y="21600"/>
                  </a:cubicBezTo>
                </a:path>
              </a:pathLst>
            </a:custGeom>
            <a:noFill/>
            <a:ln w="49844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3018433" y="1605556"/>
              <a:ext cx="455833" cy="535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514" fill="norm" stroke="1" extrusionOk="0">
                  <a:moveTo>
                    <a:pt x="2238" y="0"/>
                  </a:moveTo>
                  <a:cubicBezTo>
                    <a:pt x="953" y="0"/>
                    <a:pt x="-331" y="0"/>
                    <a:pt x="78" y="102"/>
                  </a:cubicBezTo>
                  <a:cubicBezTo>
                    <a:pt x="486" y="204"/>
                    <a:pt x="2588" y="408"/>
                    <a:pt x="5273" y="917"/>
                  </a:cubicBezTo>
                  <a:cubicBezTo>
                    <a:pt x="7959" y="1426"/>
                    <a:pt x="11228" y="2242"/>
                    <a:pt x="13038" y="2853"/>
                  </a:cubicBezTo>
                  <a:cubicBezTo>
                    <a:pt x="14847" y="3464"/>
                    <a:pt x="15198" y="3872"/>
                    <a:pt x="15198" y="4330"/>
                  </a:cubicBezTo>
                  <a:cubicBezTo>
                    <a:pt x="15198" y="4789"/>
                    <a:pt x="14847" y="5298"/>
                    <a:pt x="13913" y="5909"/>
                  </a:cubicBezTo>
                  <a:cubicBezTo>
                    <a:pt x="12979" y="6521"/>
                    <a:pt x="11461" y="7234"/>
                    <a:pt x="10294" y="7896"/>
                  </a:cubicBezTo>
                  <a:cubicBezTo>
                    <a:pt x="9126" y="8558"/>
                    <a:pt x="8309" y="9170"/>
                    <a:pt x="7959" y="9730"/>
                  </a:cubicBezTo>
                  <a:cubicBezTo>
                    <a:pt x="7608" y="10291"/>
                    <a:pt x="7725" y="10800"/>
                    <a:pt x="9243" y="11564"/>
                  </a:cubicBezTo>
                  <a:cubicBezTo>
                    <a:pt x="10761" y="12328"/>
                    <a:pt x="13680" y="13347"/>
                    <a:pt x="15840" y="14111"/>
                  </a:cubicBezTo>
                  <a:cubicBezTo>
                    <a:pt x="18000" y="14875"/>
                    <a:pt x="19401" y="15385"/>
                    <a:pt x="20218" y="15894"/>
                  </a:cubicBezTo>
                  <a:cubicBezTo>
                    <a:pt x="21035" y="16404"/>
                    <a:pt x="21269" y="16913"/>
                    <a:pt x="20568" y="17626"/>
                  </a:cubicBezTo>
                  <a:cubicBezTo>
                    <a:pt x="19868" y="18340"/>
                    <a:pt x="18233" y="19257"/>
                    <a:pt x="15490" y="19970"/>
                  </a:cubicBezTo>
                  <a:cubicBezTo>
                    <a:pt x="12746" y="20683"/>
                    <a:pt x="8893" y="21192"/>
                    <a:pt x="6324" y="21396"/>
                  </a:cubicBezTo>
                  <a:cubicBezTo>
                    <a:pt x="3756" y="21600"/>
                    <a:pt x="2471" y="21498"/>
                    <a:pt x="1187" y="21396"/>
                  </a:cubicBezTo>
                </a:path>
              </a:pathLst>
            </a:custGeom>
            <a:noFill/>
            <a:ln w="49844" cap="rnd">
              <a:solidFill>
                <a:srgbClr val="76BB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3507020" y="1270057"/>
              <a:ext cx="374208" cy="1918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79" fill="norm" stroke="1" extrusionOk="0">
                  <a:moveTo>
                    <a:pt x="1829" y="436"/>
                  </a:moveTo>
                  <a:cubicBezTo>
                    <a:pt x="954" y="321"/>
                    <a:pt x="78" y="207"/>
                    <a:pt x="5" y="150"/>
                  </a:cubicBezTo>
                  <a:cubicBezTo>
                    <a:pt x="-68" y="93"/>
                    <a:pt x="662" y="93"/>
                    <a:pt x="3216" y="65"/>
                  </a:cubicBezTo>
                  <a:cubicBezTo>
                    <a:pt x="5770" y="36"/>
                    <a:pt x="10148" y="-21"/>
                    <a:pt x="13286" y="8"/>
                  </a:cubicBezTo>
                  <a:cubicBezTo>
                    <a:pt x="16424" y="36"/>
                    <a:pt x="18321" y="150"/>
                    <a:pt x="19416" y="707"/>
                  </a:cubicBezTo>
                  <a:cubicBezTo>
                    <a:pt x="20510" y="1263"/>
                    <a:pt x="20802" y="2262"/>
                    <a:pt x="20802" y="3260"/>
                  </a:cubicBezTo>
                  <a:cubicBezTo>
                    <a:pt x="20802" y="4259"/>
                    <a:pt x="20510" y="5258"/>
                    <a:pt x="20292" y="6256"/>
                  </a:cubicBezTo>
                  <a:cubicBezTo>
                    <a:pt x="20073" y="7255"/>
                    <a:pt x="19927" y="8254"/>
                    <a:pt x="19927" y="9295"/>
                  </a:cubicBezTo>
                  <a:cubicBezTo>
                    <a:pt x="19927" y="10337"/>
                    <a:pt x="20073" y="11421"/>
                    <a:pt x="20146" y="12591"/>
                  </a:cubicBezTo>
                  <a:cubicBezTo>
                    <a:pt x="20219" y="13761"/>
                    <a:pt x="20219" y="15016"/>
                    <a:pt x="20292" y="16286"/>
                  </a:cubicBezTo>
                  <a:cubicBezTo>
                    <a:pt x="20364" y="17556"/>
                    <a:pt x="20510" y="18840"/>
                    <a:pt x="20729" y="19724"/>
                  </a:cubicBezTo>
                  <a:cubicBezTo>
                    <a:pt x="20948" y="20609"/>
                    <a:pt x="21240" y="21094"/>
                    <a:pt x="21532" y="21579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4004170" y="2054503"/>
              <a:ext cx="310787" cy="5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2024" y="17673"/>
                  </a:moveTo>
                  <a:cubicBezTo>
                    <a:pt x="971" y="19636"/>
                    <a:pt x="-83" y="21600"/>
                    <a:pt x="5" y="21600"/>
                  </a:cubicBezTo>
                  <a:cubicBezTo>
                    <a:pt x="93" y="21600"/>
                    <a:pt x="1322" y="19636"/>
                    <a:pt x="5098" y="15709"/>
                  </a:cubicBezTo>
                  <a:cubicBezTo>
                    <a:pt x="8873" y="11782"/>
                    <a:pt x="15195" y="5891"/>
                    <a:pt x="21517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4475520" y="1902318"/>
              <a:ext cx="22059" cy="43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13674" y="1516"/>
                  </a:moveTo>
                  <a:cubicBezTo>
                    <a:pt x="8874" y="758"/>
                    <a:pt x="4073" y="0"/>
                    <a:pt x="1673" y="0"/>
                  </a:cubicBezTo>
                  <a:cubicBezTo>
                    <a:pt x="-727" y="0"/>
                    <a:pt x="-727" y="758"/>
                    <a:pt x="2873" y="3537"/>
                  </a:cubicBezTo>
                  <a:cubicBezTo>
                    <a:pt x="6473" y="6316"/>
                    <a:pt x="13673" y="11116"/>
                    <a:pt x="17273" y="14463"/>
                  </a:cubicBezTo>
                  <a:cubicBezTo>
                    <a:pt x="20873" y="17811"/>
                    <a:pt x="20873" y="19705"/>
                    <a:pt x="20873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4539325" y="1974282"/>
              <a:ext cx="239798" cy="25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85" fill="norm" stroke="1" extrusionOk="0">
                  <a:moveTo>
                    <a:pt x="4443" y="6184"/>
                  </a:moveTo>
                  <a:cubicBezTo>
                    <a:pt x="3989" y="4888"/>
                    <a:pt x="3534" y="3592"/>
                    <a:pt x="3761" y="2620"/>
                  </a:cubicBezTo>
                  <a:cubicBezTo>
                    <a:pt x="3989" y="1648"/>
                    <a:pt x="4898" y="1000"/>
                    <a:pt x="6603" y="568"/>
                  </a:cubicBezTo>
                  <a:cubicBezTo>
                    <a:pt x="8309" y="136"/>
                    <a:pt x="10810" y="-80"/>
                    <a:pt x="12629" y="28"/>
                  </a:cubicBezTo>
                  <a:cubicBezTo>
                    <a:pt x="14448" y="136"/>
                    <a:pt x="15584" y="568"/>
                    <a:pt x="15812" y="1972"/>
                  </a:cubicBezTo>
                  <a:cubicBezTo>
                    <a:pt x="16039" y="3376"/>
                    <a:pt x="15357" y="5752"/>
                    <a:pt x="12856" y="8560"/>
                  </a:cubicBezTo>
                  <a:cubicBezTo>
                    <a:pt x="10355" y="11368"/>
                    <a:pt x="6035" y="14608"/>
                    <a:pt x="3420" y="16768"/>
                  </a:cubicBezTo>
                  <a:cubicBezTo>
                    <a:pt x="805" y="18928"/>
                    <a:pt x="-104" y="20008"/>
                    <a:pt x="10" y="20656"/>
                  </a:cubicBezTo>
                  <a:cubicBezTo>
                    <a:pt x="123" y="21304"/>
                    <a:pt x="1260" y="21520"/>
                    <a:pt x="4443" y="21304"/>
                  </a:cubicBezTo>
                  <a:cubicBezTo>
                    <a:pt x="7627" y="21088"/>
                    <a:pt x="12856" y="20440"/>
                    <a:pt x="16039" y="20224"/>
                  </a:cubicBezTo>
                  <a:cubicBezTo>
                    <a:pt x="19222" y="20008"/>
                    <a:pt x="20359" y="20224"/>
                    <a:pt x="21496" y="2044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4826816" y="1931294"/>
              <a:ext cx="167693" cy="39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542" fill="norm" stroke="1" extrusionOk="0">
                  <a:moveTo>
                    <a:pt x="1651" y="4207"/>
                  </a:moveTo>
                  <a:cubicBezTo>
                    <a:pt x="698" y="3519"/>
                    <a:pt x="-255" y="2831"/>
                    <a:pt x="63" y="2281"/>
                  </a:cubicBezTo>
                  <a:cubicBezTo>
                    <a:pt x="380" y="1731"/>
                    <a:pt x="1969" y="1318"/>
                    <a:pt x="4827" y="905"/>
                  </a:cubicBezTo>
                  <a:cubicBezTo>
                    <a:pt x="7686" y="492"/>
                    <a:pt x="11816" y="80"/>
                    <a:pt x="14674" y="11"/>
                  </a:cubicBezTo>
                  <a:cubicBezTo>
                    <a:pt x="17533" y="-58"/>
                    <a:pt x="19121" y="217"/>
                    <a:pt x="20074" y="699"/>
                  </a:cubicBezTo>
                  <a:cubicBezTo>
                    <a:pt x="21027" y="1180"/>
                    <a:pt x="21345" y="1868"/>
                    <a:pt x="20551" y="3863"/>
                  </a:cubicBezTo>
                  <a:cubicBezTo>
                    <a:pt x="19757" y="5858"/>
                    <a:pt x="17851" y="9160"/>
                    <a:pt x="16898" y="12324"/>
                  </a:cubicBezTo>
                  <a:cubicBezTo>
                    <a:pt x="15945" y="15488"/>
                    <a:pt x="15945" y="18515"/>
                    <a:pt x="15945" y="21542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4827553" y="2084940"/>
              <a:ext cx="278769" cy="7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600" fill="norm" stroke="1" extrusionOk="0">
                  <a:moveTo>
                    <a:pt x="1525" y="21600"/>
                  </a:moveTo>
                  <a:cubicBezTo>
                    <a:pt x="560" y="21600"/>
                    <a:pt x="-404" y="21600"/>
                    <a:pt x="175" y="20520"/>
                  </a:cubicBezTo>
                  <a:cubicBezTo>
                    <a:pt x="753" y="19440"/>
                    <a:pt x="2875" y="17280"/>
                    <a:pt x="6635" y="13680"/>
                  </a:cubicBezTo>
                  <a:cubicBezTo>
                    <a:pt x="10396" y="10080"/>
                    <a:pt x="15796" y="5040"/>
                    <a:pt x="21196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30935" y="3712807"/>
              <a:ext cx="502213" cy="40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945" y="10894"/>
                  </a:moveTo>
                  <a:cubicBezTo>
                    <a:pt x="2182" y="10760"/>
                    <a:pt x="1418" y="10626"/>
                    <a:pt x="873" y="10291"/>
                  </a:cubicBezTo>
                  <a:cubicBezTo>
                    <a:pt x="327" y="9955"/>
                    <a:pt x="0" y="9419"/>
                    <a:pt x="0" y="8815"/>
                  </a:cubicBezTo>
                  <a:cubicBezTo>
                    <a:pt x="0" y="8211"/>
                    <a:pt x="327" y="7540"/>
                    <a:pt x="2073" y="6601"/>
                  </a:cubicBezTo>
                  <a:cubicBezTo>
                    <a:pt x="3818" y="5662"/>
                    <a:pt x="6982" y="4455"/>
                    <a:pt x="9055" y="4522"/>
                  </a:cubicBezTo>
                  <a:cubicBezTo>
                    <a:pt x="11127" y="4589"/>
                    <a:pt x="12109" y="5930"/>
                    <a:pt x="11945" y="8144"/>
                  </a:cubicBezTo>
                  <a:cubicBezTo>
                    <a:pt x="11782" y="10358"/>
                    <a:pt x="10473" y="13443"/>
                    <a:pt x="9545" y="15188"/>
                  </a:cubicBezTo>
                  <a:cubicBezTo>
                    <a:pt x="8618" y="16932"/>
                    <a:pt x="8073" y="17334"/>
                    <a:pt x="7418" y="17804"/>
                  </a:cubicBezTo>
                  <a:cubicBezTo>
                    <a:pt x="6764" y="18273"/>
                    <a:pt x="6000" y="18810"/>
                    <a:pt x="5891" y="18743"/>
                  </a:cubicBezTo>
                  <a:cubicBezTo>
                    <a:pt x="5782" y="18676"/>
                    <a:pt x="6327" y="18005"/>
                    <a:pt x="7964" y="16127"/>
                  </a:cubicBezTo>
                  <a:cubicBezTo>
                    <a:pt x="9600" y="14248"/>
                    <a:pt x="12327" y="11163"/>
                    <a:pt x="14345" y="8614"/>
                  </a:cubicBezTo>
                  <a:cubicBezTo>
                    <a:pt x="16364" y="6065"/>
                    <a:pt x="17673" y="4052"/>
                    <a:pt x="18327" y="2711"/>
                  </a:cubicBezTo>
                  <a:cubicBezTo>
                    <a:pt x="18982" y="1369"/>
                    <a:pt x="18982" y="698"/>
                    <a:pt x="18600" y="296"/>
                  </a:cubicBezTo>
                  <a:cubicBezTo>
                    <a:pt x="18218" y="-107"/>
                    <a:pt x="17455" y="-241"/>
                    <a:pt x="16364" y="832"/>
                  </a:cubicBezTo>
                  <a:cubicBezTo>
                    <a:pt x="15273" y="1906"/>
                    <a:pt x="13855" y="4186"/>
                    <a:pt x="13145" y="7138"/>
                  </a:cubicBezTo>
                  <a:cubicBezTo>
                    <a:pt x="12436" y="10089"/>
                    <a:pt x="12436" y="13712"/>
                    <a:pt x="13964" y="16194"/>
                  </a:cubicBezTo>
                  <a:cubicBezTo>
                    <a:pt x="15491" y="18676"/>
                    <a:pt x="18545" y="20017"/>
                    <a:pt x="21600" y="21359"/>
                  </a:cubicBezTo>
                </a:path>
              </a:pathLst>
            </a:custGeom>
            <a:noFill/>
            <a:ln w="4984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566250" y="4139444"/>
              <a:ext cx="233222" cy="38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2995" y="0"/>
                  </a:moveTo>
                  <a:cubicBezTo>
                    <a:pt x="9743" y="565"/>
                    <a:pt x="6491" y="1129"/>
                    <a:pt x="4285" y="2047"/>
                  </a:cubicBezTo>
                  <a:cubicBezTo>
                    <a:pt x="2079" y="2965"/>
                    <a:pt x="917" y="4235"/>
                    <a:pt x="337" y="5224"/>
                  </a:cubicBezTo>
                  <a:cubicBezTo>
                    <a:pt x="-244" y="6212"/>
                    <a:pt x="-244" y="6918"/>
                    <a:pt x="1730" y="7059"/>
                  </a:cubicBezTo>
                  <a:cubicBezTo>
                    <a:pt x="3704" y="7200"/>
                    <a:pt x="7653" y="6776"/>
                    <a:pt x="10556" y="6000"/>
                  </a:cubicBezTo>
                  <a:cubicBezTo>
                    <a:pt x="13459" y="5224"/>
                    <a:pt x="15317" y="4094"/>
                    <a:pt x="16479" y="3106"/>
                  </a:cubicBezTo>
                  <a:cubicBezTo>
                    <a:pt x="17640" y="2118"/>
                    <a:pt x="18104" y="1271"/>
                    <a:pt x="18221" y="1200"/>
                  </a:cubicBezTo>
                  <a:cubicBezTo>
                    <a:pt x="18337" y="1129"/>
                    <a:pt x="18104" y="1835"/>
                    <a:pt x="18337" y="4729"/>
                  </a:cubicBezTo>
                  <a:cubicBezTo>
                    <a:pt x="18569" y="7624"/>
                    <a:pt x="19266" y="12706"/>
                    <a:pt x="19846" y="15882"/>
                  </a:cubicBezTo>
                  <a:cubicBezTo>
                    <a:pt x="20427" y="19059"/>
                    <a:pt x="20891" y="20329"/>
                    <a:pt x="21356" y="21600"/>
                  </a:cubicBezTo>
                </a:path>
              </a:pathLst>
            </a:custGeom>
            <a:noFill/>
            <a:ln w="4984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965551" y="3857901"/>
              <a:ext cx="237213" cy="3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060" fill="norm" stroke="1" extrusionOk="0">
                  <a:moveTo>
                    <a:pt x="3567" y="12960"/>
                  </a:moveTo>
                  <a:cubicBezTo>
                    <a:pt x="1728" y="15840"/>
                    <a:pt x="-110" y="18720"/>
                    <a:pt x="5" y="20160"/>
                  </a:cubicBezTo>
                  <a:cubicBezTo>
                    <a:pt x="120" y="21600"/>
                    <a:pt x="2188" y="21600"/>
                    <a:pt x="6094" y="18000"/>
                  </a:cubicBezTo>
                  <a:cubicBezTo>
                    <a:pt x="10001" y="14400"/>
                    <a:pt x="15745" y="7200"/>
                    <a:pt x="2149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988350" y="3949212"/>
              <a:ext cx="222023" cy="3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897" fill="norm" stroke="1" extrusionOk="0">
                  <a:moveTo>
                    <a:pt x="3077" y="9969"/>
                  </a:moveTo>
                  <a:cubicBezTo>
                    <a:pt x="1604" y="14954"/>
                    <a:pt x="131" y="19938"/>
                    <a:pt x="9" y="20769"/>
                  </a:cubicBezTo>
                  <a:cubicBezTo>
                    <a:pt x="-114" y="21600"/>
                    <a:pt x="1113" y="18277"/>
                    <a:pt x="4918" y="14123"/>
                  </a:cubicBezTo>
                  <a:cubicBezTo>
                    <a:pt x="8722" y="9969"/>
                    <a:pt x="15104" y="4985"/>
                    <a:pt x="21486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426273" y="3560465"/>
              <a:ext cx="545028" cy="1431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72" fill="norm" stroke="1" extrusionOk="0">
                  <a:moveTo>
                    <a:pt x="1388" y="125"/>
                  </a:moveTo>
                  <a:cubicBezTo>
                    <a:pt x="788" y="48"/>
                    <a:pt x="188" y="-28"/>
                    <a:pt x="38" y="10"/>
                  </a:cubicBezTo>
                  <a:cubicBezTo>
                    <a:pt x="-112" y="48"/>
                    <a:pt x="188" y="201"/>
                    <a:pt x="838" y="1004"/>
                  </a:cubicBezTo>
                  <a:cubicBezTo>
                    <a:pt x="1488" y="1807"/>
                    <a:pt x="2488" y="3260"/>
                    <a:pt x="3138" y="4732"/>
                  </a:cubicBezTo>
                  <a:cubicBezTo>
                    <a:pt x="3788" y="6204"/>
                    <a:pt x="4088" y="7694"/>
                    <a:pt x="4288" y="9262"/>
                  </a:cubicBezTo>
                  <a:cubicBezTo>
                    <a:pt x="4488" y="10829"/>
                    <a:pt x="4588" y="12473"/>
                    <a:pt x="4688" y="13964"/>
                  </a:cubicBezTo>
                  <a:cubicBezTo>
                    <a:pt x="4788" y="15455"/>
                    <a:pt x="4888" y="16793"/>
                    <a:pt x="5138" y="17902"/>
                  </a:cubicBezTo>
                  <a:cubicBezTo>
                    <a:pt x="5388" y="19011"/>
                    <a:pt x="5788" y="19890"/>
                    <a:pt x="7238" y="20463"/>
                  </a:cubicBezTo>
                  <a:cubicBezTo>
                    <a:pt x="8688" y="21037"/>
                    <a:pt x="11188" y="21304"/>
                    <a:pt x="13738" y="21438"/>
                  </a:cubicBezTo>
                  <a:cubicBezTo>
                    <a:pt x="16288" y="21572"/>
                    <a:pt x="18888" y="21572"/>
                    <a:pt x="21488" y="21572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944146" y="3624793"/>
              <a:ext cx="322779" cy="62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505" fill="norm" stroke="1" extrusionOk="0">
                  <a:moveTo>
                    <a:pt x="284" y="21505"/>
                  </a:moveTo>
                  <a:cubicBezTo>
                    <a:pt x="-49" y="20551"/>
                    <a:pt x="-381" y="19597"/>
                    <a:pt x="1114" y="17645"/>
                  </a:cubicBezTo>
                  <a:cubicBezTo>
                    <a:pt x="2610" y="15693"/>
                    <a:pt x="5933" y="12744"/>
                    <a:pt x="8841" y="10098"/>
                  </a:cubicBezTo>
                  <a:cubicBezTo>
                    <a:pt x="11748" y="7452"/>
                    <a:pt x="14241" y="5110"/>
                    <a:pt x="15736" y="3722"/>
                  </a:cubicBezTo>
                  <a:cubicBezTo>
                    <a:pt x="17231" y="2334"/>
                    <a:pt x="17730" y="1900"/>
                    <a:pt x="18062" y="1423"/>
                  </a:cubicBezTo>
                  <a:cubicBezTo>
                    <a:pt x="18394" y="946"/>
                    <a:pt x="18561" y="425"/>
                    <a:pt x="18145" y="165"/>
                  </a:cubicBezTo>
                  <a:cubicBezTo>
                    <a:pt x="17730" y="-95"/>
                    <a:pt x="16733" y="-95"/>
                    <a:pt x="15154" y="512"/>
                  </a:cubicBezTo>
                  <a:cubicBezTo>
                    <a:pt x="13576" y="1119"/>
                    <a:pt x="11416" y="2334"/>
                    <a:pt x="10253" y="4242"/>
                  </a:cubicBezTo>
                  <a:cubicBezTo>
                    <a:pt x="9090" y="6151"/>
                    <a:pt x="8924" y="8753"/>
                    <a:pt x="10253" y="10922"/>
                  </a:cubicBezTo>
                  <a:cubicBezTo>
                    <a:pt x="11582" y="13091"/>
                    <a:pt x="14407" y="14825"/>
                    <a:pt x="16234" y="15823"/>
                  </a:cubicBezTo>
                  <a:cubicBezTo>
                    <a:pt x="18062" y="16821"/>
                    <a:pt x="18893" y="17081"/>
                    <a:pt x="19641" y="17385"/>
                  </a:cubicBezTo>
                  <a:cubicBezTo>
                    <a:pt x="20388" y="17688"/>
                    <a:pt x="21053" y="18035"/>
                    <a:pt x="21136" y="18382"/>
                  </a:cubicBezTo>
                  <a:cubicBezTo>
                    <a:pt x="21219" y="18729"/>
                    <a:pt x="20721" y="19076"/>
                    <a:pt x="18727" y="19293"/>
                  </a:cubicBezTo>
                  <a:cubicBezTo>
                    <a:pt x="16733" y="19510"/>
                    <a:pt x="13244" y="19597"/>
                    <a:pt x="10834" y="19380"/>
                  </a:cubicBezTo>
                  <a:cubicBezTo>
                    <a:pt x="8425" y="19163"/>
                    <a:pt x="7096" y="18642"/>
                    <a:pt x="5767" y="18122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344154" y="4147053"/>
              <a:ext cx="91312" cy="1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634502" y="3852477"/>
              <a:ext cx="333613" cy="29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41" fill="norm" stroke="1" extrusionOk="0">
                  <a:moveTo>
                    <a:pt x="2378" y="5933"/>
                  </a:moveTo>
                  <a:cubicBezTo>
                    <a:pt x="1232" y="5564"/>
                    <a:pt x="87" y="5195"/>
                    <a:pt x="5" y="4826"/>
                  </a:cubicBezTo>
                  <a:cubicBezTo>
                    <a:pt x="-77" y="4456"/>
                    <a:pt x="905" y="4087"/>
                    <a:pt x="3032" y="3718"/>
                  </a:cubicBezTo>
                  <a:cubicBezTo>
                    <a:pt x="5159" y="3349"/>
                    <a:pt x="8432" y="2979"/>
                    <a:pt x="10805" y="3718"/>
                  </a:cubicBezTo>
                  <a:cubicBezTo>
                    <a:pt x="13178" y="4456"/>
                    <a:pt x="14650" y="6303"/>
                    <a:pt x="13341" y="9072"/>
                  </a:cubicBezTo>
                  <a:cubicBezTo>
                    <a:pt x="12032" y="11841"/>
                    <a:pt x="7941" y="15533"/>
                    <a:pt x="5487" y="17564"/>
                  </a:cubicBezTo>
                  <a:cubicBezTo>
                    <a:pt x="3032" y="19595"/>
                    <a:pt x="2214" y="19964"/>
                    <a:pt x="2296" y="19687"/>
                  </a:cubicBezTo>
                  <a:cubicBezTo>
                    <a:pt x="2378" y="19410"/>
                    <a:pt x="3359" y="18487"/>
                    <a:pt x="5568" y="16456"/>
                  </a:cubicBezTo>
                  <a:cubicBezTo>
                    <a:pt x="7778" y="14426"/>
                    <a:pt x="11214" y="11287"/>
                    <a:pt x="13423" y="8887"/>
                  </a:cubicBezTo>
                  <a:cubicBezTo>
                    <a:pt x="15632" y="6487"/>
                    <a:pt x="16614" y="4826"/>
                    <a:pt x="17268" y="3441"/>
                  </a:cubicBezTo>
                  <a:cubicBezTo>
                    <a:pt x="17923" y="2056"/>
                    <a:pt x="18250" y="949"/>
                    <a:pt x="17923" y="395"/>
                  </a:cubicBezTo>
                  <a:cubicBezTo>
                    <a:pt x="17596" y="-159"/>
                    <a:pt x="16614" y="-159"/>
                    <a:pt x="15305" y="579"/>
                  </a:cubicBezTo>
                  <a:cubicBezTo>
                    <a:pt x="13996" y="1318"/>
                    <a:pt x="12359" y="2795"/>
                    <a:pt x="11296" y="5103"/>
                  </a:cubicBezTo>
                  <a:cubicBezTo>
                    <a:pt x="10232" y="7410"/>
                    <a:pt x="9741" y="10549"/>
                    <a:pt x="11541" y="13410"/>
                  </a:cubicBezTo>
                  <a:cubicBezTo>
                    <a:pt x="13341" y="16272"/>
                    <a:pt x="17432" y="18856"/>
                    <a:pt x="21523" y="21441"/>
                  </a:cubicBezTo>
                </a:path>
              </a:pathLst>
            </a:custGeom>
            <a:noFill/>
            <a:ln w="49844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3401843" y="3797027"/>
              <a:ext cx="45657" cy="34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360"/>
                    <a:pt x="4800" y="6720"/>
                    <a:pt x="8400" y="10320"/>
                  </a:cubicBezTo>
                  <a:cubicBezTo>
                    <a:pt x="12000" y="13920"/>
                    <a:pt x="16800" y="17760"/>
                    <a:pt x="21600" y="2160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3270476" y="3911166"/>
              <a:ext cx="298772" cy="8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867" y="21600"/>
                  </a:moveTo>
                  <a:cubicBezTo>
                    <a:pt x="1596" y="20291"/>
                    <a:pt x="326" y="18982"/>
                    <a:pt x="53" y="16691"/>
                  </a:cubicBezTo>
                  <a:cubicBezTo>
                    <a:pt x="-219" y="14400"/>
                    <a:pt x="507" y="11127"/>
                    <a:pt x="3411" y="8509"/>
                  </a:cubicBezTo>
                  <a:cubicBezTo>
                    <a:pt x="6315" y="5891"/>
                    <a:pt x="11398" y="3927"/>
                    <a:pt x="14756" y="2618"/>
                  </a:cubicBezTo>
                  <a:cubicBezTo>
                    <a:pt x="18114" y="1309"/>
                    <a:pt x="19747" y="655"/>
                    <a:pt x="21381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3830499" y="3745495"/>
              <a:ext cx="309445" cy="35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1416" y="5869"/>
                  </a:moveTo>
                  <a:cubicBezTo>
                    <a:pt x="708" y="5410"/>
                    <a:pt x="0" y="4950"/>
                    <a:pt x="0" y="4414"/>
                  </a:cubicBezTo>
                  <a:cubicBezTo>
                    <a:pt x="0" y="3878"/>
                    <a:pt x="708" y="3265"/>
                    <a:pt x="3187" y="2499"/>
                  </a:cubicBezTo>
                  <a:cubicBezTo>
                    <a:pt x="5666" y="1733"/>
                    <a:pt x="9915" y="814"/>
                    <a:pt x="12836" y="355"/>
                  </a:cubicBezTo>
                  <a:cubicBezTo>
                    <a:pt x="15757" y="-105"/>
                    <a:pt x="17351" y="-105"/>
                    <a:pt x="18148" y="278"/>
                  </a:cubicBezTo>
                  <a:cubicBezTo>
                    <a:pt x="18944" y="661"/>
                    <a:pt x="18944" y="1427"/>
                    <a:pt x="17439" y="3418"/>
                  </a:cubicBezTo>
                  <a:cubicBezTo>
                    <a:pt x="15934" y="5410"/>
                    <a:pt x="12925" y="8627"/>
                    <a:pt x="10711" y="11001"/>
                  </a:cubicBezTo>
                  <a:cubicBezTo>
                    <a:pt x="8498" y="13376"/>
                    <a:pt x="7082" y="14908"/>
                    <a:pt x="6197" y="16363"/>
                  </a:cubicBezTo>
                  <a:cubicBezTo>
                    <a:pt x="5311" y="17818"/>
                    <a:pt x="4957" y="19197"/>
                    <a:pt x="5666" y="20116"/>
                  </a:cubicBezTo>
                  <a:cubicBezTo>
                    <a:pt x="6374" y="21035"/>
                    <a:pt x="8144" y="21495"/>
                    <a:pt x="10977" y="21265"/>
                  </a:cubicBezTo>
                  <a:cubicBezTo>
                    <a:pt x="13810" y="21035"/>
                    <a:pt x="17705" y="20116"/>
                    <a:pt x="21600" y="19197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3819171" y="3926385"/>
              <a:ext cx="472958" cy="10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291" fill="norm" stroke="1" extrusionOk="0">
                  <a:moveTo>
                    <a:pt x="2122" y="20546"/>
                  </a:moveTo>
                  <a:cubicBezTo>
                    <a:pt x="1203" y="21073"/>
                    <a:pt x="284" y="21600"/>
                    <a:pt x="54" y="21073"/>
                  </a:cubicBezTo>
                  <a:cubicBezTo>
                    <a:pt x="-176" y="20546"/>
                    <a:pt x="284" y="18966"/>
                    <a:pt x="2409" y="16332"/>
                  </a:cubicBezTo>
                  <a:cubicBezTo>
                    <a:pt x="4535" y="13698"/>
                    <a:pt x="8326" y="10010"/>
                    <a:pt x="11773" y="7112"/>
                  </a:cubicBezTo>
                  <a:cubicBezTo>
                    <a:pt x="15220" y="4215"/>
                    <a:pt x="18322" y="2107"/>
                    <a:pt x="21424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4238553" y="3318662"/>
              <a:ext cx="510133" cy="1421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85" fill="norm" stroke="1" extrusionOk="0">
                  <a:moveTo>
                    <a:pt x="1617" y="1718"/>
                  </a:moveTo>
                  <a:cubicBezTo>
                    <a:pt x="868" y="1641"/>
                    <a:pt x="120" y="1564"/>
                    <a:pt x="13" y="1467"/>
                  </a:cubicBezTo>
                  <a:cubicBezTo>
                    <a:pt x="-94" y="1371"/>
                    <a:pt x="441" y="1256"/>
                    <a:pt x="2152" y="1044"/>
                  </a:cubicBezTo>
                  <a:cubicBezTo>
                    <a:pt x="3862" y="832"/>
                    <a:pt x="6750" y="524"/>
                    <a:pt x="8728" y="332"/>
                  </a:cubicBezTo>
                  <a:cubicBezTo>
                    <a:pt x="10706" y="139"/>
                    <a:pt x="11775" y="62"/>
                    <a:pt x="12684" y="24"/>
                  </a:cubicBezTo>
                  <a:cubicBezTo>
                    <a:pt x="13593" y="-15"/>
                    <a:pt x="14342" y="-15"/>
                    <a:pt x="14823" y="101"/>
                  </a:cubicBezTo>
                  <a:cubicBezTo>
                    <a:pt x="15304" y="216"/>
                    <a:pt x="15518" y="447"/>
                    <a:pt x="15625" y="1236"/>
                  </a:cubicBezTo>
                  <a:cubicBezTo>
                    <a:pt x="15732" y="2026"/>
                    <a:pt x="15732" y="3373"/>
                    <a:pt x="15892" y="4875"/>
                  </a:cubicBezTo>
                  <a:cubicBezTo>
                    <a:pt x="16053" y="6376"/>
                    <a:pt x="16373" y="8032"/>
                    <a:pt x="16748" y="9591"/>
                  </a:cubicBezTo>
                  <a:cubicBezTo>
                    <a:pt x="17122" y="11151"/>
                    <a:pt x="17550" y="12614"/>
                    <a:pt x="18084" y="14077"/>
                  </a:cubicBezTo>
                  <a:cubicBezTo>
                    <a:pt x="18619" y="15540"/>
                    <a:pt x="19260" y="17003"/>
                    <a:pt x="19849" y="18255"/>
                  </a:cubicBezTo>
                  <a:cubicBezTo>
                    <a:pt x="20437" y="19506"/>
                    <a:pt x="20971" y="20545"/>
                    <a:pt x="21506" y="21585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14637" y="5646080"/>
              <a:ext cx="1522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16200"/>
                  </a:moveTo>
                  <a:cubicBezTo>
                    <a:pt x="14400" y="-5400"/>
                    <a:pt x="7200" y="-5400"/>
                    <a:pt x="0" y="16200"/>
                  </a:cubicBezTo>
                </a:path>
              </a:pathLst>
            </a:custGeom>
            <a:noFill/>
            <a:ln w="4984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11849" y="5523993"/>
              <a:ext cx="422379" cy="42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03" fill="norm" stroke="1" extrusionOk="0">
                  <a:moveTo>
                    <a:pt x="4078" y="7685"/>
                  </a:moveTo>
                  <a:cubicBezTo>
                    <a:pt x="3949" y="7046"/>
                    <a:pt x="3819" y="6407"/>
                    <a:pt x="4078" y="5832"/>
                  </a:cubicBezTo>
                  <a:cubicBezTo>
                    <a:pt x="4337" y="5257"/>
                    <a:pt x="4983" y="4746"/>
                    <a:pt x="6406" y="4490"/>
                  </a:cubicBezTo>
                  <a:cubicBezTo>
                    <a:pt x="7829" y="4234"/>
                    <a:pt x="10028" y="4234"/>
                    <a:pt x="11321" y="5065"/>
                  </a:cubicBezTo>
                  <a:cubicBezTo>
                    <a:pt x="12614" y="5896"/>
                    <a:pt x="13002" y="7557"/>
                    <a:pt x="11774" y="9922"/>
                  </a:cubicBezTo>
                  <a:cubicBezTo>
                    <a:pt x="10545" y="12286"/>
                    <a:pt x="7699" y="15354"/>
                    <a:pt x="5824" y="17207"/>
                  </a:cubicBezTo>
                  <a:cubicBezTo>
                    <a:pt x="3949" y="19060"/>
                    <a:pt x="3043" y="19699"/>
                    <a:pt x="2073" y="20275"/>
                  </a:cubicBezTo>
                  <a:cubicBezTo>
                    <a:pt x="1103" y="20850"/>
                    <a:pt x="68" y="21361"/>
                    <a:pt x="4" y="21297"/>
                  </a:cubicBezTo>
                  <a:cubicBezTo>
                    <a:pt x="-61" y="21233"/>
                    <a:pt x="844" y="20594"/>
                    <a:pt x="2914" y="18997"/>
                  </a:cubicBezTo>
                  <a:cubicBezTo>
                    <a:pt x="4983" y="17399"/>
                    <a:pt x="8217" y="14843"/>
                    <a:pt x="11321" y="11967"/>
                  </a:cubicBezTo>
                  <a:cubicBezTo>
                    <a:pt x="14425" y="9091"/>
                    <a:pt x="17400" y="5896"/>
                    <a:pt x="19017" y="3851"/>
                  </a:cubicBezTo>
                  <a:cubicBezTo>
                    <a:pt x="20634" y="1806"/>
                    <a:pt x="20892" y="911"/>
                    <a:pt x="20698" y="400"/>
                  </a:cubicBezTo>
                  <a:cubicBezTo>
                    <a:pt x="20504" y="-111"/>
                    <a:pt x="19858" y="-239"/>
                    <a:pt x="18499" y="656"/>
                  </a:cubicBezTo>
                  <a:cubicBezTo>
                    <a:pt x="17141" y="1550"/>
                    <a:pt x="15072" y="3468"/>
                    <a:pt x="13649" y="5960"/>
                  </a:cubicBezTo>
                  <a:cubicBezTo>
                    <a:pt x="12226" y="8452"/>
                    <a:pt x="11450" y="11520"/>
                    <a:pt x="12873" y="13948"/>
                  </a:cubicBezTo>
                  <a:cubicBezTo>
                    <a:pt x="14296" y="16376"/>
                    <a:pt x="17917" y="18166"/>
                    <a:pt x="21539" y="19955"/>
                  </a:cubicBezTo>
                </a:path>
              </a:pathLst>
            </a:custGeom>
            <a:noFill/>
            <a:ln w="4984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532211" y="5689200"/>
              <a:ext cx="148698" cy="45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18942" y="14798"/>
                  </a:moveTo>
                  <a:cubicBezTo>
                    <a:pt x="15458" y="14559"/>
                    <a:pt x="11974" y="14320"/>
                    <a:pt x="8664" y="14977"/>
                  </a:cubicBezTo>
                  <a:cubicBezTo>
                    <a:pt x="5355" y="15633"/>
                    <a:pt x="2219" y="17185"/>
                    <a:pt x="826" y="18259"/>
                  </a:cubicBezTo>
                  <a:cubicBezTo>
                    <a:pt x="-568" y="19333"/>
                    <a:pt x="-220" y="19929"/>
                    <a:pt x="2045" y="20287"/>
                  </a:cubicBezTo>
                  <a:cubicBezTo>
                    <a:pt x="4309" y="20645"/>
                    <a:pt x="8490" y="20765"/>
                    <a:pt x="12148" y="19870"/>
                  </a:cubicBezTo>
                  <a:cubicBezTo>
                    <a:pt x="15806" y="18975"/>
                    <a:pt x="18942" y="17065"/>
                    <a:pt x="19987" y="14141"/>
                  </a:cubicBezTo>
                  <a:cubicBezTo>
                    <a:pt x="21032" y="11218"/>
                    <a:pt x="19987" y="7280"/>
                    <a:pt x="19116" y="4952"/>
                  </a:cubicBezTo>
                  <a:cubicBezTo>
                    <a:pt x="18245" y="2625"/>
                    <a:pt x="17548" y="1909"/>
                    <a:pt x="16677" y="1253"/>
                  </a:cubicBezTo>
                  <a:cubicBezTo>
                    <a:pt x="15806" y="597"/>
                    <a:pt x="14761" y="0"/>
                    <a:pt x="13890" y="0"/>
                  </a:cubicBezTo>
                  <a:cubicBezTo>
                    <a:pt x="13019" y="0"/>
                    <a:pt x="12322" y="597"/>
                    <a:pt x="11974" y="2804"/>
                  </a:cubicBezTo>
                  <a:cubicBezTo>
                    <a:pt x="11626" y="5012"/>
                    <a:pt x="11626" y="8831"/>
                    <a:pt x="12671" y="12232"/>
                  </a:cubicBezTo>
                  <a:cubicBezTo>
                    <a:pt x="13716" y="15633"/>
                    <a:pt x="15806" y="18617"/>
                    <a:pt x="17897" y="21600"/>
                  </a:cubicBezTo>
                </a:path>
              </a:pathLst>
            </a:custGeom>
            <a:noFill/>
            <a:ln w="4984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739860" y="6049372"/>
              <a:ext cx="196580" cy="517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2988" y="0"/>
                  </a:moveTo>
                  <a:cubicBezTo>
                    <a:pt x="8887" y="0"/>
                    <a:pt x="4786" y="0"/>
                    <a:pt x="2462" y="265"/>
                  </a:cubicBezTo>
                  <a:cubicBezTo>
                    <a:pt x="138" y="529"/>
                    <a:pt x="-409" y="1059"/>
                    <a:pt x="275" y="1482"/>
                  </a:cubicBezTo>
                  <a:cubicBezTo>
                    <a:pt x="958" y="1906"/>
                    <a:pt x="2872" y="2224"/>
                    <a:pt x="5333" y="2382"/>
                  </a:cubicBezTo>
                  <a:cubicBezTo>
                    <a:pt x="7793" y="2541"/>
                    <a:pt x="10801" y="2541"/>
                    <a:pt x="12988" y="2435"/>
                  </a:cubicBezTo>
                  <a:cubicBezTo>
                    <a:pt x="15176" y="2329"/>
                    <a:pt x="16543" y="2118"/>
                    <a:pt x="17226" y="2382"/>
                  </a:cubicBezTo>
                  <a:cubicBezTo>
                    <a:pt x="17910" y="2647"/>
                    <a:pt x="17910" y="3388"/>
                    <a:pt x="18047" y="5824"/>
                  </a:cubicBezTo>
                  <a:cubicBezTo>
                    <a:pt x="18183" y="8259"/>
                    <a:pt x="18457" y="12388"/>
                    <a:pt x="19004" y="15300"/>
                  </a:cubicBezTo>
                  <a:cubicBezTo>
                    <a:pt x="19550" y="18212"/>
                    <a:pt x="20371" y="19906"/>
                    <a:pt x="21191" y="21600"/>
                  </a:cubicBezTo>
                </a:path>
              </a:pathLst>
            </a:custGeom>
            <a:noFill/>
            <a:ln w="4984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1210372" y="5745001"/>
              <a:ext cx="190233" cy="3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1186189" y="5843921"/>
              <a:ext cx="206808" cy="2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700" fill="norm" stroke="1" extrusionOk="0">
                  <a:moveTo>
                    <a:pt x="2511" y="0"/>
                  </a:moveTo>
                  <a:cubicBezTo>
                    <a:pt x="1194" y="7200"/>
                    <a:pt x="-123" y="14400"/>
                    <a:pt x="9" y="18000"/>
                  </a:cubicBezTo>
                  <a:cubicBezTo>
                    <a:pt x="140" y="21600"/>
                    <a:pt x="1721" y="21600"/>
                    <a:pt x="5540" y="18000"/>
                  </a:cubicBezTo>
                  <a:cubicBezTo>
                    <a:pt x="9360" y="14400"/>
                    <a:pt x="15418" y="7200"/>
                    <a:pt x="21477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1963690" y="5449377"/>
              <a:ext cx="433730" cy="37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8692"/>
                  </a:moveTo>
                  <a:cubicBezTo>
                    <a:pt x="0" y="7962"/>
                    <a:pt x="0" y="7232"/>
                    <a:pt x="379" y="6867"/>
                  </a:cubicBezTo>
                  <a:cubicBezTo>
                    <a:pt x="758" y="6503"/>
                    <a:pt x="1516" y="6503"/>
                    <a:pt x="2589" y="6721"/>
                  </a:cubicBezTo>
                  <a:cubicBezTo>
                    <a:pt x="3663" y="6940"/>
                    <a:pt x="5053" y="7378"/>
                    <a:pt x="5747" y="8838"/>
                  </a:cubicBezTo>
                  <a:cubicBezTo>
                    <a:pt x="6442" y="10297"/>
                    <a:pt x="6442" y="12778"/>
                    <a:pt x="6063" y="14457"/>
                  </a:cubicBezTo>
                  <a:cubicBezTo>
                    <a:pt x="5684" y="16135"/>
                    <a:pt x="4926" y="17011"/>
                    <a:pt x="4105" y="17594"/>
                  </a:cubicBezTo>
                  <a:cubicBezTo>
                    <a:pt x="3284" y="18178"/>
                    <a:pt x="2400" y="18470"/>
                    <a:pt x="2021" y="18251"/>
                  </a:cubicBezTo>
                  <a:cubicBezTo>
                    <a:pt x="1642" y="18032"/>
                    <a:pt x="1768" y="17303"/>
                    <a:pt x="3158" y="15551"/>
                  </a:cubicBezTo>
                  <a:cubicBezTo>
                    <a:pt x="4547" y="13800"/>
                    <a:pt x="7200" y="11027"/>
                    <a:pt x="9600" y="8473"/>
                  </a:cubicBezTo>
                  <a:cubicBezTo>
                    <a:pt x="12000" y="5919"/>
                    <a:pt x="14147" y="3584"/>
                    <a:pt x="15411" y="2124"/>
                  </a:cubicBezTo>
                  <a:cubicBezTo>
                    <a:pt x="16674" y="665"/>
                    <a:pt x="17053" y="81"/>
                    <a:pt x="16926" y="8"/>
                  </a:cubicBezTo>
                  <a:cubicBezTo>
                    <a:pt x="16800" y="-65"/>
                    <a:pt x="16168" y="373"/>
                    <a:pt x="14968" y="2197"/>
                  </a:cubicBezTo>
                  <a:cubicBezTo>
                    <a:pt x="13768" y="4021"/>
                    <a:pt x="12000" y="7232"/>
                    <a:pt x="11053" y="10297"/>
                  </a:cubicBezTo>
                  <a:cubicBezTo>
                    <a:pt x="10105" y="13362"/>
                    <a:pt x="9979" y="16281"/>
                    <a:pt x="10926" y="18178"/>
                  </a:cubicBezTo>
                  <a:cubicBezTo>
                    <a:pt x="11874" y="20076"/>
                    <a:pt x="13895" y="20951"/>
                    <a:pt x="15853" y="21243"/>
                  </a:cubicBezTo>
                  <a:cubicBezTo>
                    <a:pt x="17811" y="21535"/>
                    <a:pt x="19705" y="21243"/>
                    <a:pt x="21600" y="20951"/>
                  </a:cubicBezTo>
                </a:path>
              </a:pathLst>
            </a:custGeom>
            <a:noFill/>
            <a:ln w="4984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2437533" y="5699345"/>
              <a:ext cx="179605" cy="50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14155" y="0"/>
                  </a:moveTo>
                  <a:cubicBezTo>
                    <a:pt x="9955" y="537"/>
                    <a:pt x="5755" y="1075"/>
                    <a:pt x="3205" y="1558"/>
                  </a:cubicBezTo>
                  <a:cubicBezTo>
                    <a:pt x="655" y="2042"/>
                    <a:pt x="-245" y="2472"/>
                    <a:pt x="55" y="3116"/>
                  </a:cubicBezTo>
                  <a:cubicBezTo>
                    <a:pt x="355" y="3761"/>
                    <a:pt x="1855" y="4621"/>
                    <a:pt x="4555" y="4836"/>
                  </a:cubicBezTo>
                  <a:cubicBezTo>
                    <a:pt x="7255" y="5051"/>
                    <a:pt x="11155" y="4621"/>
                    <a:pt x="13705" y="4245"/>
                  </a:cubicBezTo>
                  <a:cubicBezTo>
                    <a:pt x="16255" y="3869"/>
                    <a:pt x="17455" y="3546"/>
                    <a:pt x="18505" y="3170"/>
                  </a:cubicBezTo>
                  <a:cubicBezTo>
                    <a:pt x="19555" y="2794"/>
                    <a:pt x="20455" y="2364"/>
                    <a:pt x="20905" y="2687"/>
                  </a:cubicBezTo>
                  <a:cubicBezTo>
                    <a:pt x="21355" y="3009"/>
                    <a:pt x="21355" y="4084"/>
                    <a:pt x="20905" y="6394"/>
                  </a:cubicBezTo>
                  <a:cubicBezTo>
                    <a:pt x="20455" y="8704"/>
                    <a:pt x="19555" y="12251"/>
                    <a:pt x="19105" y="14991"/>
                  </a:cubicBezTo>
                  <a:cubicBezTo>
                    <a:pt x="18655" y="17731"/>
                    <a:pt x="18655" y="19666"/>
                    <a:pt x="18655" y="21600"/>
                  </a:cubicBezTo>
                </a:path>
              </a:pathLst>
            </a:custGeom>
            <a:noFill/>
            <a:ln w="4984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2930069" y="5516723"/>
              <a:ext cx="220669" cy="6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4400"/>
                    <a:pt x="11421" y="7200"/>
                    <a:pt x="15021" y="3600"/>
                  </a:cubicBezTo>
                  <a:cubicBezTo>
                    <a:pt x="18621" y="0"/>
                    <a:pt x="20110" y="0"/>
                    <a:pt x="2160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3348579" y="5365107"/>
              <a:ext cx="342417" cy="36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2201"/>
                  </a:moveTo>
                  <a:cubicBezTo>
                    <a:pt x="3520" y="1308"/>
                    <a:pt x="7040" y="414"/>
                    <a:pt x="10400" y="116"/>
                  </a:cubicBezTo>
                  <a:cubicBezTo>
                    <a:pt x="13760" y="-182"/>
                    <a:pt x="16960" y="116"/>
                    <a:pt x="18720" y="786"/>
                  </a:cubicBezTo>
                  <a:cubicBezTo>
                    <a:pt x="20480" y="1457"/>
                    <a:pt x="20800" y="2499"/>
                    <a:pt x="19200" y="4734"/>
                  </a:cubicBezTo>
                  <a:cubicBezTo>
                    <a:pt x="17600" y="6968"/>
                    <a:pt x="14080" y="10395"/>
                    <a:pt x="11440" y="12778"/>
                  </a:cubicBezTo>
                  <a:cubicBezTo>
                    <a:pt x="8800" y="15161"/>
                    <a:pt x="7040" y="16502"/>
                    <a:pt x="5760" y="17396"/>
                  </a:cubicBezTo>
                  <a:cubicBezTo>
                    <a:pt x="4480" y="18290"/>
                    <a:pt x="3680" y="18737"/>
                    <a:pt x="3520" y="19332"/>
                  </a:cubicBezTo>
                  <a:cubicBezTo>
                    <a:pt x="3360" y="19928"/>
                    <a:pt x="3840" y="20673"/>
                    <a:pt x="5440" y="21046"/>
                  </a:cubicBezTo>
                  <a:cubicBezTo>
                    <a:pt x="7040" y="21418"/>
                    <a:pt x="9760" y="21418"/>
                    <a:pt x="12640" y="21046"/>
                  </a:cubicBezTo>
                  <a:cubicBezTo>
                    <a:pt x="15520" y="20673"/>
                    <a:pt x="18560" y="19928"/>
                    <a:pt x="21600" y="19183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3394872" y="5478676"/>
              <a:ext cx="493965" cy="10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1956" y="21600"/>
                  </a:moveTo>
                  <a:cubicBezTo>
                    <a:pt x="1074" y="21086"/>
                    <a:pt x="193" y="20571"/>
                    <a:pt x="27" y="19800"/>
                  </a:cubicBezTo>
                  <a:cubicBezTo>
                    <a:pt x="-138" y="19029"/>
                    <a:pt x="413" y="18000"/>
                    <a:pt x="2562" y="15943"/>
                  </a:cubicBezTo>
                  <a:cubicBezTo>
                    <a:pt x="4711" y="13886"/>
                    <a:pt x="8458" y="10800"/>
                    <a:pt x="11874" y="7971"/>
                  </a:cubicBezTo>
                  <a:cubicBezTo>
                    <a:pt x="15291" y="5143"/>
                    <a:pt x="18376" y="2571"/>
                    <a:pt x="21462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1988021" y="6178729"/>
              <a:ext cx="2159532" cy="16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1049" y="21600"/>
                  </a:moveTo>
                  <a:cubicBezTo>
                    <a:pt x="872" y="21273"/>
                    <a:pt x="694" y="20945"/>
                    <a:pt x="492" y="19964"/>
                  </a:cubicBezTo>
                  <a:cubicBezTo>
                    <a:pt x="289" y="18982"/>
                    <a:pt x="61" y="17345"/>
                    <a:pt x="11" y="16364"/>
                  </a:cubicBezTo>
                  <a:cubicBezTo>
                    <a:pt x="-40" y="15382"/>
                    <a:pt x="87" y="15055"/>
                    <a:pt x="593" y="14727"/>
                  </a:cubicBezTo>
                  <a:cubicBezTo>
                    <a:pt x="1100" y="14400"/>
                    <a:pt x="1986" y="14073"/>
                    <a:pt x="2821" y="13745"/>
                  </a:cubicBezTo>
                  <a:cubicBezTo>
                    <a:pt x="3657" y="13418"/>
                    <a:pt x="4442" y="13091"/>
                    <a:pt x="5366" y="12764"/>
                  </a:cubicBezTo>
                  <a:cubicBezTo>
                    <a:pt x="6291" y="12436"/>
                    <a:pt x="7354" y="12109"/>
                    <a:pt x="8418" y="11455"/>
                  </a:cubicBezTo>
                  <a:cubicBezTo>
                    <a:pt x="9481" y="10800"/>
                    <a:pt x="10545" y="9818"/>
                    <a:pt x="11558" y="8836"/>
                  </a:cubicBezTo>
                  <a:cubicBezTo>
                    <a:pt x="12571" y="7855"/>
                    <a:pt x="13533" y="6873"/>
                    <a:pt x="14444" y="5727"/>
                  </a:cubicBezTo>
                  <a:cubicBezTo>
                    <a:pt x="15356" y="4582"/>
                    <a:pt x="16217" y="3273"/>
                    <a:pt x="17243" y="2291"/>
                  </a:cubicBezTo>
                  <a:cubicBezTo>
                    <a:pt x="18268" y="1309"/>
                    <a:pt x="19458" y="655"/>
                    <a:pt x="20205" y="327"/>
                  </a:cubicBezTo>
                  <a:cubicBezTo>
                    <a:pt x="20952" y="0"/>
                    <a:pt x="21256" y="0"/>
                    <a:pt x="21560" y="0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2848314" y="6377578"/>
              <a:ext cx="479562" cy="51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53" fill="norm" stroke="1" extrusionOk="0">
                  <a:moveTo>
                    <a:pt x="931" y="21453"/>
                  </a:moveTo>
                  <a:cubicBezTo>
                    <a:pt x="592" y="21032"/>
                    <a:pt x="252" y="20610"/>
                    <a:pt x="83" y="20136"/>
                  </a:cubicBezTo>
                  <a:cubicBezTo>
                    <a:pt x="-87" y="19662"/>
                    <a:pt x="-87" y="19135"/>
                    <a:pt x="987" y="17660"/>
                  </a:cubicBezTo>
                  <a:cubicBezTo>
                    <a:pt x="2062" y="16185"/>
                    <a:pt x="4210" y="13761"/>
                    <a:pt x="6642" y="11443"/>
                  </a:cubicBezTo>
                  <a:cubicBezTo>
                    <a:pt x="9073" y="9125"/>
                    <a:pt x="11787" y="6913"/>
                    <a:pt x="13766" y="5385"/>
                  </a:cubicBezTo>
                  <a:cubicBezTo>
                    <a:pt x="15745" y="3857"/>
                    <a:pt x="16989" y="3014"/>
                    <a:pt x="17894" y="2276"/>
                  </a:cubicBezTo>
                  <a:cubicBezTo>
                    <a:pt x="18799" y="1539"/>
                    <a:pt x="19364" y="907"/>
                    <a:pt x="19308" y="485"/>
                  </a:cubicBezTo>
                  <a:cubicBezTo>
                    <a:pt x="19251" y="64"/>
                    <a:pt x="18573" y="-147"/>
                    <a:pt x="17103" y="116"/>
                  </a:cubicBezTo>
                  <a:cubicBezTo>
                    <a:pt x="15632" y="380"/>
                    <a:pt x="13371" y="1117"/>
                    <a:pt x="11844" y="2118"/>
                  </a:cubicBezTo>
                  <a:cubicBezTo>
                    <a:pt x="10317" y="3119"/>
                    <a:pt x="9526" y="4384"/>
                    <a:pt x="10261" y="5806"/>
                  </a:cubicBezTo>
                  <a:cubicBezTo>
                    <a:pt x="10996" y="7229"/>
                    <a:pt x="13258" y="8809"/>
                    <a:pt x="15123" y="9863"/>
                  </a:cubicBezTo>
                  <a:cubicBezTo>
                    <a:pt x="16989" y="10916"/>
                    <a:pt x="18460" y="11443"/>
                    <a:pt x="19477" y="11865"/>
                  </a:cubicBezTo>
                  <a:cubicBezTo>
                    <a:pt x="20495" y="12286"/>
                    <a:pt x="21061" y="12602"/>
                    <a:pt x="21287" y="13024"/>
                  </a:cubicBezTo>
                  <a:cubicBezTo>
                    <a:pt x="21513" y="13445"/>
                    <a:pt x="21400" y="13972"/>
                    <a:pt x="20212" y="14552"/>
                  </a:cubicBezTo>
                  <a:cubicBezTo>
                    <a:pt x="19025" y="15131"/>
                    <a:pt x="16763" y="15763"/>
                    <a:pt x="14219" y="16237"/>
                  </a:cubicBezTo>
                  <a:cubicBezTo>
                    <a:pt x="11674" y="16712"/>
                    <a:pt x="8847" y="17028"/>
                    <a:pt x="7151" y="17133"/>
                  </a:cubicBezTo>
                  <a:cubicBezTo>
                    <a:pt x="5454" y="17238"/>
                    <a:pt x="4889" y="17133"/>
                    <a:pt x="4889" y="16659"/>
                  </a:cubicBezTo>
                  <a:cubicBezTo>
                    <a:pt x="4889" y="16185"/>
                    <a:pt x="5454" y="15342"/>
                    <a:pt x="6020" y="14499"/>
                  </a:cubicBezTo>
                </a:path>
              </a:pathLst>
            </a:custGeom>
            <a:noFill/>
            <a:ln w="4984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474" name="LLM.int8, Dettmers et al.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LLM.int8, Dettmers et al. 2022</a:t>
            </a:r>
          </a:p>
        </p:txBody>
      </p:sp>
      <p:sp>
        <p:nvSpPr>
          <p:cNvPr id="475" name="Propose the first billion-scale INT8 quantisation for transformers that does not incur any performance degradatio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 the first billion-scale INT8 quantisation for transformers that does not incur any performance degradation </a:t>
            </a:r>
          </a:p>
        </p:txBody>
      </p:sp>
      <p:pic>
        <p:nvPicPr>
          <p:cNvPr id="4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981" y="6434290"/>
            <a:ext cx="12638038" cy="6373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LLM.int8, Dettmers et al.,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LLM.int8, Dettmers et al., 2022</a:t>
            </a:r>
          </a:p>
        </p:txBody>
      </p:sp>
      <p:sp>
        <p:nvSpPr>
          <p:cNvPr id="479" name="Vector-wise Quantis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Vector-wise Quantisation</a:t>
            </a:r>
          </a:p>
        </p:txBody>
      </p:sp>
      <p:pic>
        <p:nvPicPr>
          <p:cNvPr id="48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422" y="3533145"/>
            <a:ext cx="22648402" cy="89523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Drawing"/>
          <p:cNvGrpSpPr/>
          <p:nvPr/>
        </p:nvGrpSpPr>
        <p:grpSpPr>
          <a:xfrm>
            <a:off x="1053077" y="4140880"/>
            <a:ext cx="6388158" cy="1656838"/>
            <a:chOff x="-6387521" y="-435945"/>
            <a:chExt cx="6388156" cy="1656837"/>
          </a:xfrm>
        </p:grpSpPr>
        <p:sp>
          <p:nvSpPr>
            <p:cNvPr id="481" name="Line"/>
            <p:cNvSpPr/>
            <p:nvPr/>
          </p:nvSpPr>
          <p:spPr>
            <a:xfrm>
              <a:off x="-175796" y="-176431"/>
              <a:ext cx="176432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-6387522" y="-435946"/>
              <a:ext cx="4599632" cy="165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07" fill="norm" stroke="1" extrusionOk="0">
                  <a:moveTo>
                    <a:pt x="3190" y="7815"/>
                  </a:moveTo>
                  <a:cubicBezTo>
                    <a:pt x="3223" y="7321"/>
                    <a:pt x="3255" y="6827"/>
                    <a:pt x="3271" y="6467"/>
                  </a:cubicBezTo>
                  <a:cubicBezTo>
                    <a:pt x="3288" y="6108"/>
                    <a:pt x="3288" y="5884"/>
                    <a:pt x="3247" y="5771"/>
                  </a:cubicBezTo>
                  <a:cubicBezTo>
                    <a:pt x="3206" y="5659"/>
                    <a:pt x="3125" y="5659"/>
                    <a:pt x="2898" y="6063"/>
                  </a:cubicBezTo>
                  <a:cubicBezTo>
                    <a:pt x="2671" y="6467"/>
                    <a:pt x="2298" y="7276"/>
                    <a:pt x="1924" y="8354"/>
                  </a:cubicBezTo>
                  <a:cubicBezTo>
                    <a:pt x="1551" y="9431"/>
                    <a:pt x="1178" y="10778"/>
                    <a:pt x="870" y="11946"/>
                  </a:cubicBezTo>
                  <a:cubicBezTo>
                    <a:pt x="561" y="13114"/>
                    <a:pt x="318" y="14102"/>
                    <a:pt x="172" y="14753"/>
                  </a:cubicBezTo>
                  <a:cubicBezTo>
                    <a:pt x="26" y="15404"/>
                    <a:pt x="-23" y="15718"/>
                    <a:pt x="9" y="15808"/>
                  </a:cubicBezTo>
                  <a:cubicBezTo>
                    <a:pt x="42" y="15898"/>
                    <a:pt x="156" y="15763"/>
                    <a:pt x="391" y="15224"/>
                  </a:cubicBezTo>
                  <a:cubicBezTo>
                    <a:pt x="626" y="14685"/>
                    <a:pt x="983" y="13742"/>
                    <a:pt x="1373" y="12620"/>
                  </a:cubicBezTo>
                  <a:cubicBezTo>
                    <a:pt x="1762" y="11497"/>
                    <a:pt x="2184" y="10195"/>
                    <a:pt x="2598" y="8937"/>
                  </a:cubicBezTo>
                  <a:cubicBezTo>
                    <a:pt x="3012" y="7680"/>
                    <a:pt x="3417" y="6467"/>
                    <a:pt x="3839" y="5390"/>
                  </a:cubicBezTo>
                  <a:cubicBezTo>
                    <a:pt x="4261" y="4312"/>
                    <a:pt x="4699" y="3369"/>
                    <a:pt x="4967" y="2897"/>
                  </a:cubicBezTo>
                  <a:cubicBezTo>
                    <a:pt x="5235" y="2426"/>
                    <a:pt x="5332" y="2426"/>
                    <a:pt x="5381" y="2561"/>
                  </a:cubicBezTo>
                  <a:cubicBezTo>
                    <a:pt x="5430" y="2695"/>
                    <a:pt x="5430" y="2965"/>
                    <a:pt x="5267" y="3616"/>
                  </a:cubicBezTo>
                  <a:cubicBezTo>
                    <a:pt x="5105" y="4267"/>
                    <a:pt x="4781" y="5300"/>
                    <a:pt x="4399" y="6400"/>
                  </a:cubicBezTo>
                  <a:cubicBezTo>
                    <a:pt x="4018" y="7500"/>
                    <a:pt x="3580" y="8668"/>
                    <a:pt x="3117" y="9768"/>
                  </a:cubicBezTo>
                  <a:cubicBezTo>
                    <a:pt x="2655" y="10868"/>
                    <a:pt x="2168" y="11901"/>
                    <a:pt x="1892" y="12485"/>
                  </a:cubicBezTo>
                  <a:cubicBezTo>
                    <a:pt x="1616" y="13069"/>
                    <a:pt x="1551" y="13203"/>
                    <a:pt x="1446" y="13383"/>
                  </a:cubicBezTo>
                  <a:cubicBezTo>
                    <a:pt x="1340" y="13563"/>
                    <a:pt x="1194" y="13787"/>
                    <a:pt x="1162" y="13810"/>
                  </a:cubicBezTo>
                  <a:cubicBezTo>
                    <a:pt x="1129" y="13832"/>
                    <a:pt x="1210" y="13652"/>
                    <a:pt x="1454" y="12979"/>
                  </a:cubicBezTo>
                  <a:cubicBezTo>
                    <a:pt x="1697" y="12305"/>
                    <a:pt x="2103" y="11138"/>
                    <a:pt x="2549" y="9880"/>
                  </a:cubicBezTo>
                  <a:cubicBezTo>
                    <a:pt x="2995" y="8623"/>
                    <a:pt x="3482" y="7276"/>
                    <a:pt x="3888" y="6176"/>
                  </a:cubicBezTo>
                  <a:cubicBezTo>
                    <a:pt x="4294" y="5075"/>
                    <a:pt x="4618" y="4222"/>
                    <a:pt x="4829" y="3728"/>
                  </a:cubicBezTo>
                  <a:cubicBezTo>
                    <a:pt x="5040" y="3234"/>
                    <a:pt x="5138" y="3099"/>
                    <a:pt x="5154" y="3144"/>
                  </a:cubicBezTo>
                  <a:cubicBezTo>
                    <a:pt x="5170" y="3189"/>
                    <a:pt x="5105" y="3414"/>
                    <a:pt x="4886" y="3998"/>
                  </a:cubicBezTo>
                  <a:cubicBezTo>
                    <a:pt x="4667" y="4581"/>
                    <a:pt x="4294" y="5524"/>
                    <a:pt x="3888" y="6512"/>
                  </a:cubicBezTo>
                  <a:cubicBezTo>
                    <a:pt x="3482" y="7500"/>
                    <a:pt x="3044" y="8533"/>
                    <a:pt x="2557" y="9611"/>
                  </a:cubicBezTo>
                  <a:cubicBezTo>
                    <a:pt x="2070" y="10689"/>
                    <a:pt x="1535" y="11811"/>
                    <a:pt x="1194" y="12530"/>
                  </a:cubicBezTo>
                  <a:cubicBezTo>
                    <a:pt x="853" y="13248"/>
                    <a:pt x="707" y="13563"/>
                    <a:pt x="569" y="13855"/>
                  </a:cubicBezTo>
                  <a:cubicBezTo>
                    <a:pt x="431" y="14146"/>
                    <a:pt x="302" y="14416"/>
                    <a:pt x="318" y="14393"/>
                  </a:cubicBezTo>
                  <a:cubicBezTo>
                    <a:pt x="334" y="14371"/>
                    <a:pt x="496" y="14057"/>
                    <a:pt x="805" y="13383"/>
                  </a:cubicBezTo>
                  <a:cubicBezTo>
                    <a:pt x="1113" y="12709"/>
                    <a:pt x="1567" y="11677"/>
                    <a:pt x="2054" y="10599"/>
                  </a:cubicBezTo>
                  <a:cubicBezTo>
                    <a:pt x="2541" y="9521"/>
                    <a:pt x="3060" y="8398"/>
                    <a:pt x="3507" y="7478"/>
                  </a:cubicBezTo>
                  <a:cubicBezTo>
                    <a:pt x="3953" y="6557"/>
                    <a:pt x="4326" y="5839"/>
                    <a:pt x="4594" y="5300"/>
                  </a:cubicBezTo>
                  <a:cubicBezTo>
                    <a:pt x="4862" y="4761"/>
                    <a:pt x="5024" y="4402"/>
                    <a:pt x="5130" y="4110"/>
                  </a:cubicBezTo>
                  <a:cubicBezTo>
                    <a:pt x="5235" y="3818"/>
                    <a:pt x="5284" y="3593"/>
                    <a:pt x="5251" y="3526"/>
                  </a:cubicBezTo>
                  <a:cubicBezTo>
                    <a:pt x="5219" y="3459"/>
                    <a:pt x="5105" y="3549"/>
                    <a:pt x="4829" y="4065"/>
                  </a:cubicBezTo>
                  <a:cubicBezTo>
                    <a:pt x="4553" y="4581"/>
                    <a:pt x="4115" y="5524"/>
                    <a:pt x="3661" y="6535"/>
                  </a:cubicBezTo>
                  <a:cubicBezTo>
                    <a:pt x="3206" y="7545"/>
                    <a:pt x="2736" y="8623"/>
                    <a:pt x="2363" y="9431"/>
                  </a:cubicBezTo>
                  <a:cubicBezTo>
                    <a:pt x="1989" y="10240"/>
                    <a:pt x="1713" y="10778"/>
                    <a:pt x="1527" y="11093"/>
                  </a:cubicBezTo>
                  <a:cubicBezTo>
                    <a:pt x="1340" y="11407"/>
                    <a:pt x="1243" y="11497"/>
                    <a:pt x="1235" y="11430"/>
                  </a:cubicBezTo>
                  <a:cubicBezTo>
                    <a:pt x="1227" y="11362"/>
                    <a:pt x="1308" y="11138"/>
                    <a:pt x="1600" y="10329"/>
                  </a:cubicBezTo>
                  <a:cubicBezTo>
                    <a:pt x="1892" y="9521"/>
                    <a:pt x="2395" y="8129"/>
                    <a:pt x="2817" y="6961"/>
                  </a:cubicBezTo>
                  <a:cubicBezTo>
                    <a:pt x="3239" y="5794"/>
                    <a:pt x="3580" y="4851"/>
                    <a:pt x="3807" y="4267"/>
                  </a:cubicBezTo>
                  <a:cubicBezTo>
                    <a:pt x="4034" y="3683"/>
                    <a:pt x="4148" y="3459"/>
                    <a:pt x="4140" y="3526"/>
                  </a:cubicBezTo>
                  <a:cubicBezTo>
                    <a:pt x="4131" y="3593"/>
                    <a:pt x="4002" y="3953"/>
                    <a:pt x="3758" y="4671"/>
                  </a:cubicBezTo>
                  <a:cubicBezTo>
                    <a:pt x="3515" y="5390"/>
                    <a:pt x="3158" y="6467"/>
                    <a:pt x="2793" y="7568"/>
                  </a:cubicBezTo>
                  <a:cubicBezTo>
                    <a:pt x="2427" y="8668"/>
                    <a:pt x="2054" y="9791"/>
                    <a:pt x="1786" y="10554"/>
                  </a:cubicBezTo>
                  <a:cubicBezTo>
                    <a:pt x="1519" y="11317"/>
                    <a:pt x="1356" y="11721"/>
                    <a:pt x="1308" y="11856"/>
                  </a:cubicBezTo>
                  <a:cubicBezTo>
                    <a:pt x="1259" y="11991"/>
                    <a:pt x="1324" y="11856"/>
                    <a:pt x="1551" y="11272"/>
                  </a:cubicBezTo>
                  <a:cubicBezTo>
                    <a:pt x="1778" y="10689"/>
                    <a:pt x="2168" y="9656"/>
                    <a:pt x="2574" y="8623"/>
                  </a:cubicBezTo>
                  <a:cubicBezTo>
                    <a:pt x="2979" y="7590"/>
                    <a:pt x="3401" y="6557"/>
                    <a:pt x="3645" y="5973"/>
                  </a:cubicBezTo>
                  <a:cubicBezTo>
                    <a:pt x="3888" y="5390"/>
                    <a:pt x="3953" y="5255"/>
                    <a:pt x="4026" y="5120"/>
                  </a:cubicBezTo>
                  <a:cubicBezTo>
                    <a:pt x="4099" y="4986"/>
                    <a:pt x="4180" y="4851"/>
                    <a:pt x="4204" y="4918"/>
                  </a:cubicBezTo>
                  <a:cubicBezTo>
                    <a:pt x="4229" y="4986"/>
                    <a:pt x="4196" y="5255"/>
                    <a:pt x="3994" y="6041"/>
                  </a:cubicBezTo>
                  <a:cubicBezTo>
                    <a:pt x="3791" y="6827"/>
                    <a:pt x="3417" y="8129"/>
                    <a:pt x="3036" y="9409"/>
                  </a:cubicBezTo>
                  <a:cubicBezTo>
                    <a:pt x="2655" y="10689"/>
                    <a:pt x="2265" y="11946"/>
                    <a:pt x="1941" y="12979"/>
                  </a:cubicBezTo>
                  <a:cubicBezTo>
                    <a:pt x="1616" y="14012"/>
                    <a:pt x="1356" y="14820"/>
                    <a:pt x="1170" y="15359"/>
                  </a:cubicBezTo>
                  <a:cubicBezTo>
                    <a:pt x="983" y="15898"/>
                    <a:pt x="870" y="16167"/>
                    <a:pt x="853" y="16279"/>
                  </a:cubicBezTo>
                  <a:cubicBezTo>
                    <a:pt x="837" y="16392"/>
                    <a:pt x="918" y="16347"/>
                    <a:pt x="1194" y="15830"/>
                  </a:cubicBezTo>
                  <a:cubicBezTo>
                    <a:pt x="1470" y="15314"/>
                    <a:pt x="1941" y="14326"/>
                    <a:pt x="2403" y="13293"/>
                  </a:cubicBezTo>
                  <a:cubicBezTo>
                    <a:pt x="2866" y="12260"/>
                    <a:pt x="3320" y="11183"/>
                    <a:pt x="3799" y="10037"/>
                  </a:cubicBezTo>
                  <a:cubicBezTo>
                    <a:pt x="4278" y="8892"/>
                    <a:pt x="4781" y="7680"/>
                    <a:pt x="5170" y="6782"/>
                  </a:cubicBezTo>
                  <a:cubicBezTo>
                    <a:pt x="5560" y="5884"/>
                    <a:pt x="5835" y="5300"/>
                    <a:pt x="6022" y="4963"/>
                  </a:cubicBezTo>
                  <a:cubicBezTo>
                    <a:pt x="6209" y="4626"/>
                    <a:pt x="6306" y="4536"/>
                    <a:pt x="6306" y="4649"/>
                  </a:cubicBezTo>
                  <a:cubicBezTo>
                    <a:pt x="6306" y="4761"/>
                    <a:pt x="6209" y="5075"/>
                    <a:pt x="5941" y="5771"/>
                  </a:cubicBezTo>
                  <a:cubicBezTo>
                    <a:pt x="5673" y="6467"/>
                    <a:pt x="5235" y="7545"/>
                    <a:pt x="4781" y="8600"/>
                  </a:cubicBezTo>
                  <a:cubicBezTo>
                    <a:pt x="4326" y="9656"/>
                    <a:pt x="3856" y="10689"/>
                    <a:pt x="3353" y="11766"/>
                  </a:cubicBezTo>
                  <a:cubicBezTo>
                    <a:pt x="2849" y="12844"/>
                    <a:pt x="2314" y="13967"/>
                    <a:pt x="1900" y="14798"/>
                  </a:cubicBezTo>
                  <a:cubicBezTo>
                    <a:pt x="1486" y="15628"/>
                    <a:pt x="1194" y="16167"/>
                    <a:pt x="943" y="16571"/>
                  </a:cubicBezTo>
                  <a:cubicBezTo>
                    <a:pt x="691" y="16976"/>
                    <a:pt x="480" y="17245"/>
                    <a:pt x="448" y="17200"/>
                  </a:cubicBezTo>
                  <a:cubicBezTo>
                    <a:pt x="415" y="17155"/>
                    <a:pt x="561" y="16796"/>
                    <a:pt x="886" y="16010"/>
                  </a:cubicBezTo>
                  <a:cubicBezTo>
                    <a:pt x="1210" y="15224"/>
                    <a:pt x="1713" y="14012"/>
                    <a:pt x="2160" y="12956"/>
                  </a:cubicBezTo>
                  <a:cubicBezTo>
                    <a:pt x="2606" y="11901"/>
                    <a:pt x="2995" y="11003"/>
                    <a:pt x="3434" y="10037"/>
                  </a:cubicBezTo>
                  <a:cubicBezTo>
                    <a:pt x="3872" y="9072"/>
                    <a:pt x="4359" y="8039"/>
                    <a:pt x="4878" y="7051"/>
                  </a:cubicBezTo>
                  <a:cubicBezTo>
                    <a:pt x="5397" y="6063"/>
                    <a:pt x="5949" y="5120"/>
                    <a:pt x="6266" y="4604"/>
                  </a:cubicBezTo>
                  <a:cubicBezTo>
                    <a:pt x="6582" y="4087"/>
                    <a:pt x="6663" y="3998"/>
                    <a:pt x="6793" y="3885"/>
                  </a:cubicBezTo>
                  <a:cubicBezTo>
                    <a:pt x="6923" y="3773"/>
                    <a:pt x="7101" y="3638"/>
                    <a:pt x="7158" y="3661"/>
                  </a:cubicBezTo>
                  <a:cubicBezTo>
                    <a:pt x="7215" y="3683"/>
                    <a:pt x="7150" y="3863"/>
                    <a:pt x="6907" y="4402"/>
                  </a:cubicBezTo>
                  <a:cubicBezTo>
                    <a:pt x="6663" y="4941"/>
                    <a:pt x="6241" y="5839"/>
                    <a:pt x="5754" y="6827"/>
                  </a:cubicBezTo>
                  <a:cubicBezTo>
                    <a:pt x="5267" y="7815"/>
                    <a:pt x="4716" y="8892"/>
                    <a:pt x="4204" y="9880"/>
                  </a:cubicBezTo>
                  <a:cubicBezTo>
                    <a:pt x="3693" y="10868"/>
                    <a:pt x="3223" y="11766"/>
                    <a:pt x="2752" y="12665"/>
                  </a:cubicBezTo>
                  <a:cubicBezTo>
                    <a:pt x="2281" y="13563"/>
                    <a:pt x="1811" y="14461"/>
                    <a:pt x="1389" y="15269"/>
                  </a:cubicBezTo>
                  <a:cubicBezTo>
                    <a:pt x="967" y="16077"/>
                    <a:pt x="594" y="16796"/>
                    <a:pt x="350" y="17245"/>
                  </a:cubicBezTo>
                  <a:cubicBezTo>
                    <a:pt x="107" y="17694"/>
                    <a:pt x="-7" y="17874"/>
                    <a:pt x="18" y="17851"/>
                  </a:cubicBezTo>
                  <a:cubicBezTo>
                    <a:pt x="42" y="17829"/>
                    <a:pt x="204" y="17604"/>
                    <a:pt x="488" y="17020"/>
                  </a:cubicBezTo>
                  <a:cubicBezTo>
                    <a:pt x="772" y="16437"/>
                    <a:pt x="1178" y="15494"/>
                    <a:pt x="1584" y="14551"/>
                  </a:cubicBezTo>
                  <a:cubicBezTo>
                    <a:pt x="1989" y="13608"/>
                    <a:pt x="2395" y="12665"/>
                    <a:pt x="2825" y="11677"/>
                  </a:cubicBezTo>
                  <a:cubicBezTo>
                    <a:pt x="3255" y="10689"/>
                    <a:pt x="3710" y="9656"/>
                    <a:pt x="4213" y="8533"/>
                  </a:cubicBezTo>
                  <a:cubicBezTo>
                    <a:pt x="4716" y="7410"/>
                    <a:pt x="5267" y="6198"/>
                    <a:pt x="5673" y="5300"/>
                  </a:cubicBezTo>
                  <a:cubicBezTo>
                    <a:pt x="6079" y="4402"/>
                    <a:pt x="6339" y="3818"/>
                    <a:pt x="6525" y="3436"/>
                  </a:cubicBezTo>
                  <a:cubicBezTo>
                    <a:pt x="6712" y="3055"/>
                    <a:pt x="6825" y="2875"/>
                    <a:pt x="6850" y="2875"/>
                  </a:cubicBezTo>
                  <a:cubicBezTo>
                    <a:pt x="6874" y="2875"/>
                    <a:pt x="6809" y="3055"/>
                    <a:pt x="6525" y="3795"/>
                  </a:cubicBezTo>
                  <a:cubicBezTo>
                    <a:pt x="6241" y="4536"/>
                    <a:pt x="5738" y="5839"/>
                    <a:pt x="5243" y="7074"/>
                  </a:cubicBezTo>
                  <a:cubicBezTo>
                    <a:pt x="4748" y="8309"/>
                    <a:pt x="4261" y="9476"/>
                    <a:pt x="3742" y="10666"/>
                  </a:cubicBezTo>
                  <a:cubicBezTo>
                    <a:pt x="3223" y="11856"/>
                    <a:pt x="2671" y="13069"/>
                    <a:pt x="2192" y="14079"/>
                  </a:cubicBezTo>
                  <a:cubicBezTo>
                    <a:pt x="1713" y="15089"/>
                    <a:pt x="1308" y="15898"/>
                    <a:pt x="1040" y="16414"/>
                  </a:cubicBezTo>
                  <a:cubicBezTo>
                    <a:pt x="772" y="16931"/>
                    <a:pt x="642" y="17155"/>
                    <a:pt x="626" y="17200"/>
                  </a:cubicBezTo>
                  <a:cubicBezTo>
                    <a:pt x="610" y="17245"/>
                    <a:pt x="707" y="17110"/>
                    <a:pt x="1016" y="16594"/>
                  </a:cubicBezTo>
                  <a:cubicBezTo>
                    <a:pt x="1324" y="16077"/>
                    <a:pt x="1843" y="15179"/>
                    <a:pt x="2330" y="14281"/>
                  </a:cubicBezTo>
                  <a:cubicBezTo>
                    <a:pt x="2817" y="13383"/>
                    <a:pt x="3271" y="12485"/>
                    <a:pt x="3742" y="11564"/>
                  </a:cubicBezTo>
                  <a:cubicBezTo>
                    <a:pt x="4213" y="10644"/>
                    <a:pt x="4699" y="9701"/>
                    <a:pt x="5211" y="8690"/>
                  </a:cubicBezTo>
                  <a:cubicBezTo>
                    <a:pt x="5722" y="7680"/>
                    <a:pt x="6257" y="6602"/>
                    <a:pt x="6785" y="5569"/>
                  </a:cubicBezTo>
                  <a:cubicBezTo>
                    <a:pt x="7312" y="4536"/>
                    <a:pt x="7832" y="3549"/>
                    <a:pt x="8132" y="2987"/>
                  </a:cubicBezTo>
                  <a:cubicBezTo>
                    <a:pt x="8432" y="2426"/>
                    <a:pt x="8513" y="2291"/>
                    <a:pt x="8505" y="2314"/>
                  </a:cubicBezTo>
                  <a:cubicBezTo>
                    <a:pt x="8497" y="2336"/>
                    <a:pt x="8400" y="2516"/>
                    <a:pt x="8091" y="3167"/>
                  </a:cubicBezTo>
                  <a:cubicBezTo>
                    <a:pt x="7783" y="3818"/>
                    <a:pt x="7264" y="4941"/>
                    <a:pt x="6777" y="5996"/>
                  </a:cubicBezTo>
                  <a:cubicBezTo>
                    <a:pt x="6290" y="7051"/>
                    <a:pt x="5835" y="8039"/>
                    <a:pt x="5349" y="9072"/>
                  </a:cubicBezTo>
                  <a:cubicBezTo>
                    <a:pt x="4862" y="10105"/>
                    <a:pt x="4342" y="11183"/>
                    <a:pt x="3807" y="12260"/>
                  </a:cubicBezTo>
                  <a:cubicBezTo>
                    <a:pt x="3271" y="13338"/>
                    <a:pt x="2720" y="14416"/>
                    <a:pt x="2208" y="15381"/>
                  </a:cubicBezTo>
                  <a:cubicBezTo>
                    <a:pt x="1697" y="16347"/>
                    <a:pt x="1227" y="17200"/>
                    <a:pt x="934" y="17694"/>
                  </a:cubicBezTo>
                  <a:cubicBezTo>
                    <a:pt x="642" y="18188"/>
                    <a:pt x="529" y="18323"/>
                    <a:pt x="529" y="18300"/>
                  </a:cubicBezTo>
                  <a:cubicBezTo>
                    <a:pt x="529" y="18278"/>
                    <a:pt x="642" y="18098"/>
                    <a:pt x="934" y="17559"/>
                  </a:cubicBezTo>
                  <a:cubicBezTo>
                    <a:pt x="1227" y="17020"/>
                    <a:pt x="1697" y="16122"/>
                    <a:pt x="2160" y="15202"/>
                  </a:cubicBezTo>
                  <a:cubicBezTo>
                    <a:pt x="2622" y="14281"/>
                    <a:pt x="3077" y="13338"/>
                    <a:pt x="3580" y="12305"/>
                  </a:cubicBezTo>
                  <a:cubicBezTo>
                    <a:pt x="4083" y="11272"/>
                    <a:pt x="4635" y="10150"/>
                    <a:pt x="5194" y="9005"/>
                  </a:cubicBezTo>
                  <a:cubicBezTo>
                    <a:pt x="5754" y="7860"/>
                    <a:pt x="6322" y="6692"/>
                    <a:pt x="6842" y="5614"/>
                  </a:cubicBezTo>
                  <a:cubicBezTo>
                    <a:pt x="7361" y="4536"/>
                    <a:pt x="7832" y="3549"/>
                    <a:pt x="8205" y="2808"/>
                  </a:cubicBezTo>
                  <a:cubicBezTo>
                    <a:pt x="8578" y="2067"/>
                    <a:pt x="8854" y="1573"/>
                    <a:pt x="9049" y="1258"/>
                  </a:cubicBezTo>
                  <a:cubicBezTo>
                    <a:pt x="9243" y="944"/>
                    <a:pt x="9357" y="809"/>
                    <a:pt x="9365" y="854"/>
                  </a:cubicBezTo>
                  <a:cubicBezTo>
                    <a:pt x="9373" y="899"/>
                    <a:pt x="9276" y="1124"/>
                    <a:pt x="9032" y="1685"/>
                  </a:cubicBezTo>
                  <a:cubicBezTo>
                    <a:pt x="8789" y="2246"/>
                    <a:pt x="8400" y="3144"/>
                    <a:pt x="7986" y="4087"/>
                  </a:cubicBezTo>
                  <a:cubicBezTo>
                    <a:pt x="7572" y="5030"/>
                    <a:pt x="7134" y="6018"/>
                    <a:pt x="6655" y="7074"/>
                  </a:cubicBezTo>
                  <a:cubicBezTo>
                    <a:pt x="6176" y="8129"/>
                    <a:pt x="5657" y="9252"/>
                    <a:pt x="5121" y="10397"/>
                  </a:cubicBezTo>
                  <a:cubicBezTo>
                    <a:pt x="4586" y="11542"/>
                    <a:pt x="4034" y="12709"/>
                    <a:pt x="3482" y="13832"/>
                  </a:cubicBezTo>
                  <a:cubicBezTo>
                    <a:pt x="2931" y="14955"/>
                    <a:pt x="2379" y="16033"/>
                    <a:pt x="2030" y="16684"/>
                  </a:cubicBezTo>
                  <a:cubicBezTo>
                    <a:pt x="1681" y="17335"/>
                    <a:pt x="1535" y="17559"/>
                    <a:pt x="1429" y="17739"/>
                  </a:cubicBezTo>
                  <a:cubicBezTo>
                    <a:pt x="1324" y="17919"/>
                    <a:pt x="1259" y="18053"/>
                    <a:pt x="1275" y="18053"/>
                  </a:cubicBezTo>
                  <a:cubicBezTo>
                    <a:pt x="1292" y="18053"/>
                    <a:pt x="1389" y="17919"/>
                    <a:pt x="1722" y="17312"/>
                  </a:cubicBezTo>
                  <a:cubicBezTo>
                    <a:pt x="2054" y="16706"/>
                    <a:pt x="2622" y="15628"/>
                    <a:pt x="3142" y="14573"/>
                  </a:cubicBezTo>
                  <a:cubicBezTo>
                    <a:pt x="3661" y="13518"/>
                    <a:pt x="4131" y="12485"/>
                    <a:pt x="4635" y="11430"/>
                  </a:cubicBezTo>
                  <a:cubicBezTo>
                    <a:pt x="5138" y="10374"/>
                    <a:pt x="5673" y="9297"/>
                    <a:pt x="6209" y="8219"/>
                  </a:cubicBezTo>
                  <a:cubicBezTo>
                    <a:pt x="6744" y="7141"/>
                    <a:pt x="7280" y="6063"/>
                    <a:pt x="7783" y="5098"/>
                  </a:cubicBezTo>
                  <a:cubicBezTo>
                    <a:pt x="8286" y="4132"/>
                    <a:pt x="8757" y="3279"/>
                    <a:pt x="9049" y="2785"/>
                  </a:cubicBezTo>
                  <a:cubicBezTo>
                    <a:pt x="9341" y="2291"/>
                    <a:pt x="9454" y="2156"/>
                    <a:pt x="9446" y="2201"/>
                  </a:cubicBezTo>
                  <a:cubicBezTo>
                    <a:pt x="9438" y="2246"/>
                    <a:pt x="9308" y="2471"/>
                    <a:pt x="9032" y="3010"/>
                  </a:cubicBezTo>
                  <a:cubicBezTo>
                    <a:pt x="8757" y="3549"/>
                    <a:pt x="8335" y="4402"/>
                    <a:pt x="7905" y="5277"/>
                  </a:cubicBezTo>
                  <a:cubicBezTo>
                    <a:pt x="7475" y="6153"/>
                    <a:pt x="7036" y="7051"/>
                    <a:pt x="6566" y="8017"/>
                  </a:cubicBezTo>
                  <a:cubicBezTo>
                    <a:pt x="6095" y="8982"/>
                    <a:pt x="5592" y="10015"/>
                    <a:pt x="5081" y="11093"/>
                  </a:cubicBezTo>
                  <a:cubicBezTo>
                    <a:pt x="4570" y="12171"/>
                    <a:pt x="4050" y="13293"/>
                    <a:pt x="3515" y="14416"/>
                  </a:cubicBezTo>
                  <a:cubicBezTo>
                    <a:pt x="2979" y="15539"/>
                    <a:pt x="2427" y="16661"/>
                    <a:pt x="2119" y="17290"/>
                  </a:cubicBezTo>
                  <a:cubicBezTo>
                    <a:pt x="1811" y="17919"/>
                    <a:pt x="1746" y="18053"/>
                    <a:pt x="1754" y="18076"/>
                  </a:cubicBezTo>
                  <a:cubicBezTo>
                    <a:pt x="1762" y="18098"/>
                    <a:pt x="1843" y="18008"/>
                    <a:pt x="2095" y="17537"/>
                  </a:cubicBezTo>
                  <a:cubicBezTo>
                    <a:pt x="2346" y="17065"/>
                    <a:pt x="2768" y="16212"/>
                    <a:pt x="3215" y="15292"/>
                  </a:cubicBezTo>
                  <a:cubicBezTo>
                    <a:pt x="3661" y="14371"/>
                    <a:pt x="4131" y="13383"/>
                    <a:pt x="4610" y="12395"/>
                  </a:cubicBezTo>
                  <a:cubicBezTo>
                    <a:pt x="5089" y="11407"/>
                    <a:pt x="5576" y="10419"/>
                    <a:pt x="6095" y="9341"/>
                  </a:cubicBezTo>
                  <a:cubicBezTo>
                    <a:pt x="6614" y="8264"/>
                    <a:pt x="7166" y="7096"/>
                    <a:pt x="7710" y="6018"/>
                  </a:cubicBezTo>
                  <a:cubicBezTo>
                    <a:pt x="8253" y="4941"/>
                    <a:pt x="8789" y="3953"/>
                    <a:pt x="9146" y="3279"/>
                  </a:cubicBezTo>
                  <a:cubicBezTo>
                    <a:pt x="9503" y="2605"/>
                    <a:pt x="9682" y="2246"/>
                    <a:pt x="9828" y="1977"/>
                  </a:cubicBezTo>
                  <a:cubicBezTo>
                    <a:pt x="9974" y="1707"/>
                    <a:pt x="10087" y="1528"/>
                    <a:pt x="10104" y="1528"/>
                  </a:cubicBezTo>
                  <a:cubicBezTo>
                    <a:pt x="10120" y="1528"/>
                    <a:pt x="10039" y="1707"/>
                    <a:pt x="9795" y="2246"/>
                  </a:cubicBezTo>
                  <a:cubicBezTo>
                    <a:pt x="9552" y="2785"/>
                    <a:pt x="9146" y="3683"/>
                    <a:pt x="8724" y="4604"/>
                  </a:cubicBezTo>
                  <a:cubicBezTo>
                    <a:pt x="8302" y="5524"/>
                    <a:pt x="7864" y="6467"/>
                    <a:pt x="7401" y="7433"/>
                  </a:cubicBezTo>
                  <a:cubicBezTo>
                    <a:pt x="6939" y="8398"/>
                    <a:pt x="6452" y="9386"/>
                    <a:pt x="5925" y="10487"/>
                  </a:cubicBezTo>
                  <a:cubicBezTo>
                    <a:pt x="5397" y="11587"/>
                    <a:pt x="4829" y="12799"/>
                    <a:pt x="4310" y="13899"/>
                  </a:cubicBezTo>
                  <a:cubicBezTo>
                    <a:pt x="3791" y="15000"/>
                    <a:pt x="3320" y="15988"/>
                    <a:pt x="2947" y="16773"/>
                  </a:cubicBezTo>
                  <a:cubicBezTo>
                    <a:pt x="2574" y="17559"/>
                    <a:pt x="2298" y="18143"/>
                    <a:pt x="2127" y="18525"/>
                  </a:cubicBezTo>
                  <a:cubicBezTo>
                    <a:pt x="1957" y="18907"/>
                    <a:pt x="1892" y="19086"/>
                    <a:pt x="1900" y="19131"/>
                  </a:cubicBezTo>
                  <a:cubicBezTo>
                    <a:pt x="1908" y="19176"/>
                    <a:pt x="1989" y="19086"/>
                    <a:pt x="2322" y="18525"/>
                  </a:cubicBezTo>
                  <a:cubicBezTo>
                    <a:pt x="2655" y="17963"/>
                    <a:pt x="3239" y="16931"/>
                    <a:pt x="3783" y="15898"/>
                  </a:cubicBezTo>
                  <a:cubicBezTo>
                    <a:pt x="4326" y="14865"/>
                    <a:pt x="4829" y="13832"/>
                    <a:pt x="5276" y="12912"/>
                  </a:cubicBezTo>
                  <a:cubicBezTo>
                    <a:pt x="5722" y="11991"/>
                    <a:pt x="6111" y="11183"/>
                    <a:pt x="6517" y="10352"/>
                  </a:cubicBezTo>
                  <a:cubicBezTo>
                    <a:pt x="6923" y="9521"/>
                    <a:pt x="7345" y="8668"/>
                    <a:pt x="7759" y="7837"/>
                  </a:cubicBezTo>
                  <a:cubicBezTo>
                    <a:pt x="8172" y="7006"/>
                    <a:pt x="8578" y="6198"/>
                    <a:pt x="9024" y="5322"/>
                  </a:cubicBezTo>
                  <a:cubicBezTo>
                    <a:pt x="9471" y="4447"/>
                    <a:pt x="9957" y="3504"/>
                    <a:pt x="10355" y="2763"/>
                  </a:cubicBezTo>
                  <a:cubicBezTo>
                    <a:pt x="10753" y="2022"/>
                    <a:pt x="11061" y="1483"/>
                    <a:pt x="11248" y="1146"/>
                  </a:cubicBezTo>
                  <a:cubicBezTo>
                    <a:pt x="11434" y="809"/>
                    <a:pt x="11499" y="675"/>
                    <a:pt x="11491" y="719"/>
                  </a:cubicBezTo>
                  <a:cubicBezTo>
                    <a:pt x="11483" y="764"/>
                    <a:pt x="11402" y="989"/>
                    <a:pt x="11134" y="1595"/>
                  </a:cubicBezTo>
                  <a:cubicBezTo>
                    <a:pt x="10866" y="2201"/>
                    <a:pt x="10412" y="3189"/>
                    <a:pt x="9933" y="4200"/>
                  </a:cubicBezTo>
                  <a:cubicBezTo>
                    <a:pt x="9454" y="5210"/>
                    <a:pt x="8951" y="6243"/>
                    <a:pt x="8432" y="7276"/>
                  </a:cubicBezTo>
                  <a:cubicBezTo>
                    <a:pt x="7913" y="8309"/>
                    <a:pt x="7377" y="9341"/>
                    <a:pt x="6890" y="10284"/>
                  </a:cubicBezTo>
                  <a:cubicBezTo>
                    <a:pt x="6403" y="11228"/>
                    <a:pt x="5965" y="12081"/>
                    <a:pt x="5470" y="13046"/>
                  </a:cubicBezTo>
                  <a:cubicBezTo>
                    <a:pt x="4975" y="14012"/>
                    <a:pt x="4424" y="15089"/>
                    <a:pt x="3904" y="16145"/>
                  </a:cubicBezTo>
                  <a:cubicBezTo>
                    <a:pt x="3385" y="17200"/>
                    <a:pt x="2898" y="18233"/>
                    <a:pt x="2606" y="18839"/>
                  </a:cubicBezTo>
                  <a:cubicBezTo>
                    <a:pt x="2314" y="19445"/>
                    <a:pt x="2217" y="19625"/>
                    <a:pt x="2217" y="19647"/>
                  </a:cubicBezTo>
                  <a:cubicBezTo>
                    <a:pt x="2217" y="19670"/>
                    <a:pt x="2314" y="19535"/>
                    <a:pt x="2606" y="18996"/>
                  </a:cubicBezTo>
                  <a:cubicBezTo>
                    <a:pt x="2898" y="18457"/>
                    <a:pt x="3385" y="17514"/>
                    <a:pt x="3872" y="16526"/>
                  </a:cubicBezTo>
                  <a:cubicBezTo>
                    <a:pt x="4359" y="15539"/>
                    <a:pt x="4846" y="14506"/>
                    <a:pt x="5292" y="13563"/>
                  </a:cubicBezTo>
                  <a:cubicBezTo>
                    <a:pt x="5738" y="12620"/>
                    <a:pt x="6144" y="11766"/>
                    <a:pt x="6541" y="10936"/>
                  </a:cubicBezTo>
                  <a:cubicBezTo>
                    <a:pt x="6939" y="10105"/>
                    <a:pt x="7328" y="9297"/>
                    <a:pt x="7726" y="8488"/>
                  </a:cubicBezTo>
                  <a:cubicBezTo>
                    <a:pt x="8124" y="7680"/>
                    <a:pt x="8529" y="6872"/>
                    <a:pt x="9008" y="5973"/>
                  </a:cubicBezTo>
                  <a:cubicBezTo>
                    <a:pt x="9487" y="5075"/>
                    <a:pt x="10039" y="4087"/>
                    <a:pt x="10534" y="3212"/>
                  </a:cubicBezTo>
                  <a:cubicBezTo>
                    <a:pt x="11029" y="2336"/>
                    <a:pt x="11467" y="1573"/>
                    <a:pt x="11726" y="1146"/>
                  </a:cubicBezTo>
                  <a:cubicBezTo>
                    <a:pt x="11986" y="719"/>
                    <a:pt x="12067" y="630"/>
                    <a:pt x="12067" y="697"/>
                  </a:cubicBezTo>
                  <a:cubicBezTo>
                    <a:pt x="12067" y="764"/>
                    <a:pt x="11986" y="989"/>
                    <a:pt x="11718" y="1528"/>
                  </a:cubicBezTo>
                  <a:cubicBezTo>
                    <a:pt x="11450" y="2067"/>
                    <a:pt x="10996" y="2920"/>
                    <a:pt x="10509" y="3885"/>
                  </a:cubicBezTo>
                  <a:cubicBezTo>
                    <a:pt x="10022" y="4851"/>
                    <a:pt x="9503" y="5929"/>
                    <a:pt x="8976" y="7006"/>
                  </a:cubicBezTo>
                  <a:cubicBezTo>
                    <a:pt x="8448" y="8084"/>
                    <a:pt x="7913" y="9162"/>
                    <a:pt x="7442" y="10105"/>
                  </a:cubicBezTo>
                  <a:cubicBezTo>
                    <a:pt x="6971" y="11048"/>
                    <a:pt x="6566" y="11856"/>
                    <a:pt x="6079" y="12822"/>
                  </a:cubicBezTo>
                  <a:cubicBezTo>
                    <a:pt x="5592" y="13787"/>
                    <a:pt x="5024" y="14910"/>
                    <a:pt x="4505" y="16010"/>
                  </a:cubicBezTo>
                  <a:cubicBezTo>
                    <a:pt x="3985" y="17110"/>
                    <a:pt x="3515" y="18188"/>
                    <a:pt x="3239" y="18817"/>
                  </a:cubicBezTo>
                  <a:cubicBezTo>
                    <a:pt x="2963" y="19445"/>
                    <a:pt x="2882" y="19625"/>
                    <a:pt x="2890" y="19692"/>
                  </a:cubicBezTo>
                  <a:cubicBezTo>
                    <a:pt x="2898" y="19760"/>
                    <a:pt x="2995" y="19715"/>
                    <a:pt x="3263" y="19311"/>
                  </a:cubicBezTo>
                  <a:cubicBezTo>
                    <a:pt x="3531" y="18907"/>
                    <a:pt x="3969" y="18143"/>
                    <a:pt x="4440" y="17267"/>
                  </a:cubicBezTo>
                  <a:cubicBezTo>
                    <a:pt x="4910" y="16392"/>
                    <a:pt x="5414" y="15404"/>
                    <a:pt x="5941" y="14371"/>
                  </a:cubicBezTo>
                  <a:cubicBezTo>
                    <a:pt x="6468" y="13338"/>
                    <a:pt x="7020" y="12260"/>
                    <a:pt x="7515" y="11295"/>
                  </a:cubicBezTo>
                  <a:cubicBezTo>
                    <a:pt x="8010" y="10329"/>
                    <a:pt x="8448" y="9476"/>
                    <a:pt x="8870" y="8645"/>
                  </a:cubicBezTo>
                  <a:cubicBezTo>
                    <a:pt x="9292" y="7815"/>
                    <a:pt x="9698" y="7006"/>
                    <a:pt x="10168" y="6063"/>
                  </a:cubicBezTo>
                  <a:cubicBezTo>
                    <a:pt x="10639" y="5120"/>
                    <a:pt x="11175" y="4042"/>
                    <a:pt x="11605" y="3234"/>
                  </a:cubicBezTo>
                  <a:cubicBezTo>
                    <a:pt x="12035" y="2426"/>
                    <a:pt x="12359" y="1887"/>
                    <a:pt x="12595" y="1505"/>
                  </a:cubicBezTo>
                  <a:cubicBezTo>
                    <a:pt x="12830" y="1124"/>
                    <a:pt x="12976" y="899"/>
                    <a:pt x="13008" y="899"/>
                  </a:cubicBezTo>
                  <a:cubicBezTo>
                    <a:pt x="13041" y="899"/>
                    <a:pt x="12960" y="1124"/>
                    <a:pt x="12716" y="1662"/>
                  </a:cubicBezTo>
                  <a:cubicBezTo>
                    <a:pt x="12473" y="2201"/>
                    <a:pt x="12067" y="3055"/>
                    <a:pt x="11629" y="3975"/>
                  </a:cubicBezTo>
                  <a:cubicBezTo>
                    <a:pt x="11191" y="4896"/>
                    <a:pt x="10720" y="5884"/>
                    <a:pt x="10217" y="6894"/>
                  </a:cubicBezTo>
                  <a:cubicBezTo>
                    <a:pt x="9714" y="7904"/>
                    <a:pt x="9179" y="8937"/>
                    <a:pt x="8627" y="10015"/>
                  </a:cubicBezTo>
                  <a:cubicBezTo>
                    <a:pt x="8075" y="11093"/>
                    <a:pt x="7507" y="12215"/>
                    <a:pt x="6971" y="13271"/>
                  </a:cubicBezTo>
                  <a:cubicBezTo>
                    <a:pt x="6436" y="14326"/>
                    <a:pt x="5933" y="15314"/>
                    <a:pt x="5511" y="16145"/>
                  </a:cubicBezTo>
                  <a:cubicBezTo>
                    <a:pt x="5089" y="16976"/>
                    <a:pt x="4748" y="17649"/>
                    <a:pt x="4488" y="18188"/>
                  </a:cubicBezTo>
                  <a:cubicBezTo>
                    <a:pt x="4229" y="18727"/>
                    <a:pt x="4050" y="19131"/>
                    <a:pt x="4010" y="19288"/>
                  </a:cubicBezTo>
                  <a:cubicBezTo>
                    <a:pt x="3969" y="19445"/>
                    <a:pt x="4067" y="19356"/>
                    <a:pt x="4334" y="18884"/>
                  </a:cubicBezTo>
                  <a:cubicBezTo>
                    <a:pt x="4602" y="18413"/>
                    <a:pt x="5040" y="17559"/>
                    <a:pt x="5487" y="16661"/>
                  </a:cubicBezTo>
                  <a:cubicBezTo>
                    <a:pt x="5933" y="15763"/>
                    <a:pt x="6387" y="14820"/>
                    <a:pt x="6874" y="13832"/>
                  </a:cubicBezTo>
                  <a:cubicBezTo>
                    <a:pt x="7361" y="12844"/>
                    <a:pt x="7880" y="11811"/>
                    <a:pt x="8351" y="10891"/>
                  </a:cubicBezTo>
                  <a:cubicBezTo>
                    <a:pt x="8821" y="9970"/>
                    <a:pt x="9243" y="9162"/>
                    <a:pt x="9657" y="8376"/>
                  </a:cubicBezTo>
                  <a:cubicBezTo>
                    <a:pt x="10071" y="7590"/>
                    <a:pt x="10477" y="6827"/>
                    <a:pt x="10956" y="5929"/>
                  </a:cubicBezTo>
                  <a:cubicBezTo>
                    <a:pt x="11434" y="5030"/>
                    <a:pt x="11986" y="3998"/>
                    <a:pt x="12473" y="3144"/>
                  </a:cubicBezTo>
                  <a:cubicBezTo>
                    <a:pt x="12960" y="2291"/>
                    <a:pt x="13382" y="1618"/>
                    <a:pt x="13658" y="1213"/>
                  </a:cubicBezTo>
                  <a:cubicBezTo>
                    <a:pt x="13933" y="809"/>
                    <a:pt x="14063" y="675"/>
                    <a:pt x="14096" y="719"/>
                  </a:cubicBezTo>
                  <a:cubicBezTo>
                    <a:pt x="14128" y="764"/>
                    <a:pt x="14063" y="989"/>
                    <a:pt x="13820" y="1528"/>
                  </a:cubicBezTo>
                  <a:cubicBezTo>
                    <a:pt x="13576" y="2067"/>
                    <a:pt x="13154" y="2920"/>
                    <a:pt x="12708" y="3773"/>
                  </a:cubicBezTo>
                  <a:cubicBezTo>
                    <a:pt x="12262" y="4626"/>
                    <a:pt x="11791" y="5479"/>
                    <a:pt x="11288" y="6423"/>
                  </a:cubicBezTo>
                  <a:cubicBezTo>
                    <a:pt x="10785" y="7366"/>
                    <a:pt x="10250" y="8398"/>
                    <a:pt x="9690" y="9454"/>
                  </a:cubicBezTo>
                  <a:cubicBezTo>
                    <a:pt x="9130" y="10509"/>
                    <a:pt x="8546" y="11587"/>
                    <a:pt x="7994" y="12642"/>
                  </a:cubicBezTo>
                  <a:cubicBezTo>
                    <a:pt x="7442" y="13697"/>
                    <a:pt x="6923" y="14730"/>
                    <a:pt x="6452" y="15718"/>
                  </a:cubicBezTo>
                  <a:cubicBezTo>
                    <a:pt x="5982" y="16706"/>
                    <a:pt x="5560" y="17649"/>
                    <a:pt x="5316" y="18210"/>
                  </a:cubicBezTo>
                  <a:cubicBezTo>
                    <a:pt x="5073" y="18772"/>
                    <a:pt x="5008" y="18951"/>
                    <a:pt x="5040" y="18951"/>
                  </a:cubicBezTo>
                  <a:cubicBezTo>
                    <a:pt x="5073" y="18951"/>
                    <a:pt x="5203" y="18772"/>
                    <a:pt x="5503" y="18255"/>
                  </a:cubicBezTo>
                  <a:cubicBezTo>
                    <a:pt x="5803" y="17739"/>
                    <a:pt x="6274" y="16886"/>
                    <a:pt x="6736" y="15988"/>
                  </a:cubicBezTo>
                  <a:cubicBezTo>
                    <a:pt x="7199" y="15089"/>
                    <a:pt x="7653" y="14146"/>
                    <a:pt x="8132" y="13181"/>
                  </a:cubicBezTo>
                  <a:cubicBezTo>
                    <a:pt x="8611" y="12215"/>
                    <a:pt x="9114" y="11228"/>
                    <a:pt x="9657" y="10150"/>
                  </a:cubicBezTo>
                  <a:cubicBezTo>
                    <a:pt x="10201" y="9072"/>
                    <a:pt x="10785" y="7904"/>
                    <a:pt x="11337" y="6804"/>
                  </a:cubicBezTo>
                  <a:cubicBezTo>
                    <a:pt x="11889" y="5704"/>
                    <a:pt x="12408" y="4671"/>
                    <a:pt x="12887" y="3795"/>
                  </a:cubicBezTo>
                  <a:cubicBezTo>
                    <a:pt x="13365" y="2920"/>
                    <a:pt x="13804" y="2201"/>
                    <a:pt x="14088" y="1775"/>
                  </a:cubicBezTo>
                  <a:cubicBezTo>
                    <a:pt x="14372" y="1348"/>
                    <a:pt x="14501" y="1213"/>
                    <a:pt x="14518" y="1281"/>
                  </a:cubicBezTo>
                  <a:cubicBezTo>
                    <a:pt x="14534" y="1348"/>
                    <a:pt x="14437" y="1618"/>
                    <a:pt x="14169" y="2201"/>
                  </a:cubicBezTo>
                  <a:cubicBezTo>
                    <a:pt x="13901" y="2785"/>
                    <a:pt x="13463" y="3683"/>
                    <a:pt x="13008" y="4604"/>
                  </a:cubicBezTo>
                  <a:cubicBezTo>
                    <a:pt x="12554" y="5524"/>
                    <a:pt x="12083" y="6467"/>
                    <a:pt x="11580" y="7455"/>
                  </a:cubicBezTo>
                  <a:cubicBezTo>
                    <a:pt x="11077" y="8443"/>
                    <a:pt x="10542" y="9476"/>
                    <a:pt x="9998" y="10487"/>
                  </a:cubicBezTo>
                  <a:cubicBezTo>
                    <a:pt x="9454" y="11497"/>
                    <a:pt x="8903" y="12485"/>
                    <a:pt x="8359" y="13495"/>
                  </a:cubicBezTo>
                  <a:cubicBezTo>
                    <a:pt x="7815" y="14506"/>
                    <a:pt x="7280" y="15539"/>
                    <a:pt x="6963" y="16145"/>
                  </a:cubicBezTo>
                  <a:cubicBezTo>
                    <a:pt x="6647" y="16751"/>
                    <a:pt x="6550" y="16931"/>
                    <a:pt x="6420" y="17245"/>
                  </a:cubicBezTo>
                  <a:cubicBezTo>
                    <a:pt x="6290" y="17559"/>
                    <a:pt x="6128" y="18008"/>
                    <a:pt x="6095" y="18188"/>
                  </a:cubicBezTo>
                  <a:cubicBezTo>
                    <a:pt x="6063" y="18368"/>
                    <a:pt x="6160" y="18278"/>
                    <a:pt x="6468" y="17761"/>
                  </a:cubicBezTo>
                  <a:cubicBezTo>
                    <a:pt x="6777" y="17245"/>
                    <a:pt x="7296" y="16302"/>
                    <a:pt x="7775" y="15404"/>
                  </a:cubicBezTo>
                  <a:cubicBezTo>
                    <a:pt x="8253" y="14506"/>
                    <a:pt x="8692" y="13652"/>
                    <a:pt x="9154" y="12732"/>
                  </a:cubicBezTo>
                  <a:cubicBezTo>
                    <a:pt x="9617" y="11811"/>
                    <a:pt x="10104" y="10823"/>
                    <a:pt x="10623" y="9768"/>
                  </a:cubicBezTo>
                  <a:cubicBezTo>
                    <a:pt x="11142" y="8713"/>
                    <a:pt x="11694" y="7590"/>
                    <a:pt x="12270" y="6512"/>
                  </a:cubicBezTo>
                  <a:cubicBezTo>
                    <a:pt x="12846" y="5435"/>
                    <a:pt x="13447" y="4402"/>
                    <a:pt x="13869" y="3706"/>
                  </a:cubicBezTo>
                  <a:cubicBezTo>
                    <a:pt x="14290" y="3010"/>
                    <a:pt x="14534" y="2650"/>
                    <a:pt x="14696" y="2448"/>
                  </a:cubicBezTo>
                  <a:cubicBezTo>
                    <a:pt x="14858" y="2246"/>
                    <a:pt x="14940" y="2201"/>
                    <a:pt x="14940" y="2291"/>
                  </a:cubicBezTo>
                  <a:cubicBezTo>
                    <a:pt x="14940" y="2381"/>
                    <a:pt x="14858" y="2605"/>
                    <a:pt x="14599" y="3144"/>
                  </a:cubicBezTo>
                  <a:cubicBezTo>
                    <a:pt x="14339" y="3683"/>
                    <a:pt x="13901" y="4536"/>
                    <a:pt x="13463" y="5390"/>
                  </a:cubicBezTo>
                  <a:cubicBezTo>
                    <a:pt x="13025" y="6243"/>
                    <a:pt x="12586" y="7096"/>
                    <a:pt x="12100" y="8017"/>
                  </a:cubicBezTo>
                  <a:cubicBezTo>
                    <a:pt x="11613" y="8937"/>
                    <a:pt x="11077" y="9925"/>
                    <a:pt x="10534" y="10936"/>
                  </a:cubicBezTo>
                  <a:cubicBezTo>
                    <a:pt x="9990" y="11946"/>
                    <a:pt x="9438" y="12979"/>
                    <a:pt x="8878" y="14012"/>
                  </a:cubicBezTo>
                  <a:cubicBezTo>
                    <a:pt x="8318" y="15045"/>
                    <a:pt x="7750" y="16077"/>
                    <a:pt x="7385" y="16773"/>
                  </a:cubicBezTo>
                  <a:cubicBezTo>
                    <a:pt x="7020" y="17470"/>
                    <a:pt x="6858" y="17829"/>
                    <a:pt x="6720" y="18143"/>
                  </a:cubicBezTo>
                  <a:cubicBezTo>
                    <a:pt x="6582" y="18457"/>
                    <a:pt x="6468" y="18727"/>
                    <a:pt x="6452" y="18794"/>
                  </a:cubicBezTo>
                  <a:cubicBezTo>
                    <a:pt x="6436" y="18862"/>
                    <a:pt x="6517" y="18727"/>
                    <a:pt x="6825" y="18166"/>
                  </a:cubicBezTo>
                  <a:cubicBezTo>
                    <a:pt x="7134" y="17604"/>
                    <a:pt x="7669" y="16616"/>
                    <a:pt x="8164" y="15651"/>
                  </a:cubicBezTo>
                  <a:cubicBezTo>
                    <a:pt x="8659" y="14685"/>
                    <a:pt x="9114" y="13742"/>
                    <a:pt x="9600" y="12754"/>
                  </a:cubicBezTo>
                  <a:cubicBezTo>
                    <a:pt x="10087" y="11766"/>
                    <a:pt x="10607" y="10734"/>
                    <a:pt x="11077" y="9791"/>
                  </a:cubicBezTo>
                  <a:cubicBezTo>
                    <a:pt x="11548" y="8847"/>
                    <a:pt x="11970" y="7994"/>
                    <a:pt x="12449" y="7074"/>
                  </a:cubicBezTo>
                  <a:cubicBezTo>
                    <a:pt x="12927" y="6153"/>
                    <a:pt x="13463" y="5165"/>
                    <a:pt x="13990" y="4200"/>
                  </a:cubicBezTo>
                  <a:cubicBezTo>
                    <a:pt x="14518" y="3234"/>
                    <a:pt x="15037" y="2291"/>
                    <a:pt x="15337" y="1752"/>
                  </a:cubicBezTo>
                  <a:cubicBezTo>
                    <a:pt x="15637" y="1213"/>
                    <a:pt x="15719" y="1079"/>
                    <a:pt x="15824" y="921"/>
                  </a:cubicBezTo>
                  <a:cubicBezTo>
                    <a:pt x="15930" y="764"/>
                    <a:pt x="16059" y="585"/>
                    <a:pt x="16092" y="585"/>
                  </a:cubicBezTo>
                  <a:cubicBezTo>
                    <a:pt x="16124" y="585"/>
                    <a:pt x="16059" y="764"/>
                    <a:pt x="15808" y="1281"/>
                  </a:cubicBezTo>
                  <a:cubicBezTo>
                    <a:pt x="15556" y="1797"/>
                    <a:pt x="15118" y="2650"/>
                    <a:pt x="14647" y="3549"/>
                  </a:cubicBezTo>
                  <a:cubicBezTo>
                    <a:pt x="14177" y="4447"/>
                    <a:pt x="13674" y="5390"/>
                    <a:pt x="13138" y="6400"/>
                  </a:cubicBezTo>
                  <a:cubicBezTo>
                    <a:pt x="12603" y="7410"/>
                    <a:pt x="12035" y="8488"/>
                    <a:pt x="11532" y="9454"/>
                  </a:cubicBezTo>
                  <a:cubicBezTo>
                    <a:pt x="11029" y="10419"/>
                    <a:pt x="10590" y="11272"/>
                    <a:pt x="10152" y="12103"/>
                  </a:cubicBezTo>
                  <a:cubicBezTo>
                    <a:pt x="9714" y="12934"/>
                    <a:pt x="9276" y="13742"/>
                    <a:pt x="8773" y="14663"/>
                  </a:cubicBezTo>
                  <a:cubicBezTo>
                    <a:pt x="8270" y="15583"/>
                    <a:pt x="7702" y="16616"/>
                    <a:pt x="7320" y="17290"/>
                  </a:cubicBezTo>
                  <a:cubicBezTo>
                    <a:pt x="6939" y="17963"/>
                    <a:pt x="6744" y="18278"/>
                    <a:pt x="6606" y="18547"/>
                  </a:cubicBezTo>
                  <a:cubicBezTo>
                    <a:pt x="6468" y="18817"/>
                    <a:pt x="6387" y="19041"/>
                    <a:pt x="6387" y="19131"/>
                  </a:cubicBezTo>
                  <a:cubicBezTo>
                    <a:pt x="6387" y="19221"/>
                    <a:pt x="6468" y="19176"/>
                    <a:pt x="6793" y="18637"/>
                  </a:cubicBezTo>
                  <a:cubicBezTo>
                    <a:pt x="7117" y="18098"/>
                    <a:pt x="7685" y="17065"/>
                    <a:pt x="8205" y="16077"/>
                  </a:cubicBezTo>
                  <a:cubicBezTo>
                    <a:pt x="8724" y="15089"/>
                    <a:pt x="9195" y="14146"/>
                    <a:pt x="9714" y="13114"/>
                  </a:cubicBezTo>
                  <a:cubicBezTo>
                    <a:pt x="10233" y="12081"/>
                    <a:pt x="10801" y="10958"/>
                    <a:pt x="11296" y="9993"/>
                  </a:cubicBezTo>
                  <a:cubicBezTo>
                    <a:pt x="11791" y="9027"/>
                    <a:pt x="12213" y="8219"/>
                    <a:pt x="12724" y="7276"/>
                  </a:cubicBezTo>
                  <a:cubicBezTo>
                    <a:pt x="13236" y="6333"/>
                    <a:pt x="13836" y="5255"/>
                    <a:pt x="14412" y="4289"/>
                  </a:cubicBezTo>
                  <a:cubicBezTo>
                    <a:pt x="14988" y="3324"/>
                    <a:pt x="15540" y="2471"/>
                    <a:pt x="15856" y="1977"/>
                  </a:cubicBezTo>
                  <a:cubicBezTo>
                    <a:pt x="16173" y="1483"/>
                    <a:pt x="16254" y="1348"/>
                    <a:pt x="16360" y="1236"/>
                  </a:cubicBezTo>
                  <a:cubicBezTo>
                    <a:pt x="16465" y="1124"/>
                    <a:pt x="16595" y="1034"/>
                    <a:pt x="16644" y="1101"/>
                  </a:cubicBezTo>
                  <a:cubicBezTo>
                    <a:pt x="16692" y="1168"/>
                    <a:pt x="16660" y="1393"/>
                    <a:pt x="16449" y="1865"/>
                  </a:cubicBezTo>
                  <a:cubicBezTo>
                    <a:pt x="16238" y="2336"/>
                    <a:pt x="15848" y="3055"/>
                    <a:pt x="15426" y="3863"/>
                  </a:cubicBezTo>
                  <a:cubicBezTo>
                    <a:pt x="15004" y="4671"/>
                    <a:pt x="14550" y="5569"/>
                    <a:pt x="14063" y="6512"/>
                  </a:cubicBezTo>
                  <a:cubicBezTo>
                    <a:pt x="13576" y="7455"/>
                    <a:pt x="13057" y="8443"/>
                    <a:pt x="12505" y="9454"/>
                  </a:cubicBezTo>
                  <a:cubicBezTo>
                    <a:pt x="11954" y="10464"/>
                    <a:pt x="11369" y="11497"/>
                    <a:pt x="10818" y="12485"/>
                  </a:cubicBezTo>
                  <a:cubicBezTo>
                    <a:pt x="10266" y="13473"/>
                    <a:pt x="9746" y="14416"/>
                    <a:pt x="9284" y="15247"/>
                  </a:cubicBezTo>
                  <a:cubicBezTo>
                    <a:pt x="8821" y="16077"/>
                    <a:pt x="8416" y="16796"/>
                    <a:pt x="8180" y="17245"/>
                  </a:cubicBezTo>
                  <a:cubicBezTo>
                    <a:pt x="7945" y="17694"/>
                    <a:pt x="7880" y="17874"/>
                    <a:pt x="7905" y="17941"/>
                  </a:cubicBezTo>
                  <a:cubicBezTo>
                    <a:pt x="7929" y="18008"/>
                    <a:pt x="8043" y="17963"/>
                    <a:pt x="8310" y="17582"/>
                  </a:cubicBezTo>
                  <a:cubicBezTo>
                    <a:pt x="8578" y="17200"/>
                    <a:pt x="9000" y="16482"/>
                    <a:pt x="9430" y="15696"/>
                  </a:cubicBezTo>
                  <a:cubicBezTo>
                    <a:pt x="9860" y="14910"/>
                    <a:pt x="10298" y="14057"/>
                    <a:pt x="10761" y="13136"/>
                  </a:cubicBezTo>
                  <a:cubicBezTo>
                    <a:pt x="11223" y="12215"/>
                    <a:pt x="11710" y="11228"/>
                    <a:pt x="12246" y="10150"/>
                  </a:cubicBezTo>
                  <a:cubicBezTo>
                    <a:pt x="12781" y="9072"/>
                    <a:pt x="13365" y="7904"/>
                    <a:pt x="13917" y="6804"/>
                  </a:cubicBezTo>
                  <a:cubicBezTo>
                    <a:pt x="14469" y="5704"/>
                    <a:pt x="14988" y="4671"/>
                    <a:pt x="15524" y="3683"/>
                  </a:cubicBezTo>
                  <a:cubicBezTo>
                    <a:pt x="16059" y="2695"/>
                    <a:pt x="16611" y="1752"/>
                    <a:pt x="16944" y="1213"/>
                  </a:cubicBezTo>
                  <a:cubicBezTo>
                    <a:pt x="17276" y="675"/>
                    <a:pt x="17390" y="540"/>
                    <a:pt x="17398" y="607"/>
                  </a:cubicBezTo>
                  <a:cubicBezTo>
                    <a:pt x="17406" y="675"/>
                    <a:pt x="17309" y="944"/>
                    <a:pt x="17025" y="1505"/>
                  </a:cubicBezTo>
                  <a:cubicBezTo>
                    <a:pt x="16741" y="2067"/>
                    <a:pt x="16270" y="2920"/>
                    <a:pt x="15767" y="3818"/>
                  </a:cubicBezTo>
                  <a:cubicBezTo>
                    <a:pt x="15264" y="4716"/>
                    <a:pt x="14729" y="5659"/>
                    <a:pt x="14177" y="6602"/>
                  </a:cubicBezTo>
                  <a:cubicBezTo>
                    <a:pt x="13625" y="7545"/>
                    <a:pt x="13057" y="8488"/>
                    <a:pt x="12554" y="9319"/>
                  </a:cubicBezTo>
                  <a:cubicBezTo>
                    <a:pt x="12051" y="10150"/>
                    <a:pt x="11613" y="10868"/>
                    <a:pt x="11093" y="11699"/>
                  </a:cubicBezTo>
                  <a:cubicBezTo>
                    <a:pt x="10574" y="12530"/>
                    <a:pt x="9974" y="13473"/>
                    <a:pt x="9398" y="14371"/>
                  </a:cubicBezTo>
                  <a:cubicBezTo>
                    <a:pt x="8821" y="15269"/>
                    <a:pt x="8270" y="16122"/>
                    <a:pt x="7921" y="16661"/>
                  </a:cubicBezTo>
                  <a:cubicBezTo>
                    <a:pt x="7572" y="17200"/>
                    <a:pt x="7426" y="17425"/>
                    <a:pt x="7296" y="17604"/>
                  </a:cubicBezTo>
                  <a:cubicBezTo>
                    <a:pt x="7166" y="17784"/>
                    <a:pt x="7053" y="17919"/>
                    <a:pt x="7053" y="17851"/>
                  </a:cubicBezTo>
                  <a:cubicBezTo>
                    <a:pt x="7053" y="17784"/>
                    <a:pt x="7166" y="17514"/>
                    <a:pt x="7458" y="16729"/>
                  </a:cubicBezTo>
                  <a:cubicBezTo>
                    <a:pt x="7750" y="15943"/>
                    <a:pt x="8221" y="14640"/>
                    <a:pt x="8708" y="13293"/>
                  </a:cubicBezTo>
                  <a:cubicBezTo>
                    <a:pt x="9195" y="11946"/>
                    <a:pt x="9698" y="10554"/>
                    <a:pt x="10177" y="9162"/>
                  </a:cubicBezTo>
                  <a:cubicBezTo>
                    <a:pt x="10655" y="7770"/>
                    <a:pt x="11110" y="6378"/>
                    <a:pt x="11459" y="5300"/>
                  </a:cubicBezTo>
                  <a:cubicBezTo>
                    <a:pt x="11808" y="4222"/>
                    <a:pt x="12051" y="3459"/>
                    <a:pt x="12221" y="2942"/>
                  </a:cubicBezTo>
                  <a:cubicBezTo>
                    <a:pt x="12392" y="2426"/>
                    <a:pt x="12489" y="2156"/>
                    <a:pt x="12473" y="2112"/>
                  </a:cubicBezTo>
                  <a:cubicBezTo>
                    <a:pt x="12457" y="2067"/>
                    <a:pt x="12327" y="2246"/>
                    <a:pt x="11994" y="2852"/>
                  </a:cubicBezTo>
                  <a:cubicBezTo>
                    <a:pt x="11661" y="3459"/>
                    <a:pt x="11126" y="4492"/>
                    <a:pt x="10631" y="5479"/>
                  </a:cubicBezTo>
                  <a:cubicBezTo>
                    <a:pt x="10136" y="6467"/>
                    <a:pt x="9682" y="7410"/>
                    <a:pt x="9211" y="8354"/>
                  </a:cubicBezTo>
                  <a:cubicBezTo>
                    <a:pt x="8740" y="9297"/>
                    <a:pt x="8253" y="10240"/>
                    <a:pt x="7767" y="11183"/>
                  </a:cubicBezTo>
                  <a:cubicBezTo>
                    <a:pt x="7280" y="12126"/>
                    <a:pt x="6793" y="13069"/>
                    <a:pt x="6347" y="13922"/>
                  </a:cubicBezTo>
                  <a:cubicBezTo>
                    <a:pt x="5900" y="14775"/>
                    <a:pt x="5495" y="15539"/>
                    <a:pt x="5227" y="16033"/>
                  </a:cubicBezTo>
                  <a:cubicBezTo>
                    <a:pt x="4959" y="16526"/>
                    <a:pt x="4829" y="16751"/>
                    <a:pt x="4829" y="16818"/>
                  </a:cubicBezTo>
                  <a:cubicBezTo>
                    <a:pt x="4829" y="16886"/>
                    <a:pt x="4959" y="16796"/>
                    <a:pt x="5251" y="16369"/>
                  </a:cubicBezTo>
                  <a:cubicBezTo>
                    <a:pt x="5543" y="15943"/>
                    <a:pt x="5998" y="15179"/>
                    <a:pt x="6460" y="14371"/>
                  </a:cubicBezTo>
                  <a:cubicBezTo>
                    <a:pt x="6923" y="13563"/>
                    <a:pt x="7393" y="12709"/>
                    <a:pt x="7880" y="11834"/>
                  </a:cubicBezTo>
                  <a:cubicBezTo>
                    <a:pt x="8367" y="10958"/>
                    <a:pt x="8870" y="10060"/>
                    <a:pt x="9398" y="9072"/>
                  </a:cubicBezTo>
                  <a:cubicBezTo>
                    <a:pt x="9925" y="8084"/>
                    <a:pt x="10477" y="7006"/>
                    <a:pt x="10988" y="6018"/>
                  </a:cubicBezTo>
                  <a:cubicBezTo>
                    <a:pt x="11499" y="5030"/>
                    <a:pt x="11970" y="4132"/>
                    <a:pt x="12246" y="3616"/>
                  </a:cubicBezTo>
                  <a:cubicBezTo>
                    <a:pt x="12522" y="3099"/>
                    <a:pt x="12603" y="2965"/>
                    <a:pt x="12684" y="2763"/>
                  </a:cubicBezTo>
                  <a:cubicBezTo>
                    <a:pt x="12765" y="2561"/>
                    <a:pt x="12846" y="2291"/>
                    <a:pt x="12838" y="2156"/>
                  </a:cubicBezTo>
                  <a:cubicBezTo>
                    <a:pt x="12830" y="2022"/>
                    <a:pt x="12733" y="2022"/>
                    <a:pt x="12432" y="2403"/>
                  </a:cubicBezTo>
                  <a:cubicBezTo>
                    <a:pt x="12132" y="2785"/>
                    <a:pt x="11629" y="3549"/>
                    <a:pt x="11118" y="4402"/>
                  </a:cubicBezTo>
                  <a:cubicBezTo>
                    <a:pt x="10607" y="5255"/>
                    <a:pt x="10087" y="6198"/>
                    <a:pt x="9609" y="7096"/>
                  </a:cubicBezTo>
                  <a:cubicBezTo>
                    <a:pt x="9130" y="7994"/>
                    <a:pt x="8692" y="8847"/>
                    <a:pt x="8205" y="9768"/>
                  </a:cubicBezTo>
                  <a:cubicBezTo>
                    <a:pt x="7718" y="10689"/>
                    <a:pt x="7182" y="11677"/>
                    <a:pt x="6801" y="12373"/>
                  </a:cubicBezTo>
                  <a:cubicBezTo>
                    <a:pt x="6420" y="13069"/>
                    <a:pt x="6192" y="13473"/>
                    <a:pt x="6022" y="13742"/>
                  </a:cubicBezTo>
                  <a:cubicBezTo>
                    <a:pt x="5852" y="14012"/>
                    <a:pt x="5738" y="14146"/>
                    <a:pt x="5730" y="14102"/>
                  </a:cubicBezTo>
                  <a:cubicBezTo>
                    <a:pt x="5722" y="14057"/>
                    <a:pt x="5819" y="13832"/>
                    <a:pt x="6103" y="13203"/>
                  </a:cubicBezTo>
                  <a:cubicBezTo>
                    <a:pt x="6387" y="12575"/>
                    <a:pt x="6858" y="11542"/>
                    <a:pt x="7345" y="10509"/>
                  </a:cubicBezTo>
                  <a:cubicBezTo>
                    <a:pt x="7832" y="9476"/>
                    <a:pt x="8335" y="8443"/>
                    <a:pt x="8862" y="7366"/>
                  </a:cubicBezTo>
                  <a:cubicBezTo>
                    <a:pt x="9389" y="6288"/>
                    <a:pt x="9941" y="5165"/>
                    <a:pt x="10404" y="4245"/>
                  </a:cubicBezTo>
                  <a:cubicBezTo>
                    <a:pt x="10866" y="3324"/>
                    <a:pt x="11240" y="2605"/>
                    <a:pt x="11475" y="2134"/>
                  </a:cubicBezTo>
                  <a:cubicBezTo>
                    <a:pt x="11710" y="1662"/>
                    <a:pt x="11808" y="1438"/>
                    <a:pt x="11816" y="1371"/>
                  </a:cubicBezTo>
                  <a:cubicBezTo>
                    <a:pt x="11824" y="1303"/>
                    <a:pt x="11743" y="1393"/>
                    <a:pt x="11410" y="1977"/>
                  </a:cubicBezTo>
                  <a:cubicBezTo>
                    <a:pt x="11077" y="2561"/>
                    <a:pt x="10493" y="3638"/>
                    <a:pt x="9957" y="4716"/>
                  </a:cubicBezTo>
                  <a:cubicBezTo>
                    <a:pt x="9422" y="5794"/>
                    <a:pt x="8935" y="6872"/>
                    <a:pt x="8570" y="7680"/>
                  </a:cubicBezTo>
                  <a:cubicBezTo>
                    <a:pt x="8205" y="8488"/>
                    <a:pt x="7961" y="9027"/>
                    <a:pt x="7807" y="9454"/>
                  </a:cubicBezTo>
                  <a:cubicBezTo>
                    <a:pt x="7653" y="9880"/>
                    <a:pt x="7588" y="10195"/>
                    <a:pt x="7637" y="10352"/>
                  </a:cubicBezTo>
                  <a:cubicBezTo>
                    <a:pt x="7685" y="10509"/>
                    <a:pt x="7848" y="10509"/>
                    <a:pt x="8189" y="10195"/>
                  </a:cubicBezTo>
                  <a:cubicBezTo>
                    <a:pt x="8529" y="9880"/>
                    <a:pt x="9049" y="9252"/>
                    <a:pt x="9617" y="8488"/>
                  </a:cubicBezTo>
                  <a:cubicBezTo>
                    <a:pt x="10185" y="7725"/>
                    <a:pt x="10801" y="6827"/>
                    <a:pt x="11361" y="5973"/>
                  </a:cubicBezTo>
                  <a:cubicBezTo>
                    <a:pt x="11921" y="5120"/>
                    <a:pt x="12424" y="4312"/>
                    <a:pt x="12943" y="3526"/>
                  </a:cubicBezTo>
                  <a:cubicBezTo>
                    <a:pt x="13463" y="2740"/>
                    <a:pt x="13998" y="1977"/>
                    <a:pt x="14339" y="1505"/>
                  </a:cubicBezTo>
                  <a:cubicBezTo>
                    <a:pt x="14680" y="1034"/>
                    <a:pt x="14826" y="854"/>
                    <a:pt x="14948" y="764"/>
                  </a:cubicBezTo>
                  <a:cubicBezTo>
                    <a:pt x="15069" y="675"/>
                    <a:pt x="15167" y="675"/>
                    <a:pt x="15183" y="787"/>
                  </a:cubicBezTo>
                  <a:cubicBezTo>
                    <a:pt x="15199" y="899"/>
                    <a:pt x="15134" y="1124"/>
                    <a:pt x="14842" y="1775"/>
                  </a:cubicBezTo>
                  <a:cubicBezTo>
                    <a:pt x="14550" y="2426"/>
                    <a:pt x="14031" y="3504"/>
                    <a:pt x="13536" y="4536"/>
                  </a:cubicBezTo>
                  <a:cubicBezTo>
                    <a:pt x="13041" y="5569"/>
                    <a:pt x="12570" y="6557"/>
                    <a:pt x="12092" y="7523"/>
                  </a:cubicBezTo>
                  <a:cubicBezTo>
                    <a:pt x="11613" y="8488"/>
                    <a:pt x="11126" y="9431"/>
                    <a:pt x="10631" y="10374"/>
                  </a:cubicBezTo>
                  <a:cubicBezTo>
                    <a:pt x="10136" y="11317"/>
                    <a:pt x="9633" y="12260"/>
                    <a:pt x="9187" y="13136"/>
                  </a:cubicBezTo>
                  <a:cubicBezTo>
                    <a:pt x="8740" y="14012"/>
                    <a:pt x="8351" y="14820"/>
                    <a:pt x="8107" y="15336"/>
                  </a:cubicBezTo>
                  <a:cubicBezTo>
                    <a:pt x="7864" y="15853"/>
                    <a:pt x="7767" y="16077"/>
                    <a:pt x="7759" y="16145"/>
                  </a:cubicBezTo>
                  <a:cubicBezTo>
                    <a:pt x="7750" y="16212"/>
                    <a:pt x="7832" y="16122"/>
                    <a:pt x="8140" y="15539"/>
                  </a:cubicBezTo>
                  <a:cubicBezTo>
                    <a:pt x="8448" y="14955"/>
                    <a:pt x="8984" y="13877"/>
                    <a:pt x="9487" y="12844"/>
                  </a:cubicBezTo>
                  <a:cubicBezTo>
                    <a:pt x="9990" y="11811"/>
                    <a:pt x="10461" y="10823"/>
                    <a:pt x="10964" y="9791"/>
                  </a:cubicBezTo>
                  <a:cubicBezTo>
                    <a:pt x="11467" y="8758"/>
                    <a:pt x="12002" y="7680"/>
                    <a:pt x="12562" y="6580"/>
                  </a:cubicBezTo>
                  <a:cubicBezTo>
                    <a:pt x="13122" y="5479"/>
                    <a:pt x="13706" y="4357"/>
                    <a:pt x="14258" y="3346"/>
                  </a:cubicBezTo>
                  <a:cubicBezTo>
                    <a:pt x="14810" y="2336"/>
                    <a:pt x="15329" y="1438"/>
                    <a:pt x="15629" y="921"/>
                  </a:cubicBezTo>
                  <a:cubicBezTo>
                    <a:pt x="15930" y="405"/>
                    <a:pt x="16011" y="270"/>
                    <a:pt x="16100" y="158"/>
                  </a:cubicBezTo>
                  <a:cubicBezTo>
                    <a:pt x="16189" y="46"/>
                    <a:pt x="16287" y="-44"/>
                    <a:pt x="16287" y="23"/>
                  </a:cubicBezTo>
                  <a:cubicBezTo>
                    <a:pt x="16287" y="91"/>
                    <a:pt x="16189" y="315"/>
                    <a:pt x="15921" y="854"/>
                  </a:cubicBezTo>
                  <a:cubicBezTo>
                    <a:pt x="15654" y="1393"/>
                    <a:pt x="15215" y="2246"/>
                    <a:pt x="14761" y="3099"/>
                  </a:cubicBezTo>
                  <a:cubicBezTo>
                    <a:pt x="14307" y="3953"/>
                    <a:pt x="13836" y="4806"/>
                    <a:pt x="13357" y="5682"/>
                  </a:cubicBezTo>
                  <a:cubicBezTo>
                    <a:pt x="12879" y="6557"/>
                    <a:pt x="12392" y="7455"/>
                    <a:pt x="11872" y="8398"/>
                  </a:cubicBezTo>
                  <a:cubicBezTo>
                    <a:pt x="11353" y="9341"/>
                    <a:pt x="10801" y="10329"/>
                    <a:pt x="10250" y="11317"/>
                  </a:cubicBezTo>
                  <a:cubicBezTo>
                    <a:pt x="9698" y="12305"/>
                    <a:pt x="9146" y="13293"/>
                    <a:pt x="8838" y="13855"/>
                  </a:cubicBezTo>
                  <a:cubicBezTo>
                    <a:pt x="8529" y="14416"/>
                    <a:pt x="8464" y="14551"/>
                    <a:pt x="8391" y="14708"/>
                  </a:cubicBezTo>
                  <a:cubicBezTo>
                    <a:pt x="8318" y="14865"/>
                    <a:pt x="8237" y="15045"/>
                    <a:pt x="8237" y="15112"/>
                  </a:cubicBezTo>
                  <a:cubicBezTo>
                    <a:pt x="8237" y="15179"/>
                    <a:pt x="8318" y="15134"/>
                    <a:pt x="8619" y="14663"/>
                  </a:cubicBezTo>
                  <a:cubicBezTo>
                    <a:pt x="8919" y="14191"/>
                    <a:pt x="9438" y="13293"/>
                    <a:pt x="9917" y="12440"/>
                  </a:cubicBezTo>
                  <a:cubicBezTo>
                    <a:pt x="10396" y="11587"/>
                    <a:pt x="10834" y="10778"/>
                    <a:pt x="11296" y="9880"/>
                  </a:cubicBezTo>
                  <a:cubicBezTo>
                    <a:pt x="11759" y="8982"/>
                    <a:pt x="12246" y="7994"/>
                    <a:pt x="12741" y="7029"/>
                  </a:cubicBezTo>
                  <a:cubicBezTo>
                    <a:pt x="13236" y="6063"/>
                    <a:pt x="13739" y="5120"/>
                    <a:pt x="14250" y="4177"/>
                  </a:cubicBezTo>
                  <a:cubicBezTo>
                    <a:pt x="14761" y="3234"/>
                    <a:pt x="15280" y="2291"/>
                    <a:pt x="15581" y="1775"/>
                  </a:cubicBezTo>
                  <a:cubicBezTo>
                    <a:pt x="15881" y="1258"/>
                    <a:pt x="15962" y="1168"/>
                    <a:pt x="15962" y="1236"/>
                  </a:cubicBezTo>
                  <a:cubicBezTo>
                    <a:pt x="15962" y="1303"/>
                    <a:pt x="15881" y="1528"/>
                    <a:pt x="15581" y="2201"/>
                  </a:cubicBezTo>
                  <a:cubicBezTo>
                    <a:pt x="15280" y="2875"/>
                    <a:pt x="14761" y="3998"/>
                    <a:pt x="14274" y="5008"/>
                  </a:cubicBezTo>
                  <a:cubicBezTo>
                    <a:pt x="13787" y="6018"/>
                    <a:pt x="13333" y="6916"/>
                    <a:pt x="12870" y="7815"/>
                  </a:cubicBezTo>
                  <a:cubicBezTo>
                    <a:pt x="12408" y="8713"/>
                    <a:pt x="11937" y="9611"/>
                    <a:pt x="11459" y="10509"/>
                  </a:cubicBezTo>
                  <a:cubicBezTo>
                    <a:pt x="10980" y="11407"/>
                    <a:pt x="10493" y="12305"/>
                    <a:pt x="10055" y="13136"/>
                  </a:cubicBezTo>
                  <a:cubicBezTo>
                    <a:pt x="9617" y="13967"/>
                    <a:pt x="9227" y="14730"/>
                    <a:pt x="8984" y="15202"/>
                  </a:cubicBezTo>
                  <a:cubicBezTo>
                    <a:pt x="8740" y="15673"/>
                    <a:pt x="8643" y="15853"/>
                    <a:pt x="8635" y="15898"/>
                  </a:cubicBezTo>
                  <a:cubicBezTo>
                    <a:pt x="8627" y="15943"/>
                    <a:pt x="8708" y="15853"/>
                    <a:pt x="8992" y="15404"/>
                  </a:cubicBezTo>
                  <a:cubicBezTo>
                    <a:pt x="9276" y="14955"/>
                    <a:pt x="9763" y="14146"/>
                    <a:pt x="10282" y="13203"/>
                  </a:cubicBezTo>
                  <a:cubicBezTo>
                    <a:pt x="10801" y="12260"/>
                    <a:pt x="11353" y="11183"/>
                    <a:pt x="11856" y="10195"/>
                  </a:cubicBezTo>
                  <a:cubicBezTo>
                    <a:pt x="12359" y="9207"/>
                    <a:pt x="12814" y="8309"/>
                    <a:pt x="13325" y="7343"/>
                  </a:cubicBezTo>
                  <a:cubicBezTo>
                    <a:pt x="13836" y="6378"/>
                    <a:pt x="14404" y="5345"/>
                    <a:pt x="14818" y="4604"/>
                  </a:cubicBezTo>
                  <a:cubicBezTo>
                    <a:pt x="15232" y="3863"/>
                    <a:pt x="15491" y="3414"/>
                    <a:pt x="15662" y="3122"/>
                  </a:cubicBezTo>
                  <a:cubicBezTo>
                    <a:pt x="15832" y="2830"/>
                    <a:pt x="15913" y="2695"/>
                    <a:pt x="15751" y="3010"/>
                  </a:cubicBezTo>
                  <a:cubicBezTo>
                    <a:pt x="15589" y="3324"/>
                    <a:pt x="15183" y="4087"/>
                    <a:pt x="14737" y="4918"/>
                  </a:cubicBezTo>
                  <a:cubicBezTo>
                    <a:pt x="14290" y="5749"/>
                    <a:pt x="13804" y="6647"/>
                    <a:pt x="13276" y="7635"/>
                  </a:cubicBezTo>
                  <a:cubicBezTo>
                    <a:pt x="12749" y="8623"/>
                    <a:pt x="12181" y="9701"/>
                    <a:pt x="11645" y="10689"/>
                  </a:cubicBezTo>
                  <a:cubicBezTo>
                    <a:pt x="11110" y="11677"/>
                    <a:pt x="10607" y="12575"/>
                    <a:pt x="10298" y="13136"/>
                  </a:cubicBezTo>
                  <a:cubicBezTo>
                    <a:pt x="9990" y="13697"/>
                    <a:pt x="9876" y="13922"/>
                    <a:pt x="9755" y="14191"/>
                  </a:cubicBezTo>
                  <a:cubicBezTo>
                    <a:pt x="9633" y="14461"/>
                    <a:pt x="9503" y="14775"/>
                    <a:pt x="9487" y="14887"/>
                  </a:cubicBezTo>
                  <a:cubicBezTo>
                    <a:pt x="9471" y="15000"/>
                    <a:pt x="9568" y="14910"/>
                    <a:pt x="9909" y="14349"/>
                  </a:cubicBezTo>
                  <a:cubicBezTo>
                    <a:pt x="10250" y="13787"/>
                    <a:pt x="10834" y="12754"/>
                    <a:pt x="11394" y="11744"/>
                  </a:cubicBezTo>
                  <a:cubicBezTo>
                    <a:pt x="11954" y="10734"/>
                    <a:pt x="12489" y="9746"/>
                    <a:pt x="12984" y="8825"/>
                  </a:cubicBezTo>
                  <a:cubicBezTo>
                    <a:pt x="13479" y="7904"/>
                    <a:pt x="13933" y="7051"/>
                    <a:pt x="14404" y="6198"/>
                  </a:cubicBezTo>
                  <a:cubicBezTo>
                    <a:pt x="14875" y="5345"/>
                    <a:pt x="15362" y="4492"/>
                    <a:pt x="15678" y="3953"/>
                  </a:cubicBezTo>
                  <a:cubicBezTo>
                    <a:pt x="15994" y="3414"/>
                    <a:pt x="16140" y="3189"/>
                    <a:pt x="16262" y="3032"/>
                  </a:cubicBezTo>
                  <a:cubicBezTo>
                    <a:pt x="16384" y="2875"/>
                    <a:pt x="16481" y="2785"/>
                    <a:pt x="16489" y="2830"/>
                  </a:cubicBezTo>
                  <a:cubicBezTo>
                    <a:pt x="16498" y="2875"/>
                    <a:pt x="16416" y="3055"/>
                    <a:pt x="16124" y="3616"/>
                  </a:cubicBezTo>
                  <a:cubicBezTo>
                    <a:pt x="15832" y="4177"/>
                    <a:pt x="15329" y="5120"/>
                    <a:pt x="14802" y="6153"/>
                  </a:cubicBezTo>
                  <a:cubicBezTo>
                    <a:pt x="14274" y="7186"/>
                    <a:pt x="13722" y="8309"/>
                    <a:pt x="13203" y="9319"/>
                  </a:cubicBezTo>
                  <a:cubicBezTo>
                    <a:pt x="12684" y="10329"/>
                    <a:pt x="12197" y="11228"/>
                    <a:pt x="11670" y="12215"/>
                  </a:cubicBezTo>
                  <a:cubicBezTo>
                    <a:pt x="11142" y="13203"/>
                    <a:pt x="10574" y="14281"/>
                    <a:pt x="10168" y="15067"/>
                  </a:cubicBezTo>
                  <a:cubicBezTo>
                    <a:pt x="9763" y="15853"/>
                    <a:pt x="9519" y="16347"/>
                    <a:pt x="9357" y="16684"/>
                  </a:cubicBezTo>
                  <a:cubicBezTo>
                    <a:pt x="9195" y="17020"/>
                    <a:pt x="9114" y="17200"/>
                    <a:pt x="9114" y="17267"/>
                  </a:cubicBezTo>
                  <a:cubicBezTo>
                    <a:pt x="9114" y="17335"/>
                    <a:pt x="9195" y="17290"/>
                    <a:pt x="9495" y="16796"/>
                  </a:cubicBezTo>
                  <a:cubicBezTo>
                    <a:pt x="9795" y="16302"/>
                    <a:pt x="10314" y="15359"/>
                    <a:pt x="10777" y="14483"/>
                  </a:cubicBezTo>
                  <a:cubicBezTo>
                    <a:pt x="11240" y="13608"/>
                    <a:pt x="11645" y="12799"/>
                    <a:pt x="12108" y="11879"/>
                  </a:cubicBezTo>
                  <a:cubicBezTo>
                    <a:pt x="12570" y="10958"/>
                    <a:pt x="13090" y="9925"/>
                    <a:pt x="13609" y="8870"/>
                  </a:cubicBezTo>
                  <a:cubicBezTo>
                    <a:pt x="14128" y="7815"/>
                    <a:pt x="14647" y="6737"/>
                    <a:pt x="15199" y="5682"/>
                  </a:cubicBezTo>
                  <a:cubicBezTo>
                    <a:pt x="15751" y="4626"/>
                    <a:pt x="16335" y="3593"/>
                    <a:pt x="16708" y="2942"/>
                  </a:cubicBezTo>
                  <a:cubicBezTo>
                    <a:pt x="17082" y="2291"/>
                    <a:pt x="17244" y="2022"/>
                    <a:pt x="17382" y="1820"/>
                  </a:cubicBezTo>
                  <a:cubicBezTo>
                    <a:pt x="17520" y="1618"/>
                    <a:pt x="17633" y="1483"/>
                    <a:pt x="17658" y="1528"/>
                  </a:cubicBezTo>
                  <a:cubicBezTo>
                    <a:pt x="17682" y="1573"/>
                    <a:pt x="17617" y="1797"/>
                    <a:pt x="17382" y="2291"/>
                  </a:cubicBezTo>
                  <a:cubicBezTo>
                    <a:pt x="17147" y="2785"/>
                    <a:pt x="16741" y="3549"/>
                    <a:pt x="16311" y="4357"/>
                  </a:cubicBezTo>
                  <a:cubicBezTo>
                    <a:pt x="15881" y="5165"/>
                    <a:pt x="15426" y="6018"/>
                    <a:pt x="14948" y="6939"/>
                  </a:cubicBezTo>
                  <a:cubicBezTo>
                    <a:pt x="14469" y="7860"/>
                    <a:pt x="13966" y="8847"/>
                    <a:pt x="13447" y="9835"/>
                  </a:cubicBezTo>
                  <a:cubicBezTo>
                    <a:pt x="12927" y="10823"/>
                    <a:pt x="12392" y="11811"/>
                    <a:pt x="11864" y="12777"/>
                  </a:cubicBezTo>
                  <a:cubicBezTo>
                    <a:pt x="11337" y="13742"/>
                    <a:pt x="10818" y="14685"/>
                    <a:pt x="10477" y="15314"/>
                  </a:cubicBezTo>
                  <a:cubicBezTo>
                    <a:pt x="10136" y="15943"/>
                    <a:pt x="9974" y="16257"/>
                    <a:pt x="9860" y="16482"/>
                  </a:cubicBezTo>
                  <a:cubicBezTo>
                    <a:pt x="9746" y="16706"/>
                    <a:pt x="9682" y="16841"/>
                    <a:pt x="9698" y="16863"/>
                  </a:cubicBezTo>
                  <a:cubicBezTo>
                    <a:pt x="9714" y="16886"/>
                    <a:pt x="9811" y="16796"/>
                    <a:pt x="10079" y="16347"/>
                  </a:cubicBezTo>
                  <a:cubicBezTo>
                    <a:pt x="10347" y="15898"/>
                    <a:pt x="10785" y="15089"/>
                    <a:pt x="11288" y="14102"/>
                  </a:cubicBezTo>
                  <a:cubicBezTo>
                    <a:pt x="11791" y="13114"/>
                    <a:pt x="12359" y="11946"/>
                    <a:pt x="12911" y="10846"/>
                  </a:cubicBezTo>
                  <a:cubicBezTo>
                    <a:pt x="13463" y="9746"/>
                    <a:pt x="13998" y="8713"/>
                    <a:pt x="14510" y="7702"/>
                  </a:cubicBezTo>
                  <a:cubicBezTo>
                    <a:pt x="15021" y="6692"/>
                    <a:pt x="15508" y="5704"/>
                    <a:pt x="16019" y="4739"/>
                  </a:cubicBezTo>
                  <a:cubicBezTo>
                    <a:pt x="16530" y="3773"/>
                    <a:pt x="17066" y="2830"/>
                    <a:pt x="17406" y="2246"/>
                  </a:cubicBezTo>
                  <a:cubicBezTo>
                    <a:pt x="17747" y="1662"/>
                    <a:pt x="17893" y="1438"/>
                    <a:pt x="18007" y="1303"/>
                  </a:cubicBezTo>
                  <a:cubicBezTo>
                    <a:pt x="18120" y="1168"/>
                    <a:pt x="18201" y="1124"/>
                    <a:pt x="18210" y="1168"/>
                  </a:cubicBezTo>
                  <a:cubicBezTo>
                    <a:pt x="18218" y="1213"/>
                    <a:pt x="18153" y="1348"/>
                    <a:pt x="17869" y="1887"/>
                  </a:cubicBezTo>
                  <a:cubicBezTo>
                    <a:pt x="17585" y="2426"/>
                    <a:pt x="17082" y="3369"/>
                    <a:pt x="16603" y="4267"/>
                  </a:cubicBezTo>
                  <a:cubicBezTo>
                    <a:pt x="16124" y="5165"/>
                    <a:pt x="15670" y="6018"/>
                    <a:pt x="15191" y="6916"/>
                  </a:cubicBezTo>
                  <a:cubicBezTo>
                    <a:pt x="14712" y="7815"/>
                    <a:pt x="14209" y="8758"/>
                    <a:pt x="13698" y="9723"/>
                  </a:cubicBezTo>
                  <a:cubicBezTo>
                    <a:pt x="13187" y="10689"/>
                    <a:pt x="12668" y="11677"/>
                    <a:pt x="12132" y="12709"/>
                  </a:cubicBezTo>
                  <a:cubicBezTo>
                    <a:pt x="11597" y="13742"/>
                    <a:pt x="11045" y="14820"/>
                    <a:pt x="10704" y="15494"/>
                  </a:cubicBezTo>
                  <a:cubicBezTo>
                    <a:pt x="10363" y="16167"/>
                    <a:pt x="10233" y="16437"/>
                    <a:pt x="10217" y="16526"/>
                  </a:cubicBezTo>
                  <a:cubicBezTo>
                    <a:pt x="10201" y="16616"/>
                    <a:pt x="10298" y="16526"/>
                    <a:pt x="10598" y="16033"/>
                  </a:cubicBezTo>
                  <a:cubicBezTo>
                    <a:pt x="10899" y="15539"/>
                    <a:pt x="11402" y="14640"/>
                    <a:pt x="11937" y="13630"/>
                  </a:cubicBezTo>
                  <a:cubicBezTo>
                    <a:pt x="12473" y="12620"/>
                    <a:pt x="13041" y="11497"/>
                    <a:pt x="13585" y="10442"/>
                  </a:cubicBezTo>
                  <a:cubicBezTo>
                    <a:pt x="14128" y="9386"/>
                    <a:pt x="14647" y="8398"/>
                    <a:pt x="15199" y="7343"/>
                  </a:cubicBezTo>
                  <a:cubicBezTo>
                    <a:pt x="15751" y="6288"/>
                    <a:pt x="16335" y="5165"/>
                    <a:pt x="16782" y="4357"/>
                  </a:cubicBezTo>
                  <a:cubicBezTo>
                    <a:pt x="17228" y="3549"/>
                    <a:pt x="17536" y="3055"/>
                    <a:pt x="17739" y="2763"/>
                  </a:cubicBezTo>
                  <a:cubicBezTo>
                    <a:pt x="17942" y="2471"/>
                    <a:pt x="18039" y="2381"/>
                    <a:pt x="18047" y="2471"/>
                  </a:cubicBezTo>
                  <a:cubicBezTo>
                    <a:pt x="18055" y="2561"/>
                    <a:pt x="17974" y="2830"/>
                    <a:pt x="17666" y="3504"/>
                  </a:cubicBezTo>
                  <a:cubicBezTo>
                    <a:pt x="17358" y="4177"/>
                    <a:pt x="16822" y="5255"/>
                    <a:pt x="16327" y="6220"/>
                  </a:cubicBezTo>
                  <a:cubicBezTo>
                    <a:pt x="15832" y="7186"/>
                    <a:pt x="15378" y="8039"/>
                    <a:pt x="14899" y="8937"/>
                  </a:cubicBezTo>
                  <a:cubicBezTo>
                    <a:pt x="14420" y="9835"/>
                    <a:pt x="13917" y="10778"/>
                    <a:pt x="13414" y="11677"/>
                  </a:cubicBezTo>
                  <a:cubicBezTo>
                    <a:pt x="12911" y="12575"/>
                    <a:pt x="12408" y="13428"/>
                    <a:pt x="11954" y="14236"/>
                  </a:cubicBezTo>
                  <a:cubicBezTo>
                    <a:pt x="11499" y="15045"/>
                    <a:pt x="11093" y="15808"/>
                    <a:pt x="10826" y="16302"/>
                  </a:cubicBezTo>
                  <a:cubicBezTo>
                    <a:pt x="10558" y="16796"/>
                    <a:pt x="10428" y="17020"/>
                    <a:pt x="10420" y="17065"/>
                  </a:cubicBezTo>
                  <a:cubicBezTo>
                    <a:pt x="10412" y="17110"/>
                    <a:pt x="10525" y="16976"/>
                    <a:pt x="10850" y="16437"/>
                  </a:cubicBezTo>
                  <a:cubicBezTo>
                    <a:pt x="11175" y="15898"/>
                    <a:pt x="11710" y="14955"/>
                    <a:pt x="12197" y="14034"/>
                  </a:cubicBezTo>
                  <a:cubicBezTo>
                    <a:pt x="12684" y="13114"/>
                    <a:pt x="13122" y="12215"/>
                    <a:pt x="13585" y="11295"/>
                  </a:cubicBezTo>
                  <a:cubicBezTo>
                    <a:pt x="14047" y="10374"/>
                    <a:pt x="14534" y="9431"/>
                    <a:pt x="15045" y="8466"/>
                  </a:cubicBezTo>
                  <a:cubicBezTo>
                    <a:pt x="15556" y="7500"/>
                    <a:pt x="16092" y="6512"/>
                    <a:pt x="16611" y="5592"/>
                  </a:cubicBezTo>
                  <a:cubicBezTo>
                    <a:pt x="17130" y="4671"/>
                    <a:pt x="17633" y="3818"/>
                    <a:pt x="17966" y="3279"/>
                  </a:cubicBezTo>
                  <a:cubicBezTo>
                    <a:pt x="18299" y="2740"/>
                    <a:pt x="18461" y="2516"/>
                    <a:pt x="18591" y="2381"/>
                  </a:cubicBezTo>
                  <a:cubicBezTo>
                    <a:pt x="18721" y="2246"/>
                    <a:pt x="18818" y="2201"/>
                    <a:pt x="18810" y="2314"/>
                  </a:cubicBezTo>
                  <a:cubicBezTo>
                    <a:pt x="18802" y="2426"/>
                    <a:pt x="18688" y="2695"/>
                    <a:pt x="18356" y="3346"/>
                  </a:cubicBezTo>
                  <a:cubicBezTo>
                    <a:pt x="18023" y="3998"/>
                    <a:pt x="17471" y="5030"/>
                    <a:pt x="16903" y="6086"/>
                  </a:cubicBezTo>
                  <a:cubicBezTo>
                    <a:pt x="16335" y="7141"/>
                    <a:pt x="15751" y="8219"/>
                    <a:pt x="15199" y="9229"/>
                  </a:cubicBezTo>
                  <a:cubicBezTo>
                    <a:pt x="14647" y="10240"/>
                    <a:pt x="14128" y="11183"/>
                    <a:pt x="13641" y="12081"/>
                  </a:cubicBezTo>
                  <a:cubicBezTo>
                    <a:pt x="13154" y="12979"/>
                    <a:pt x="12700" y="13832"/>
                    <a:pt x="12359" y="14461"/>
                  </a:cubicBezTo>
                  <a:cubicBezTo>
                    <a:pt x="12018" y="15089"/>
                    <a:pt x="11791" y="15494"/>
                    <a:pt x="11572" y="15898"/>
                  </a:cubicBezTo>
                  <a:cubicBezTo>
                    <a:pt x="11353" y="16302"/>
                    <a:pt x="11142" y="16706"/>
                    <a:pt x="11085" y="16886"/>
                  </a:cubicBezTo>
                  <a:cubicBezTo>
                    <a:pt x="11029" y="17065"/>
                    <a:pt x="11126" y="17020"/>
                    <a:pt x="11418" y="16594"/>
                  </a:cubicBezTo>
                  <a:cubicBezTo>
                    <a:pt x="11710" y="16167"/>
                    <a:pt x="12197" y="15359"/>
                    <a:pt x="12708" y="14461"/>
                  </a:cubicBezTo>
                  <a:cubicBezTo>
                    <a:pt x="13219" y="13563"/>
                    <a:pt x="13755" y="12575"/>
                    <a:pt x="14242" y="11654"/>
                  </a:cubicBezTo>
                  <a:cubicBezTo>
                    <a:pt x="14729" y="10734"/>
                    <a:pt x="15167" y="9880"/>
                    <a:pt x="15629" y="9027"/>
                  </a:cubicBezTo>
                  <a:cubicBezTo>
                    <a:pt x="16092" y="8174"/>
                    <a:pt x="16579" y="7321"/>
                    <a:pt x="17074" y="6490"/>
                  </a:cubicBezTo>
                  <a:cubicBezTo>
                    <a:pt x="17569" y="5659"/>
                    <a:pt x="18072" y="4851"/>
                    <a:pt x="18445" y="4267"/>
                  </a:cubicBezTo>
                  <a:cubicBezTo>
                    <a:pt x="18818" y="3683"/>
                    <a:pt x="19062" y="3324"/>
                    <a:pt x="19232" y="3099"/>
                  </a:cubicBezTo>
                  <a:cubicBezTo>
                    <a:pt x="19402" y="2875"/>
                    <a:pt x="19500" y="2785"/>
                    <a:pt x="19516" y="2808"/>
                  </a:cubicBezTo>
                  <a:cubicBezTo>
                    <a:pt x="19532" y="2830"/>
                    <a:pt x="19467" y="2965"/>
                    <a:pt x="19159" y="3571"/>
                  </a:cubicBezTo>
                  <a:cubicBezTo>
                    <a:pt x="18851" y="4177"/>
                    <a:pt x="18299" y="5255"/>
                    <a:pt x="17763" y="6288"/>
                  </a:cubicBezTo>
                  <a:cubicBezTo>
                    <a:pt x="17228" y="7321"/>
                    <a:pt x="16708" y="8309"/>
                    <a:pt x="16181" y="9297"/>
                  </a:cubicBezTo>
                  <a:cubicBezTo>
                    <a:pt x="15654" y="10284"/>
                    <a:pt x="15118" y="11272"/>
                    <a:pt x="14639" y="12171"/>
                  </a:cubicBezTo>
                  <a:cubicBezTo>
                    <a:pt x="14161" y="13069"/>
                    <a:pt x="13739" y="13877"/>
                    <a:pt x="13447" y="14461"/>
                  </a:cubicBezTo>
                  <a:cubicBezTo>
                    <a:pt x="13154" y="15045"/>
                    <a:pt x="12992" y="15404"/>
                    <a:pt x="12960" y="15539"/>
                  </a:cubicBezTo>
                  <a:cubicBezTo>
                    <a:pt x="12927" y="15673"/>
                    <a:pt x="13025" y="15583"/>
                    <a:pt x="13357" y="15000"/>
                  </a:cubicBezTo>
                  <a:cubicBezTo>
                    <a:pt x="13690" y="14416"/>
                    <a:pt x="14258" y="13338"/>
                    <a:pt x="14785" y="12305"/>
                  </a:cubicBezTo>
                  <a:cubicBezTo>
                    <a:pt x="15313" y="11272"/>
                    <a:pt x="15800" y="10284"/>
                    <a:pt x="16287" y="9319"/>
                  </a:cubicBezTo>
                  <a:cubicBezTo>
                    <a:pt x="16773" y="8354"/>
                    <a:pt x="17260" y="7410"/>
                    <a:pt x="17771" y="6445"/>
                  </a:cubicBezTo>
                  <a:cubicBezTo>
                    <a:pt x="18283" y="5479"/>
                    <a:pt x="18818" y="4492"/>
                    <a:pt x="19175" y="3863"/>
                  </a:cubicBezTo>
                  <a:cubicBezTo>
                    <a:pt x="19532" y="3234"/>
                    <a:pt x="19711" y="2965"/>
                    <a:pt x="19841" y="2785"/>
                  </a:cubicBezTo>
                  <a:cubicBezTo>
                    <a:pt x="19970" y="2605"/>
                    <a:pt x="20052" y="2516"/>
                    <a:pt x="20052" y="2561"/>
                  </a:cubicBezTo>
                  <a:cubicBezTo>
                    <a:pt x="20052" y="2605"/>
                    <a:pt x="19970" y="2785"/>
                    <a:pt x="19686" y="3324"/>
                  </a:cubicBezTo>
                  <a:cubicBezTo>
                    <a:pt x="19402" y="3863"/>
                    <a:pt x="18916" y="4761"/>
                    <a:pt x="18396" y="5726"/>
                  </a:cubicBezTo>
                  <a:cubicBezTo>
                    <a:pt x="17877" y="6692"/>
                    <a:pt x="17325" y="7725"/>
                    <a:pt x="16790" y="8713"/>
                  </a:cubicBezTo>
                  <a:cubicBezTo>
                    <a:pt x="16254" y="9701"/>
                    <a:pt x="15735" y="10644"/>
                    <a:pt x="15240" y="11564"/>
                  </a:cubicBezTo>
                  <a:cubicBezTo>
                    <a:pt x="14745" y="12485"/>
                    <a:pt x="14274" y="13383"/>
                    <a:pt x="13869" y="14146"/>
                  </a:cubicBezTo>
                  <a:cubicBezTo>
                    <a:pt x="13463" y="14910"/>
                    <a:pt x="13122" y="15539"/>
                    <a:pt x="12870" y="16033"/>
                  </a:cubicBezTo>
                  <a:cubicBezTo>
                    <a:pt x="12619" y="16526"/>
                    <a:pt x="12457" y="16886"/>
                    <a:pt x="12440" y="16998"/>
                  </a:cubicBezTo>
                  <a:cubicBezTo>
                    <a:pt x="12424" y="17110"/>
                    <a:pt x="12554" y="16976"/>
                    <a:pt x="12879" y="16437"/>
                  </a:cubicBezTo>
                  <a:cubicBezTo>
                    <a:pt x="13203" y="15898"/>
                    <a:pt x="13722" y="14955"/>
                    <a:pt x="14201" y="14034"/>
                  </a:cubicBezTo>
                  <a:cubicBezTo>
                    <a:pt x="14680" y="13114"/>
                    <a:pt x="15118" y="12215"/>
                    <a:pt x="15572" y="11295"/>
                  </a:cubicBezTo>
                  <a:cubicBezTo>
                    <a:pt x="16027" y="10374"/>
                    <a:pt x="16498" y="9431"/>
                    <a:pt x="17001" y="8443"/>
                  </a:cubicBezTo>
                  <a:cubicBezTo>
                    <a:pt x="17504" y="7455"/>
                    <a:pt x="18039" y="6423"/>
                    <a:pt x="18559" y="5502"/>
                  </a:cubicBezTo>
                  <a:cubicBezTo>
                    <a:pt x="19078" y="4581"/>
                    <a:pt x="19581" y="3773"/>
                    <a:pt x="19881" y="3302"/>
                  </a:cubicBezTo>
                  <a:cubicBezTo>
                    <a:pt x="20181" y="2830"/>
                    <a:pt x="20279" y="2695"/>
                    <a:pt x="20392" y="2583"/>
                  </a:cubicBezTo>
                  <a:cubicBezTo>
                    <a:pt x="20506" y="2471"/>
                    <a:pt x="20636" y="2381"/>
                    <a:pt x="20644" y="2493"/>
                  </a:cubicBezTo>
                  <a:cubicBezTo>
                    <a:pt x="20652" y="2605"/>
                    <a:pt x="20538" y="2920"/>
                    <a:pt x="20214" y="3571"/>
                  </a:cubicBezTo>
                  <a:cubicBezTo>
                    <a:pt x="19889" y="4222"/>
                    <a:pt x="19354" y="5210"/>
                    <a:pt x="18810" y="6220"/>
                  </a:cubicBezTo>
                  <a:cubicBezTo>
                    <a:pt x="18266" y="7231"/>
                    <a:pt x="17715" y="8264"/>
                    <a:pt x="17195" y="9229"/>
                  </a:cubicBezTo>
                  <a:cubicBezTo>
                    <a:pt x="16676" y="10195"/>
                    <a:pt x="16189" y="11093"/>
                    <a:pt x="15654" y="12058"/>
                  </a:cubicBezTo>
                  <a:cubicBezTo>
                    <a:pt x="15118" y="13024"/>
                    <a:pt x="14534" y="14057"/>
                    <a:pt x="14161" y="14708"/>
                  </a:cubicBezTo>
                  <a:cubicBezTo>
                    <a:pt x="13787" y="15359"/>
                    <a:pt x="13625" y="15628"/>
                    <a:pt x="13495" y="15875"/>
                  </a:cubicBezTo>
                  <a:cubicBezTo>
                    <a:pt x="13365" y="16122"/>
                    <a:pt x="13268" y="16347"/>
                    <a:pt x="13268" y="16414"/>
                  </a:cubicBezTo>
                  <a:cubicBezTo>
                    <a:pt x="13268" y="16482"/>
                    <a:pt x="13365" y="16392"/>
                    <a:pt x="13649" y="15875"/>
                  </a:cubicBezTo>
                  <a:cubicBezTo>
                    <a:pt x="13933" y="15359"/>
                    <a:pt x="14404" y="14416"/>
                    <a:pt x="14907" y="13405"/>
                  </a:cubicBezTo>
                  <a:cubicBezTo>
                    <a:pt x="15410" y="12395"/>
                    <a:pt x="15946" y="11317"/>
                    <a:pt x="16449" y="10352"/>
                  </a:cubicBezTo>
                  <a:cubicBezTo>
                    <a:pt x="16952" y="9386"/>
                    <a:pt x="17423" y="8533"/>
                    <a:pt x="17934" y="7590"/>
                  </a:cubicBezTo>
                  <a:cubicBezTo>
                    <a:pt x="18445" y="6647"/>
                    <a:pt x="18997" y="5614"/>
                    <a:pt x="19419" y="4873"/>
                  </a:cubicBezTo>
                  <a:cubicBezTo>
                    <a:pt x="19841" y="4132"/>
                    <a:pt x="20133" y="3683"/>
                    <a:pt x="20319" y="3391"/>
                  </a:cubicBezTo>
                  <a:cubicBezTo>
                    <a:pt x="20506" y="3099"/>
                    <a:pt x="20587" y="2965"/>
                    <a:pt x="20571" y="3010"/>
                  </a:cubicBezTo>
                  <a:cubicBezTo>
                    <a:pt x="20555" y="3055"/>
                    <a:pt x="20441" y="3279"/>
                    <a:pt x="20125" y="3908"/>
                  </a:cubicBezTo>
                  <a:cubicBezTo>
                    <a:pt x="19808" y="4536"/>
                    <a:pt x="19289" y="5569"/>
                    <a:pt x="18761" y="6602"/>
                  </a:cubicBezTo>
                  <a:cubicBezTo>
                    <a:pt x="18234" y="7635"/>
                    <a:pt x="17698" y="8668"/>
                    <a:pt x="17212" y="9611"/>
                  </a:cubicBezTo>
                  <a:cubicBezTo>
                    <a:pt x="16725" y="10554"/>
                    <a:pt x="16287" y="11407"/>
                    <a:pt x="15792" y="12373"/>
                  </a:cubicBezTo>
                  <a:cubicBezTo>
                    <a:pt x="15297" y="13338"/>
                    <a:pt x="14745" y="14416"/>
                    <a:pt x="14437" y="15022"/>
                  </a:cubicBezTo>
                  <a:cubicBezTo>
                    <a:pt x="14128" y="15628"/>
                    <a:pt x="14063" y="15763"/>
                    <a:pt x="13982" y="15920"/>
                  </a:cubicBezTo>
                  <a:cubicBezTo>
                    <a:pt x="13901" y="16077"/>
                    <a:pt x="13804" y="16257"/>
                    <a:pt x="13812" y="16279"/>
                  </a:cubicBezTo>
                  <a:cubicBezTo>
                    <a:pt x="13820" y="16302"/>
                    <a:pt x="13933" y="16167"/>
                    <a:pt x="14226" y="15651"/>
                  </a:cubicBezTo>
                  <a:cubicBezTo>
                    <a:pt x="14518" y="15134"/>
                    <a:pt x="14988" y="14236"/>
                    <a:pt x="15491" y="13271"/>
                  </a:cubicBezTo>
                  <a:cubicBezTo>
                    <a:pt x="15994" y="12305"/>
                    <a:pt x="16530" y="11272"/>
                    <a:pt x="17025" y="10329"/>
                  </a:cubicBezTo>
                  <a:cubicBezTo>
                    <a:pt x="17520" y="9386"/>
                    <a:pt x="17974" y="8533"/>
                    <a:pt x="18494" y="7568"/>
                  </a:cubicBezTo>
                  <a:cubicBezTo>
                    <a:pt x="19013" y="6602"/>
                    <a:pt x="19597" y="5524"/>
                    <a:pt x="20043" y="4739"/>
                  </a:cubicBezTo>
                  <a:cubicBezTo>
                    <a:pt x="20490" y="3953"/>
                    <a:pt x="20798" y="3459"/>
                    <a:pt x="21009" y="3167"/>
                  </a:cubicBezTo>
                  <a:cubicBezTo>
                    <a:pt x="21220" y="2875"/>
                    <a:pt x="21334" y="2785"/>
                    <a:pt x="21366" y="2852"/>
                  </a:cubicBezTo>
                  <a:cubicBezTo>
                    <a:pt x="21398" y="2920"/>
                    <a:pt x="21350" y="3144"/>
                    <a:pt x="21090" y="3728"/>
                  </a:cubicBezTo>
                  <a:cubicBezTo>
                    <a:pt x="20830" y="4312"/>
                    <a:pt x="20360" y="5255"/>
                    <a:pt x="19865" y="6243"/>
                  </a:cubicBezTo>
                  <a:cubicBezTo>
                    <a:pt x="19370" y="7231"/>
                    <a:pt x="18851" y="8264"/>
                    <a:pt x="18348" y="9207"/>
                  </a:cubicBezTo>
                  <a:cubicBezTo>
                    <a:pt x="17844" y="10150"/>
                    <a:pt x="17358" y="11003"/>
                    <a:pt x="16830" y="11924"/>
                  </a:cubicBezTo>
                  <a:cubicBezTo>
                    <a:pt x="16303" y="12844"/>
                    <a:pt x="15735" y="13832"/>
                    <a:pt x="15353" y="14528"/>
                  </a:cubicBezTo>
                  <a:cubicBezTo>
                    <a:pt x="14972" y="15224"/>
                    <a:pt x="14777" y="15628"/>
                    <a:pt x="14599" y="15965"/>
                  </a:cubicBezTo>
                  <a:cubicBezTo>
                    <a:pt x="14420" y="16302"/>
                    <a:pt x="14258" y="16571"/>
                    <a:pt x="14226" y="16639"/>
                  </a:cubicBezTo>
                  <a:cubicBezTo>
                    <a:pt x="14193" y="16706"/>
                    <a:pt x="14290" y="16571"/>
                    <a:pt x="14574" y="16055"/>
                  </a:cubicBezTo>
                  <a:cubicBezTo>
                    <a:pt x="14858" y="15539"/>
                    <a:pt x="15329" y="14640"/>
                    <a:pt x="15832" y="13675"/>
                  </a:cubicBezTo>
                  <a:cubicBezTo>
                    <a:pt x="16335" y="12709"/>
                    <a:pt x="16871" y="11677"/>
                    <a:pt x="17366" y="10756"/>
                  </a:cubicBezTo>
                  <a:cubicBezTo>
                    <a:pt x="17861" y="9835"/>
                    <a:pt x="18315" y="9027"/>
                    <a:pt x="18802" y="8151"/>
                  </a:cubicBezTo>
                  <a:cubicBezTo>
                    <a:pt x="19289" y="7276"/>
                    <a:pt x="19808" y="6333"/>
                    <a:pt x="20116" y="5794"/>
                  </a:cubicBezTo>
                  <a:cubicBezTo>
                    <a:pt x="20425" y="5255"/>
                    <a:pt x="20522" y="5120"/>
                    <a:pt x="20676" y="4896"/>
                  </a:cubicBezTo>
                  <a:cubicBezTo>
                    <a:pt x="20830" y="4671"/>
                    <a:pt x="21041" y="4357"/>
                    <a:pt x="21106" y="4245"/>
                  </a:cubicBezTo>
                  <a:cubicBezTo>
                    <a:pt x="21171" y="4132"/>
                    <a:pt x="21090" y="4222"/>
                    <a:pt x="20822" y="4694"/>
                  </a:cubicBezTo>
                  <a:cubicBezTo>
                    <a:pt x="20555" y="5165"/>
                    <a:pt x="20100" y="6018"/>
                    <a:pt x="19621" y="6961"/>
                  </a:cubicBezTo>
                  <a:cubicBezTo>
                    <a:pt x="19143" y="7904"/>
                    <a:pt x="18640" y="8937"/>
                    <a:pt x="18161" y="9880"/>
                  </a:cubicBezTo>
                  <a:cubicBezTo>
                    <a:pt x="17682" y="10823"/>
                    <a:pt x="17228" y="11677"/>
                    <a:pt x="16741" y="12597"/>
                  </a:cubicBezTo>
                  <a:cubicBezTo>
                    <a:pt x="16254" y="13518"/>
                    <a:pt x="15735" y="14506"/>
                    <a:pt x="15353" y="15224"/>
                  </a:cubicBezTo>
                  <a:cubicBezTo>
                    <a:pt x="14972" y="15943"/>
                    <a:pt x="14729" y="16392"/>
                    <a:pt x="14574" y="16706"/>
                  </a:cubicBezTo>
                  <a:cubicBezTo>
                    <a:pt x="14420" y="17020"/>
                    <a:pt x="14355" y="17200"/>
                    <a:pt x="14404" y="17178"/>
                  </a:cubicBezTo>
                  <a:cubicBezTo>
                    <a:pt x="14453" y="17155"/>
                    <a:pt x="14615" y="16931"/>
                    <a:pt x="14940" y="16347"/>
                  </a:cubicBezTo>
                  <a:cubicBezTo>
                    <a:pt x="15264" y="15763"/>
                    <a:pt x="15751" y="14820"/>
                    <a:pt x="16254" y="13832"/>
                  </a:cubicBezTo>
                  <a:cubicBezTo>
                    <a:pt x="16757" y="12844"/>
                    <a:pt x="17276" y="11811"/>
                    <a:pt x="17812" y="10756"/>
                  </a:cubicBezTo>
                  <a:cubicBezTo>
                    <a:pt x="18348" y="9701"/>
                    <a:pt x="18899" y="8623"/>
                    <a:pt x="19362" y="7792"/>
                  </a:cubicBezTo>
                  <a:cubicBezTo>
                    <a:pt x="19824" y="6961"/>
                    <a:pt x="20198" y="6378"/>
                    <a:pt x="20441" y="6041"/>
                  </a:cubicBezTo>
                  <a:cubicBezTo>
                    <a:pt x="20684" y="5704"/>
                    <a:pt x="20798" y="5614"/>
                    <a:pt x="20822" y="5637"/>
                  </a:cubicBezTo>
                  <a:cubicBezTo>
                    <a:pt x="20847" y="5659"/>
                    <a:pt x="20782" y="5794"/>
                    <a:pt x="20490" y="6378"/>
                  </a:cubicBezTo>
                  <a:cubicBezTo>
                    <a:pt x="20198" y="6961"/>
                    <a:pt x="19678" y="7994"/>
                    <a:pt x="19175" y="8982"/>
                  </a:cubicBezTo>
                  <a:cubicBezTo>
                    <a:pt x="18672" y="9970"/>
                    <a:pt x="18185" y="10913"/>
                    <a:pt x="17682" y="11856"/>
                  </a:cubicBezTo>
                  <a:cubicBezTo>
                    <a:pt x="17179" y="12799"/>
                    <a:pt x="16660" y="13742"/>
                    <a:pt x="16238" y="14506"/>
                  </a:cubicBezTo>
                  <a:cubicBezTo>
                    <a:pt x="15816" y="15269"/>
                    <a:pt x="15491" y="15853"/>
                    <a:pt x="15288" y="16212"/>
                  </a:cubicBezTo>
                  <a:cubicBezTo>
                    <a:pt x="15086" y="16571"/>
                    <a:pt x="15004" y="16706"/>
                    <a:pt x="15004" y="16751"/>
                  </a:cubicBezTo>
                  <a:cubicBezTo>
                    <a:pt x="15004" y="16796"/>
                    <a:pt x="15086" y="16751"/>
                    <a:pt x="15378" y="16279"/>
                  </a:cubicBezTo>
                  <a:cubicBezTo>
                    <a:pt x="15670" y="15808"/>
                    <a:pt x="16173" y="14910"/>
                    <a:pt x="16660" y="14012"/>
                  </a:cubicBezTo>
                  <a:cubicBezTo>
                    <a:pt x="17147" y="13114"/>
                    <a:pt x="17617" y="12215"/>
                    <a:pt x="18112" y="11295"/>
                  </a:cubicBezTo>
                  <a:cubicBezTo>
                    <a:pt x="18607" y="10374"/>
                    <a:pt x="19127" y="9431"/>
                    <a:pt x="19532" y="8758"/>
                  </a:cubicBezTo>
                  <a:cubicBezTo>
                    <a:pt x="19938" y="8084"/>
                    <a:pt x="20230" y="7680"/>
                    <a:pt x="20441" y="7388"/>
                  </a:cubicBezTo>
                  <a:cubicBezTo>
                    <a:pt x="20652" y="7096"/>
                    <a:pt x="20782" y="6916"/>
                    <a:pt x="20798" y="6961"/>
                  </a:cubicBezTo>
                  <a:cubicBezTo>
                    <a:pt x="20814" y="7006"/>
                    <a:pt x="20717" y="7276"/>
                    <a:pt x="20449" y="7860"/>
                  </a:cubicBezTo>
                  <a:cubicBezTo>
                    <a:pt x="20181" y="8443"/>
                    <a:pt x="19743" y="9341"/>
                    <a:pt x="19248" y="10329"/>
                  </a:cubicBezTo>
                  <a:cubicBezTo>
                    <a:pt x="18753" y="11317"/>
                    <a:pt x="18201" y="12395"/>
                    <a:pt x="17666" y="13405"/>
                  </a:cubicBezTo>
                  <a:cubicBezTo>
                    <a:pt x="17130" y="14416"/>
                    <a:pt x="16611" y="15359"/>
                    <a:pt x="16311" y="15898"/>
                  </a:cubicBezTo>
                  <a:cubicBezTo>
                    <a:pt x="16011" y="16437"/>
                    <a:pt x="15930" y="16571"/>
                    <a:pt x="15840" y="16706"/>
                  </a:cubicBezTo>
                  <a:cubicBezTo>
                    <a:pt x="15751" y="16841"/>
                    <a:pt x="15654" y="16976"/>
                    <a:pt x="15646" y="16998"/>
                  </a:cubicBezTo>
                  <a:cubicBezTo>
                    <a:pt x="15637" y="17020"/>
                    <a:pt x="15719" y="16931"/>
                    <a:pt x="16003" y="16459"/>
                  </a:cubicBezTo>
                  <a:cubicBezTo>
                    <a:pt x="16287" y="15988"/>
                    <a:pt x="16773" y="15134"/>
                    <a:pt x="17301" y="14169"/>
                  </a:cubicBezTo>
                  <a:cubicBezTo>
                    <a:pt x="17828" y="13203"/>
                    <a:pt x="18396" y="12126"/>
                    <a:pt x="18964" y="11093"/>
                  </a:cubicBezTo>
                  <a:cubicBezTo>
                    <a:pt x="19532" y="10060"/>
                    <a:pt x="20100" y="9072"/>
                    <a:pt x="20449" y="8488"/>
                  </a:cubicBezTo>
                  <a:cubicBezTo>
                    <a:pt x="20798" y="7904"/>
                    <a:pt x="20928" y="7725"/>
                    <a:pt x="21033" y="7613"/>
                  </a:cubicBezTo>
                  <a:cubicBezTo>
                    <a:pt x="21139" y="7500"/>
                    <a:pt x="21220" y="7455"/>
                    <a:pt x="21236" y="7545"/>
                  </a:cubicBezTo>
                  <a:cubicBezTo>
                    <a:pt x="21252" y="7635"/>
                    <a:pt x="21204" y="7860"/>
                    <a:pt x="20960" y="8443"/>
                  </a:cubicBezTo>
                  <a:cubicBezTo>
                    <a:pt x="20717" y="9027"/>
                    <a:pt x="20279" y="9970"/>
                    <a:pt x="19792" y="10936"/>
                  </a:cubicBezTo>
                  <a:cubicBezTo>
                    <a:pt x="19305" y="11901"/>
                    <a:pt x="18769" y="12889"/>
                    <a:pt x="18234" y="13877"/>
                  </a:cubicBezTo>
                  <a:cubicBezTo>
                    <a:pt x="17698" y="14865"/>
                    <a:pt x="17163" y="15853"/>
                    <a:pt x="16798" y="16526"/>
                  </a:cubicBezTo>
                  <a:cubicBezTo>
                    <a:pt x="16433" y="17200"/>
                    <a:pt x="16238" y="17559"/>
                    <a:pt x="16197" y="17672"/>
                  </a:cubicBezTo>
                  <a:cubicBezTo>
                    <a:pt x="16157" y="17784"/>
                    <a:pt x="16270" y="17649"/>
                    <a:pt x="16554" y="17155"/>
                  </a:cubicBezTo>
                  <a:cubicBezTo>
                    <a:pt x="16838" y="16661"/>
                    <a:pt x="17293" y="15808"/>
                    <a:pt x="17763" y="14955"/>
                  </a:cubicBezTo>
                  <a:cubicBezTo>
                    <a:pt x="18234" y="14102"/>
                    <a:pt x="18721" y="13248"/>
                    <a:pt x="19143" y="12507"/>
                  </a:cubicBezTo>
                  <a:cubicBezTo>
                    <a:pt x="19565" y="11766"/>
                    <a:pt x="19922" y="11138"/>
                    <a:pt x="20181" y="10689"/>
                  </a:cubicBezTo>
                  <a:cubicBezTo>
                    <a:pt x="20441" y="10240"/>
                    <a:pt x="20603" y="9970"/>
                    <a:pt x="20514" y="10150"/>
                  </a:cubicBezTo>
                  <a:cubicBezTo>
                    <a:pt x="20425" y="10329"/>
                    <a:pt x="20084" y="10958"/>
                    <a:pt x="19646" y="11766"/>
                  </a:cubicBezTo>
                  <a:cubicBezTo>
                    <a:pt x="19208" y="12575"/>
                    <a:pt x="18672" y="13563"/>
                    <a:pt x="18153" y="14528"/>
                  </a:cubicBezTo>
                  <a:cubicBezTo>
                    <a:pt x="17633" y="15494"/>
                    <a:pt x="17130" y="16437"/>
                    <a:pt x="16830" y="17020"/>
                  </a:cubicBezTo>
                  <a:cubicBezTo>
                    <a:pt x="16530" y="17604"/>
                    <a:pt x="16433" y="17829"/>
                    <a:pt x="16441" y="17874"/>
                  </a:cubicBezTo>
                  <a:cubicBezTo>
                    <a:pt x="16449" y="17919"/>
                    <a:pt x="16562" y="17784"/>
                    <a:pt x="16895" y="17245"/>
                  </a:cubicBezTo>
                  <a:cubicBezTo>
                    <a:pt x="17228" y="16706"/>
                    <a:pt x="17780" y="15763"/>
                    <a:pt x="18307" y="14842"/>
                  </a:cubicBezTo>
                  <a:cubicBezTo>
                    <a:pt x="18834" y="13922"/>
                    <a:pt x="19337" y="13024"/>
                    <a:pt x="19654" y="12485"/>
                  </a:cubicBezTo>
                  <a:cubicBezTo>
                    <a:pt x="19970" y="11946"/>
                    <a:pt x="20100" y="11766"/>
                    <a:pt x="20206" y="11609"/>
                  </a:cubicBezTo>
                  <a:cubicBezTo>
                    <a:pt x="20311" y="11452"/>
                    <a:pt x="20392" y="11317"/>
                    <a:pt x="20400" y="11317"/>
                  </a:cubicBezTo>
                  <a:cubicBezTo>
                    <a:pt x="20409" y="11317"/>
                    <a:pt x="20344" y="11452"/>
                    <a:pt x="20068" y="12036"/>
                  </a:cubicBezTo>
                  <a:cubicBezTo>
                    <a:pt x="19792" y="12620"/>
                    <a:pt x="19305" y="13652"/>
                    <a:pt x="18802" y="14618"/>
                  </a:cubicBezTo>
                  <a:cubicBezTo>
                    <a:pt x="18299" y="15583"/>
                    <a:pt x="17780" y="16482"/>
                    <a:pt x="17431" y="17088"/>
                  </a:cubicBezTo>
                  <a:cubicBezTo>
                    <a:pt x="17082" y="17694"/>
                    <a:pt x="16903" y="18008"/>
                    <a:pt x="16773" y="18233"/>
                  </a:cubicBezTo>
                  <a:cubicBezTo>
                    <a:pt x="16644" y="18457"/>
                    <a:pt x="16562" y="18592"/>
                    <a:pt x="16579" y="18570"/>
                  </a:cubicBezTo>
                  <a:cubicBezTo>
                    <a:pt x="16595" y="18547"/>
                    <a:pt x="16708" y="18368"/>
                    <a:pt x="17009" y="17829"/>
                  </a:cubicBezTo>
                  <a:cubicBezTo>
                    <a:pt x="17309" y="17290"/>
                    <a:pt x="17796" y="16392"/>
                    <a:pt x="18323" y="15426"/>
                  </a:cubicBezTo>
                  <a:cubicBezTo>
                    <a:pt x="18851" y="14461"/>
                    <a:pt x="19419" y="13428"/>
                    <a:pt x="19930" y="12507"/>
                  </a:cubicBezTo>
                  <a:cubicBezTo>
                    <a:pt x="20441" y="11587"/>
                    <a:pt x="20895" y="10778"/>
                    <a:pt x="21179" y="10284"/>
                  </a:cubicBezTo>
                  <a:cubicBezTo>
                    <a:pt x="21463" y="9791"/>
                    <a:pt x="21577" y="9611"/>
                    <a:pt x="21577" y="9566"/>
                  </a:cubicBezTo>
                  <a:cubicBezTo>
                    <a:pt x="21577" y="9521"/>
                    <a:pt x="21463" y="9611"/>
                    <a:pt x="21131" y="10105"/>
                  </a:cubicBezTo>
                  <a:cubicBezTo>
                    <a:pt x="20798" y="10599"/>
                    <a:pt x="20246" y="11497"/>
                    <a:pt x="19686" y="12418"/>
                  </a:cubicBezTo>
                  <a:cubicBezTo>
                    <a:pt x="19127" y="13338"/>
                    <a:pt x="18559" y="14281"/>
                    <a:pt x="17991" y="15202"/>
                  </a:cubicBezTo>
                  <a:cubicBezTo>
                    <a:pt x="17423" y="16122"/>
                    <a:pt x="16855" y="17020"/>
                    <a:pt x="16498" y="17582"/>
                  </a:cubicBezTo>
                  <a:cubicBezTo>
                    <a:pt x="16140" y="18143"/>
                    <a:pt x="15994" y="18368"/>
                    <a:pt x="15881" y="18525"/>
                  </a:cubicBezTo>
                  <a:cubicBezTo>
                    <a:pt x="15767" y="18682"/>
                    <a:pt x="15686" y="18772"/>
                    <a:pt x="15710" y="18615"/>
                  </a:cubicBezTo>
                  <a:cubicBezTo>
                    <a:pt x="15735" y="18457"/>
                    <a:pt x="15865" y="18053"/>
                    <a:pt x="16157" y="17402"/>
                  </a:cubicBezTo>
                  <a:cubicBezTo>
                    <a:pt x="16449" y="16751"/>
                    <a:pt x="16903" y="15853"/>
                    <a:pt x="17406" y="14842"/>
                  </a:cubicBezTo>
                  <a:cubicBezTo>
                    <a:pt x="17909" y="13832"/>
                    <a:pt x="18461" y="12709"/>
                    <a:pt x="18948" y="11766"/>
                  </a:cubicBezTo>
                  <a:cubicBezTo>
                    <a:pt x="19435" y="10823"/>
                    <a:pt x="19857" y="10060"/>
                    <a:pt x="20165" y="9454"/>
                  </a:cubicBezTo>
                  <a:cubicBezTo>
                    <a:pt x="20473" y="8847"/>
                    <a:pt x="20668" y="8398"/>
                    <a:pt x="20709" y="8219"/>
                  </a:cubicBezTo>
                  <a:cubicBezTo>
                    <a:pt x="20749" y="8039"/>
                    <a:pt x="20636" y="8129"/>
                    <a:pt x="20319" y="8600"/>
                  </a:cubicBezTo>
                  <a:cubicBezTo>
                    <a:pt x="20003" y="9072"/>
                    <a:pt x="19484" y="9925"/>
                    <a:pt x="18964" y="10823"/>
                  </a:cubicBezTo>
                  <a:cubicBezTo>
                    <a:pt x="18445" y="11721"/>
                    <a:pt x="17926" y="12665"/>
                    <a:pt x="17487" y="13473"/>
                  </a:cubicBezTo>
                  <a:cubicBezTo>
                    <a:pt x="17049" y="14281"/>
                    <a:pt x="16692" y="14955"/>
                    <a:pt x="16473" y="15381"/>
                  </a:cubicBezTo>
                  <a:cubicBezTo>
                    <a:pt x="16254" y="15808"/>
                    <a:pt x="16173" y="15988"/>
                    <a:pt x="16189" y="16055"/>
                  </a:cubicBezTo>
                  <a:cubicBezTo>
                    <a:pt x="16205" y="16122"/>
                    <a:pt x="16319" y="16077"/>
                    <a:pt x="16635" y="15651"/>
                  </a:cubicBezTo>
                  <a:cubicBezTo>
                    <a:pt x="16952" y="15224"/>
                    <a:pt x="17471" y="14416"/>
                    <a:pt x="18007" y="13540"/>
                  </a:cubicBezTo>
                  <a:cubicBezTo>
                    <a:pt x="18542" y="12665"/>
                    <a:pt x="19094" y="11721"/>
                    <a:pt x="19621" y="10891"/>
                  </a:cubicBezTo>
                  <a:cubicBezTo>
                    <a:pt x="20149" y="10060"/>
                    <a:pt x="20652" y="9341"/>
                    <a:pt x="20960" y="8937"/>
                  </a:cubicBezTo>
                  <a:cubicBezTo>
                    <a:pt x="21269" y="8533"/>
                    <a:pt x="21382" y="8443"/>
                    <a:pt x="21398" y="8533"/>
                  </a:cubicBezTo>
                  <a:cubicBezTo>
                    <a:pt x="21415" y="8623"/>
                    <a:pt x="21334" y="8892"/>
                    <a:pt x="21066" y="9521"/>
                  </a:cubicBezTo>
                  <a:cubicBezTo>
                    <a:pt x="20798" y="10150"/>
                    <a:pt x="20344" y="11138"/>
                    <a:pt x="19873" y="12126"/>
                  </a:cubicBezTo>
                  <a:cubicBezTo>
                    <a:pt x="19402" y="13114"/>
                    <a:pt x="18916" y="14102"/>
                    <a:pt x="18494" y="14932"/>
                  </a:cubicBezTo>
                  <a:cubicBezTo>
                    <a:pt x="18072" y="15763"/>
                    <a:pt x="17715" y="16437"/>
                    <a:pt x="17463" y="16931"/>
                  </a:cubicBezTo>
                  <a:cubicBezTo>
                    <a:pt x="17212" y="17425"/>
                    <a:pt x="17066" y="17739"/>
                    <a:pt x="17041" y="17851"/>
                  </a:cubicBezTo>
                  <a:cubicBezTo>
                    <a:pt x="17017" y="17963"/>
                    <a:pt x="17114" y="17874"/>
                    <a:pt x="17423" y="17380"/>
                  </a:cubicBezTo>
                  <a:cubicBezTo>
                    <a:pt x="17731" y="16886"/>
                    <a:pt x="18250" y="15988"/>
                    <a:pt x="18778" y="15067"/>
                  </a:cubicBezTo>
                  <a:cubicBezTo>
                    <a:pt x="19305" y="14146"/>
                    <a:pt x="19841" y="13203"/>
                    <a:pt x="20149" y="12642"/>
                  </a:cubicBezTo>
                  <a:cubicBezTo>
                    <a:pt x="20457" y="12081"/>
                    <a:pt x="20538" y="11901"/>
                    <a:pt x="20668" y="11699"/>
                  </a:cubicBezTo>
                  <a:cubicBezTo>
                    <a:pt x="20798" y="11497"/>
                    <a:pt x="20977" y="11272"/>
                    <a:pt x="21009" y="11250"/>
                  </a:cubicBezTo>
                  <a:cubicBezTo>
                    <a:pt x="21041" y="11228"/>
                    <a:pt x="20928" y="11407"/>
                    <a:pt x="20628" y="11924"/>
                  </a:cubicBezTo>
                  <a:cubicBezTo>
                    <a:pt x="20327" y="12440"/>
                    <a:pt x="19841" y="13293"/>
                    <a:pt x="19337" y="14169"/>
                  </a:cubicBezTo>
                  <a:cubicBezTo>
                    <a:pt x="18834" y="15045"/>
                    <a:pt x="18315" y="15943"/>
                    <a:pt x="17869" y="16729"/>
                  </a:cubicBezTo>
                  <a:cubicBezTo>
                    <a:pt x="17423" y="17514"/>
                    <a:pt x="17049" y="18188"/>
                    <a:pt x="16782" y="18660"/>
                  </a:cubicBezTo>
                  <a:cubicBezTo>
                    <a:pt x="16514" y="19131"/>
                    <a:pt x="16351" y="19400"/>
                    <a:pt x="16311" y="19490"/>
                  </a:cubicBezTo>
                  <a:cubicBezTo>
                    <a:pt x="16270" y="19580"/>
                    <a:pt x="16351" y="19490"/>
                    <a:pt x="16611" y="19019"/>
                  </a:cubicBezTo>
                  <a:cubicBezTo>
                    <a:pt x="16871" y="18547"/>
                    <a:pt x="17309" y="17694"/>
                    <a:pt x="17771" y="16841"/>
                  </a:cubicBezTo>
                  <a:cubicBezTo>
                    <a:pt x="18234" y="15988"/>
                    <a:pt x="18721" y="15134"/>
                    <a:pt x="19232" y="14304"/>
                  </a:cubicBezTo>
                  <a:cubicBezTo>
                    <a:pt x="19743" y="13473"/>
                    <a:pt x="20279" y="12665"/>
                    <a:pt x="20603" y="12215"/>
                  </a:cubicBezTo>
                  <a:cubicBezTo>
                    <a:pt x="20928" y="11766"/>
                    <a:pt x="21041" y="11677"/>
                    <a:pt x="21025" y="11811"/>
                  </a:cubicBezTo>
                  <a:cubicBezTo>
                    <a:pt x="21009" y="11946"/>
                    <a:pt x="20863" y="12305"/>
                    <a:pt x="20514" y="12934"/>
                  </a:cubicBezTo>
                  <a:cubicBezTo>
                    <a:pt x="20165" y="13563"/>
                    <a:pt x="19613" y="14461"/>
                    <a:pt x="19086" y="15292"/>
                  </a:cubicBezTo>
                  <a:cubicBezTo>
                    <a:pt x="18559" y="16122"/>
                    <a:pt x="18055" y="16886"/>
                    <a:pt x="17520" y="17672"/>
                  </a:cubicBezTo>
                  <a:cubicBezTo>
                    <a:pt x="16984" y="18457"/>
                    <a:pt x="16416" y="19266"/>
                    <a:pt x="15873" y="19917"/>
                  </a:cubicBezTo>
                  <a:cubicBezTo>
                    <a:pt x="15329" y="20568"/>
                    <a:pt x="14810" y="21062"/>
                    <a:pt x="14510" y="21309"/>
                  </a:cubicBezTo>
                  <a:cubicBezTo>
                    <a:pt x="14209" y="21556"/>
                    <a:pt x="14128" y="21556"/>
                    <a:pt x="14128" y="21399"/>
                  </a:cubicBezTo>
                  <a:cubicBezTo>
                    <a:pt x="14128" y="21242"/>
                    <a:pt x="14209" y="20927"/>
                    <a:pt x="14453" y="20254"/>
                  </a:cubicBezTo>
                  <a:cubicBezTo>
                    <a:pt x="14696" y="19580"/>
                    <a:pt x="15102" y="18547"/>
                    <a:pt x="15548" y="17492"/>
                  </a:cubicBezTo>
                  <a:cubicBezTo>
                    <a:pt x="15994" y="16437"/>
                    <a:pt x="16481" y="15359"/>
                    <a:pt x="16992" y="14281"/>
                  </a:cubicBezTo>
                  <a:cubicBezTo>
                    <a:pt x="17504" y="13203"/>
                    <a:pt x="18039" y="12126"/>
                    <a:pt x="18550" y="11138"/>
                  </a:cubicBezTo>
                  <a:cubicBezTo>
                    <a:pt x="19062" y="10150"/>
                    <a:pt x="19548" y="9252"/>
                    <a:pt x="19832" y="8690"/>
                  </a:cubicBezTo>
                  <a:cubicBezTo>
                    <a:pt x="20116" y="8129"/>
                    <a:pt x="20198" y="7904"/>
                    <a:pt x="20181" y="7792"/>
                  </a:cubicBezTo>
                  <a:cubicBezTo>
                    <a:pt x="20165" y="7680"/>
                    <a:pt x="20052" y="7680"/>
                    <a:pt x="19686" y="7994"/>
                  </a:cubicBezTo>
                  <a:cubicBezTo>
                    <a:pt x="19321" y="8309"/>
                    <a:pt x="18705" y="8937"/>
                    <a:pt x="18096" y="9611"/>
                  </a:cubicBezTo>
                  <a:cubicBezTo>
                    <a:pt x="17487" y="10284"/>
                    <a:pt x="16887" y="11003"/>
                    <a:pt x="16319" y="11677"/>
                  </a:cubicBezTo>
                  <a:cubicBezTo>
                    <a:pt x="15751" y="12350"/>
                    <a:pt x="15215" y="12979"/>
                    <a:pt x="14631" y="13697"/>
                  </a:cubicBezTo>
                  <a:cubicBezTo>
                    <a:pt x="14047" y="14416"/>
                    <a:pt x="13414" y="15224"/>
                    <a:pt x="12814" y="15943"/>
                  </a:cubicBezTo>
                  <a:cubicBezTo>
                    <a:pt x="12213" y="16661"/>
                    <a:pt x="11645" y="17290"/>
                    <a:pt x="11296" y="17649"/>
                  </a:cubicBezTo>
                  <a:cubicBezTo>
                    <a:pt x="10947" y="18008"/>
                    <a:pt x="10818" y="18098"/>
                    <a:pt x="10712" y="18166"/>
                  </a:cubicBezTo>
                  <a:cubicBezTo>
                    <a:pt x="10607" y="18233"/>
                    <a:pt x="10525" y="18278"/>
                    <a:pt x="10493" y="18188"/>
                  </a:cubicBezTo>
                  <a:cubicBezTo>
                    <a:pt x="10461" y="18098"/>
                    <a:pt x="10477" y="17874"/>
                    <a:pt x="10663" y="17312"/>
                  </a:cubicBezTo>
                  <a:cubicBezTo>
                    <a:pt x="10850" y="16751"/>
                    <a:pt x="11207" y="15853"/>
                    <a:pt x="11597" y="14887"/>
                  </a:cubicBezTo>
                  <a:cubicBezTo>
                    <a:pt x="11986" y="13922"/>
                    <a:pt x="12408" y="12889"/>
                    <a:pt x="12887" y="11789"/>
                  </a:cubicBezTo>
                  <a:cubicBezTo>
                    <a:pt x="13365" y="10689"/>
                    <a:pt x="13901" y="9521"/>
                    <a:pt x="14258" y="8780"/>
                  </a:cubicBezTo>
                  <a:cubicBezTo>
                    <a:pt x="14615" y="8039"/>
                    <a:pt x="14794" y="7725"/>
                    <a:pt x="14956" y="7366"/>
                  </a:cubicBezTo>
                  <a:cubicBezTo>
                    <a:pt x="15118" y="7006"/>
                    <a:pt x="15264" y="6602"/>
                    <a:pt x="15280" y="6445"/>
                  </a:cubicBezTo>
                  <a:cubicBezTo>
                    <a:pt x="15297" y="6288"/>
                    <a:pt x="15183" y="6378"/>
                    <a:pt x="14842" y="6916"/>
                  </a:cubicBezTo>
                  <a:cubicBezTo>
                    <a:pt x="14501" y="7455"/>
                    <a:pt x="13933" y="8443"/>
                    <a:pt x="13414" y="9386"/>
                  </a:cubicBezTo>
                  <a:cubicBezTo>
                    <a:pt x="12895" y="10329"/>
                    <a:pt x="12424" y="11228"/>
                    <a:pt x="11913" y="12193"/>
                  </a:cubicBezTo>
                  <a:cubicBezTo>
                    <a:pt x="11402" y="13158"/>
                    <a:pt x="10850" y="14191"/>
                    <a:pt x="10477" y="14865"/>
                  </a:cubicBezTo>
                  <a:cubicBezTo>
                    <a:pt x="10104" y="15539"/>
                    <a:pt x="9909" y="15853"/>
                    <a:pt x="9868" y="15965"/>
                  </a:cubicBezTo>
                  <a:cubicBezTo>
                    <a:pt x="9828" y="16077"/>
                    <a:pt x="9941" y="15988"/>
                    <a:pt x="10225" y="15516"/>
                  </a:cubicBezTo>
                  <a:cubicBezTo>
                    <a:pt x="10509" y="15045"/>
                    <a:pt x="10964" y="14191"/>
                    <a:pt x="11418" y="13316"/>
                  </a:cubicBezTo>
                  <a:cubicBezTo>
                    <a:pt x="11872" y="12440"/>
                    <a:pt x="12327" y="11542"/>
                    <a:pt x="12806" y="10576"/>
                  </a:cubicBezTo>
                  <a:cubicBezTo>
                    <a:pt x="13284" y="9611"/>
                    <a:pt x="13787" y="8578"/>
                    <a:pt x="14193" y="7702"/>
                  </a:cubicBezTo>
                  <a:cubicBezTo>
                    <a:pt x="14599" y="6827"/>
                    <a:pt x="14907" y="6108"/>
                    <a:pt x="15086" y="5659"/>
                  </a:cubicBezTo>
                  <a:cubicBezTo>
                    <a:pt x="15264" y="5210"/>
                    <a:pt x="15313" y="5030"/>
                    <a:pt x="15272" y="5008"/>
                  </a:cubicBezTo>
                  <a:cubicBezTo>
                    <a:pt x="15232" y="4986"/>
                    <a:pt x="15102" y="5120"/>
                    <a:pt x="14769" y="5682"/>
                  </a:cubicBezTo>
                  <a:cubicBezTo>
                    <a:pt x="14437" y="6243"/>
                    <a:pt x="13901" y="7231"/>
                    <a:pt x="13349" y="8219"/>
                  </a:cubicBezTo>
                  <a:cubicBezTo>
                    <a:pt x="12797" y="9207"/>
                    <a:pt x="12229" y="10195"/>
                    <a:pt x="11678" y="11115"/>
                  </a:cubicBezTo>
                  <a:cubicBezTo>
                    <a:pt x="11126" y="12036"/>
                    <a:pt x="10590" y="12889"/>
                    <a:pt x="10274" y="13361"/>
                  </a:cubicBezTo>
                  <a:cubicBezTo>
                    <a:pt x="9957" y="13832"/>
                    <a:pt x="9860" y="13922"/>
                    <a:pt x="9860" y="13877"/>
                  </a:cubicBezTo>
                  <a:cubicBezTo>
                    <a:pt x="9860" y="13832"/>
                    <a:pt x="9957" y="13652"/>
                    <a:pt x="10233" y="13091"/>
                  </a:cubicBezTo>
                  <a:cubicBezTo>
                    <a:pt x="10509" y="12530"/>
                    <a:pt x="10964" y="11587"/>
                    <a:pt x="11434" y="10644"/>
                  </a:cubicBezTo>
                  <a:cubicBezTo>
                    <a:pt x="11905" y="9701"/>
                    <a:pt x="12392" y="8758"/>
                    <a:pt x="12862" y="7815"/>
                  </a:cubicBezTo>
                  <a:cubicBezTo>
                    <a:pt x="13333" y="6872"/>
                    <a:pt x="13787" y="5929"/>
                    <a:pt x="14047" y="5367"/>
                  </a:cubicBezTo>
                  <a:cubicBezTo>
                    <a:pt x="14307" y="4806"/>
                    <a:pt x="14372" y="4626"/>
                    <a:pt x="14355" y="4604"/>
                  </a:cubicBezTo>
                  <a:cubicBezTo>
                    <a:pt x="14339" y="4581"/>
                    <a:pt x="14242" y="4716"/>
                    <a:pt x="13966" y="5255"/>
                  </a:cubicBezTo>
                  <a:cubicBezTo>
                    <a:pt x="13690" y="5794"/>
                    <a:pt x="13236" y="6737"/>
                    <a:pt x="12773" y="7747"/>
                  </a:cubicBezTo>
                  <a:cubicBezTo>
                    <a:pt x="12311" y="8758"/>
                    <a:pt x="11840" y="9835"/>
                    <a:pt x="11394" y="10913"/>
                  </a:cubicBezTo>
                  <a:cubicBezTo>
                    <a:pt x="10947" y="11991"/>
                    <a:pt x="10525" y="13069"/>
                    <a:pt x="10266" y="13765"/>
                  </a:cubicBezTo>
                  <a:cubicBezTo>
                    <a:pt x="10006" y="14461"/>
                    <a:pt x="9909" y="14775"/>
                    <a:pt x="9933" y="14932"/>
                  </a:cubicBezTo>
                  <a:cubicBezTo>
                    <a:pt x="9957" y="15089"/>
                    <a:pt x="10104" y="15089"/>
                    <a:pt x="10396" y="14753"/>
                  </a:cubicBezTo>
                  <a:cubicBezTo>
                    <a:pt x="10688" y="14416"/>
                    <a:pt x="11126" y="13742"/>
                    <a:pt x="11637" y="12844"/>
                  </a:cubicBezTo>
                  <a:cubicBezTo>
                    <a:pt x="12148" y="11946"/>
                    <a:pt x="12733" y="10823"/>
                    <a:pt x="13276" y="9746"/>
                  </a:cubicBezTo>
                  <a:cubicBezTo>
                    <a:pt x="13820" y="8668"/>
                    <a:pt x="14323" y="7635"/>
                    <a:pt x="14631" y="6984"/>
                  </a:cubicBezTo>
                  <a:cubicBezTo>
                    <a:pt x="14940" y="6333"/>
                    <a:pt x="15053" y="6063"/>
                    <a:pt x="15142" y="5861"/>
                  </a:cubicBezTo>
                  <a:cubicBezTo>
                    <a:pt x="15232" y="5659"/>
                    <a:pt x="15297" y="5524"/>
                    <a:pt x="15280" y="5547"/>
                  </a:cubicBezTo>
                  <a:cubicBezTo>
                    <a:pt x="15264" y="5569"/>
                    <a:pt x="15167" y="5749"/>
                    <a:pt x="14907" y="6333"/>
                  </a:cubicBezTo>
                  <a:cubicBezTo>
                    <a:pt x="14647" y="6916"/>
                    <a:pt x="14226" y="7904"/>
                    <a:pt x="13779" y="8915"/>
                  </a:cubicBezTo>
                  <a:cubicBezTo>
                    <a:pt x="13333" y="9925"/>
                    <a:pt x="12862" y="10958"/>
                    <a:pt x="12522" y="11654"/>
                  </a:cubicBezTo>
                  <a:cubicBezTo>
                    <a:pt x="12181" y="12350"/>
                    <a:pt x="11970" y="12709"/>
                    <a:pt x="11824" y="12934"/>
                  </a:cubicBezTo>
                  <a:cubicBezTo>
                    <a:pt x="11678" y="13158"/>
                    <a:pt x="11597" y="13248"/>
                    <a:pt x="11588" y="13158"/>
                  </a:cubicBezTo>
                  <a:cubicBezTo>
                    <a:pt x="11580" y="13069"/>
                    <a:pt x="11645" y="12799"/>
                    <a:pt x="11856" y="12171"/>
                  </a:cubicBezTo>
                  <a:cubicBezTo>
                    <a:pt x="12067" y="11542"/>
                    <a:pt x="12424" y="10554"/>
                    <a:pt x="12749" y="9588"/>
                  </a:cubicBezTo>
                  <a:cubicBezTo>
                    <a:pt x="13073" y="8623"/>
                    <a:pt x="13365" y="7680"/>
                    <a:pt x="13544" y="6984"/>
                  </a:cubicBezTo>
                  <a:cubicBezTo>
                    <a:pt x="13722" y="6288"/>
                    <a:pt x="13787" y="5839"/>
                    <a:pt x="13779" y="5592"/>
                  </a:cubicBezTo>
                  <a:cubicBezTo>
                    <a:pt x="13771" y="5345"/>
                    <a:pt x="13690" y="5300"/>
                    <a:pt x="13528" y="5637"/>
                  </a:cubicBezTo>
                  <a:cubicBezTo>
                    <a:pt x="13365" y="5973"/>
                    <a:pt x="13122" y="6692"/>
                    <a:pt x="12968" y="7276"/>
                  </a:cubicBezTo>
                  <a:cubicBezTo>
                    <a:pt x="12814" y="7860"/>
                    <a:pt x="12749" y="8309"/>
                    <a:pt x="12708" y="8645"/>
                  </a:cubicBezTo>
                  <a:cubicBezTo>
                    <a:pt x="12668" y="8982"/>
                    <a:pt x="12651" y="9207"/>
                    <a:pt x="12676" y="9409"/>
                  </a:cubicBezTo>
                  <a:cubicBezTo>
                    <a:pt x="12700" y="9611"/>
                    <a:pt x="12765" y="9791"/>
                    <a:pt x="13017" y="9835"/>
                  </a:cubicBezTo>
                  <a:cubicBezTo>
                    <a:pt x="13268" y="9880"/>
                    <a:pt x="13706" y="9791"/>
                    <a:pt x="14023" y="9723"/>
                  </a:cubicBezTo>
                  <a:cubicBezTo>
                    <a:pt x="14339" y="9656"/>
                    <a:pt x="14534" y="9611"/>
                    <a:pt x="14688" y="9588"/>
                  </a:cubicBezTo>
                  <a:cubicBezTo>
                    <a:pt x="14842" y="9566"/>
                    <a:pt x="14956" y="9566"/>
                    <a:pt x="15021" y="9746"/>
                  </a:cubicBezTo>
                  <a:cubicBezTo>
                    <a:pt x="15086" y="9925"/>
                    <a:pt x="15102" y="10284"/>
                    <a:pt x="14956" y="10913"/>
                  </a:cubicBezTo>
                  <a:cubicBezTo>
                    <a:pt x="14810" y="11542"/>
                    <a:pt x="14501" y="12440"/>
                    <a:pt x="14299" y="13024"/>
                  </a:cubicBezTo>
                  <a:cubicBezTo>
                    <a:pt x="14096" y="13608"/>
                    <a:pt x="13998" y="13877"/>
                    <a:pt x="13877" y="14236"/>
                  </a:cubicBezTo>
                  <a:cubicBezTo>
                    <a:pt x="13755" y="14596"/>
                    <a:pt x="13609" y="15045"/>
                    <a:pt x="13576" y="15336"/>
                  </a:cubicBezTo>
                  <a:cubicBezTo>
                    <a:pt x="13544" y="15628"/>
                    <a:pt x="13625" y="15763"/>
                    <a:pt x="13885" y="15606"/>
                  </a:cubicBezTo>
                  <a:cubicBezTo>
                    <a:pt x="14144" y="15449"/>
                    <a:pt x="14583" y="15000"/>
                    <a:pt x="15159" y="14326"/>
                  </a:cubicBezTo>
                  <a:cubicBezTo>
                    <a:pt x="15735" y="13652"/>
                    <a:pt x="16449" y="12754"/>
                    <a:pt x="17130" y="11991"/>
                  </a:cubicBezTo>
                  <a:cubicBezTo>
                    <a:pt x="17812" y="11228"/>
                    <a:pt x="18461" y="10599"/>
                    <a:pt x="19110" y="9970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90" name="Drawing"/>
          <p:cNvGrpSpPr/>
          <p:nvPr/>
        </p:nvGrpSpPr>
        <p:grpSpPr>
          <a:xfrm>
            <a:off x="1155082" y="8620899"/>
            <a:ext cx="18702046" cy="4517424"/>
            <a:chOff x="-1926634" y="-325186"/>
            <a:chExt cx="18702045" cy="4517423"/>
          </a:xfrm>
        </p:grpSpPr>
        <p:sp>
          <p:nvSpPr>
            <p:cNvPr id="484" name="Shape"/>
            <p:cNvSpPr/>
            <p:nvPr/>
          </p:nvSpPr>
          <p:spPr>
            <a:xfrm>
              <a:off x="2685152" y="55350"/>
              <a:ext cx="8724504" cy="4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7" fill="norm" stroke="1" extrusionOk="0">
                  <a:moveTo>
                    <a:pt x="17884" y="524"/>
                  </a:moveTo>
                  <a:cubicBezTo>
                    <a:pt x="17824" y="379"/>
                    <a:pt x="17765" y="235"/>
                    <a:pt x="17585" y="154"/>
                  </a:cubicBezTo>
                  <a:cubicBezTo>
                    <a:pt x="17405" y="72"/>
                    <a:pt x="17105" y="54"/>
                    <a:pt x="16801" y="36"/>
                  </a:cubicBezTo>
                  <a:cubicBezTo>
                    <a:pt x="16498" y="18"/>
                    <a:pt x="16189" y="0"/>
                    <a:pt x="15864" y="0"/>
                  </a:cubicBezTo>
                  <a:cubicBezTo>
                    <a:pt x="15539" y="0"/>
                    <a:pt x="15196" y="18"/>
                    <a:pt x="14867" y="45"/>
                  </a:cubicBezTo>
                  <a:cubicBezTo>
                    <a:pt x="14537" y="72"/>
                    <a:pt x="14220" y="108"/>
                    <a:pt x="13878" y="126"/>
                  </a:cubicBezTo>
                  <a:cubicBezTo>
                    <a:pt x="13535" y="144"/>
                    <a:pt x="13167" y="144"/>
                    <a:pt x="12799" y="144"/>
                  </a:cubicBezTo>
                  <a:cubicBezTo>
                    <a:pt x="12431" y="144"/>
                    <a:pt x="12063" y="144"/>
                    <a:pt x="11699" y="144"/>
                  </a:cubicBezTo>
                  <a:cubicBezTo>
                    <a:pt x="11335" y="144"/>
                    <a:pt x="10976" y="144"/>
                    <a:pt x="10659" y="172"/>
                  </a:cubicBezTo>
                  <a:cubicBezTo>
                    <a:pt x="10342" y="199"/>
                    <a:pt x="10068" y="253"/>
                    <a:pt x="9773" y="325"/>
                  </a:cubicBezTo>
                  <a:cubicBezTo>
                    <a:pt x="9477" y="397"/>
                    <a:pt x="9161" y="488"/>
                    <a:pt x="8861" y="569"/>
                  </a:cubicBezTo>
                  <a:cubicBezTo>
                    <a:pt x="8561" y="650"/>
                    <a:pt x="8279" y="722"/>
                    <a:pt x="7983" y="804"/>
                  </a:cubicBezTo>
                  <a:cubicBezTo>
                    <a:pt x="7688" y="885"/>
                    <a:pt x="7380" y="975"/>
                    <a:pt x="7093" y="1066"/>
                  </a:cubicBezTo>
                  <a:cubicBezTo>
                    <a:pt x="6806" y="1156"/>
                    <a:pt x="6541" y="1246"/>
                    <a:pt x="6233" y="1355"/>
                  </a:cubicBezTo>
                  <a:cubicBezTo>
                    <a:pt x="5924" y="1463"/>
                    <a:pt x="5573" y="1589"/>
                    <a:pt x="5244" y="1698"/>
                  </a:cubicBezTo>
                  <a:cubicBezTo>
                    <a:pt x="4914" y="1806"/>
                    <a:pt x="4606" y="1896"/>
                    <a:pt x="4319" y="2032"/>
                  </a:cubicBezTo>
                  <a:cubicBezTo>
                    <a:pt x="4032" y="2167"/>
                    <a:pt x="3767" y="2348"/>
                    <a:pt x="3502" y="2574"/>
                  </a:cubicBezTo>
                  <a:cubicBezTo>
                    <a:pt x="3236" y="2799"/>
                    <a:pt x="2971" y="3070"/>
                    <a:pt x="2727" y="3341"/>
                  </a:cubicBezTo>
                  <a:cubicBezTo>
                    <a:pt x="2483" y="3612"/>
                    <a:pt x="2260" y="3883"/>
                    <a:pt x="2033" y="4244"/>
                  </a:cubicBezTo>
                  <a:cubicBezTo>
                    <a:pt x="1806" y="4605"/>
                    <a:pt x="1575" y="5057"/>
                    <a:pt x="1383" y="5517"/>
                  </a:cubicBezTo>
                  <a:cubicBezTo>
                    <a:pt x="1190" y="5978"/>
                    <a:pt x="1036" y="6447"/>
                    <a:pt x="895" y="6971"/>
                  </a:cubicBezTo>
                  <a:cubicBezTo>
                    <a:pt x="753" y="7495"/>
                    <a:pt x="625" y="8073"/>
                    <a:pt x="492" y="8705"/>
                  </a:cubicBezTo>
                  <a:cubicBezTo>
                    <a:pt x="360" y="9337"/>
                    <a:pt x="223" y="10023"/>
                    <a:pt x="133" y="10692"/>
                  </a:cubicBezTo>
                  <a:cubicBezTo>
                    <a:pt x="43" y="11360"/>
                    <a:pt x="0" y="12010"/>
                    <a:pt x="0" y="12651"/>
                  </a:cubicBezTo>
                  <a:cubicBezTo>
                    <a:pt x="0" y="13292"/>
                    <a:pt x="43" y="13924"/>
                    <a:pt x="133" y="14538"/>
                  </a:cubicBezTo>
                  <a:cubicBezTo>
                    <a:pt x="223" y="15153"/>
                    <a:pt x="360" y="15748"/>
                    <a:pt x="531" y="16299"/>
                  </a:cubicBezTo>
                  <a:cubicBezTo>
                    <a:pt x="702" y="16850"/>
                    <a:pt x="907" y="17356"/>
                    <a:pt x="1139" y="17753"/>
                  </a:cubicBezTo>
                  <a:cubicBezTo>
                    <a:pt x="1370" y="18150"/>
                    <a:pt x="1627" y="18439"/>
                    <a:pt x="1901" y="18683"/>
                  </a:cubicBezTo>
                  <a:cubicBezTo>
                    <a:pt x="2175" y="18927"/>
                    <a:pt x="2466" y="19126"/>
                    <a:pt x="2761" y="19333"/>
                  </a:cubicBezTo>
                  <a:cubicBezTo>
                    <a:pt x="3056" y="19541"/>
                    <a:pt x="3356" y="19758"/>
                    <a:pt x="3647" y="19947"/>
                  </a:cubicBezTo>
                  <a:cubicBezTo>
                    <a:pt x="3938" y="20137"/>
                    <a:pt x="4221" y="20300"/>
                    <a:pt x="4512" y="20453"/>
                  </a:cubicBezTo>
                  <a:cubicBezTo>
                    <a:pt x="4803" y="20607"/>
                    <a:pt x="5102" y="20751"/>
                    <a:pt x="5415" y="20878"/>
                  </a:cubicBezTo>
                  <a:cubicBezTo>
                    <a:pt x="5727" y="21004"/>
                    <a:pt x="6053" y="21112"/>
                    <a:pt x="6400" y="21212"/>
                  </a:cubicBezTo>
                  <a:cubicBezTo>
                    <a:pt x="6746" y="21311"/>
                    <a:pt x="7114" y="21401"/>
                    <a:pt x="7448" y="21465"/>
                  </a:cubicBezTo>
                  <a:cubicBezTo>
                    <a:pt x="7782" y="21528"/>
                    <a:pt x="8082" y="21564"/>
                    <a:pt x="8416" y="21582"/>
                  </a:cubicBezTo>
                  <a:cubicBezTo>
                    <a:pt x="8750" y="21600"/>
                    <a:pt x="9118" y="21600"/>
                    <a:pt x="9464" y="21591"/>
                  </a:cubicBezTo>
                  <a:cubicBezTo>
                    <a:pt x="9811" y="21582"/>
                    <a:pt x="10137" y="21564"/>
                    <a:pt x="10475" y="21510"/>
                  </a:cubicBezTo>
                  <a:cubicBezTo>
                    <a:pt x="10813" y="21456"/>
                    <a:pt x="11164" y="21365"/>
                    <a:pt x="11476" y="21284"/>
                  </a:cubicBezTo>
                  <a:cubicBezTo>
                    <a:pt x="11789" y="21203"/>
                    <a:pt x="12063" y="21130"/>
                    <a:pt x="12341" y="21049"/>
                  </a:cubicBezTo>
                  <a:cubicBezTo>
                    <a:pt x="12619" y="20968"/>
                    <a:pt x="12902" y="20878"/>
                    <a:pt x="13223" y="20787"/>
                  </a:cubicBezTo>
                  <a:cubicBezTo>
                    <a:pt x="13544" y="20697"/>
                    <a:pt x="13903" y="20607"/>
                    <a:pt x="14250" y="20516"/>
                  </a:cubicBezTo>
                  <a:cubicBezTo>
                    <a:pt x="14597" y="20426"/>
                    <a:pt x="14931" y="20336"/>
                    <a:pt x="15269" y="20264"/>
                  </a:cubicBezTo>
                  <a:cubicBezTo>
                    <a:pt x="15607" y="20191"/>
                    <a:pt x="15950" y="20137"/>
                    <a:pt x="16283" y="20074"/>
                  </a:cubicBezTo>
                  <a:cubicBezTo>
                    <a:pt x="16617" y="20011"/>
                    <a:pt x="16943" y="19938"/>
                    <a:pt x="17242" y="19866"/>
                  </a:cubicBezTo>
                  <a:cubicBezTo>
                    <a:pt x="17542" y="19794"/>
                    <a:pt x="17816" y="19722"/>
                    <a:pt x="18060" y="19649"/>
                  </a:cubicBezTo>
                  <a:cubicBezTo>
                    <a:pt x="18304" y="19577"/>
                    <a:pt x="18518" y="19505"/>
                    <a:pt x="18779" y="19397"/>
                  </a:cubicBezTo>
                  <a:cubicBezTo>
                    <a:pt x="19040" y="19288"/>
                    <a:pt x="19348" y="19144"/>
                    <a:pt x="19614" y="18909"/>
                  </a:cubicBezTo>
                  <a:cubicBezTo>
                    <a:pt x="19879" y="18674"/>
                    <a:pt x="20102" y="18349"/>
                    <a:pt x="20299" y="17961"/>
                  </a:cubicBezTo>
                  <a:cubicBezTo>
                    <a:pt x="20496" y="17573"/>
                    <a:pt x="20667" y="17121"/>
                    <a:pt x="20829" y="16606"/>
                  </a:cubicBezTo>
                  <a:cubicBezTo>
                    <a:pt x="20992" y="16092"/>
                    <a:pt x="21146" y="15514"/>
                    <a:pt x="21253" y="14882"/>
                  </a:cubicBezTo>
                  <a:cubicBezTo>
                    <a:pt x="21360" y="14249"/>
                    <a:pt x="21420" y="13563"/>
                    <a:pt x="21467" y="12895"/>
                  </a:cubicBezTo>
                  <a:cubicBezTo>
                    <a:pt x="21514" y="12227"/>
                    <a:pt x="21549" y="11577"/>
                    <a:pt x="21570" y="10899"/>
                  </a:cubicBezTo>
                  <a:cubicBezTo>
                    <a:pt x="21591" y="10222"/>
                    <a:pt x="21600" y="9518"/>
                    <a:pt x="21579" y="8804"/>
                  </a:cubicBezTo>
                  <a:cubicBezTo>
                    <a:pt x="21557" y="8091"/>
                    <a:pt x="21506" y="7369"/>
                    <a:pt x="21454" y="6736"/>
                  </a:cubicBezTo>
                  <a:cubicBezTo>
                    <a:pt x="21403" y="6104"/>
                    <a:pt x="21352" y="5563"/>
                    <a:pt x="21266" y="5075"/>
                  </a:cubicBezTo>
                  <a:cubicBezTo>
                    <a:pt x="21180" y="4587"/>
                    <a:pt x="21061" y="4154"/>
                    <a:pt x="20945" y="3766"/>
                  </a:cubicBezTo>
                  <a:cubicBezTo>
                    <a:pt x="20829" y="3377"/>
                    <a:pt x="20718" y="3034"/>
                    <a:pt x="20603" y="2718"/>
                  </a:cubicBezTo>
                  <a:cubicBezTo>
                    <a:pt x="20487" y="2402"/>
                    <a:pt x="20367" y="2113"/>
                    <a:pt x="20273" y="1914"/>
                  </a:cubicBezTo>
                  <a:cubicBezTo>
                    <a:pt x="20179" y="1716"/>
                    <a:pt x="20110" y="1607"/>
                    <a:pt x="20042" y="1553"/>
                  </a:cubicBezTo>
                  <a:cubicBezTo>
                    <a:pt x="19973" y="1499"/>
                    <a:pt x="19905" y="1499"/>
                    <a:pt x="19836" y="149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Shape"/>
            <p:cNvSpPr/>
            <p:nvPr/>
          </p:nvSpPr>
          <p:spPr>
            <a:xfrm>
              <a:off x="11056595" y="-325187"/>
              <a:ext cx="5718816" cy="3489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96" fill="norm" stroke="1" extrusionOk="0">
                  <a:moveTo>
                    <a:pt x="13770" y="3489"/>
                  </a:moveTo>
                  <a:cubicBezTo>
                    <a:pt x="13666" y="2911"/>
                    <a:pt x="13561" y="2333"/>
                    <a:pt x="13424" y="1852"/>
                  </a:cubicBezTo>
                  <a:cubicBezTo>
                    <a:pt x="13287" y="1370"/>
                    <a:pt x="13118" y="985"/>
                    <a:pt x="12974" y="739"/>
                  </a:cubicBezTo>
                  <a:cubicBezTo>
                    <a:pt x="12831" y="492"/>
                    <a:pt x="12713" y="385"/>
                    <a:pt x="12589" y="353"/>
                  </a:cubicBezTo>
                  <a:cubicBezTo>
                    <a:pt x="12465" y="321"/>
                    <a:pt x="12335" y="364"/>
                    <a:pt x="12171" y="375"/>
                  </a:cubicBezTo>
                  <a:cubicBezTo>
                    <a:pt x="12008" y="385"/>
                    <a:pt x="11813" y="364"/>
                    <a:pt x="11649" y="310"/>
                  </a:cubicBezTo>
                  <a:cubicBezTo>
                    <a:pt x="11486" y="257"/>
                    <a:pt x="11356" y="171"/>
                    <a:pt x="11258" y="107"/>
                  </a:cubicBezTo>
                  <a:cubicBezTo>
                    <a:pt x="11160" y="43"/>
                    <a:pt x="11095" y="0"/>
                    <a:pt x="11029" y="0"/>
                  </a:cubicBezTo>
                  <a:cubicBezTo>
                    <a:pt x="10964" y="0"/>
                    <a:pt x="10899" y="43"/>
                    <a:pt x="10808" y="107"/>
                  </a:cubicBezTo>
                  <a:cubicBezTo>
                    <a:pt x="10716" y="171"/>
                    <a:pt x="10599" y="257"/>
                    <a:pt x="10377" y="439"/>
                  </a:cubicBezTo>
                  <a:cubicBezTo>
                    <a:pt x="10155" y="621"/>
                    <a:pt x="9829" y="899"/>
                    <a:pt x="9515" y="1177"/>
                  </a:cubicBezTo>
                  <a:cubicBezTo>
                    <a:pt x="9202" y="1456"/>
                    <a:pt x="8902" y="1734"/>
                    <a:pt x="8563" y="2002"/>
                  </a:cubicBezTo>
                  <a:cubicBezTo>
                    <a:pt x="8223" y="2269"/>
                    <a:pt x="7845" y="2526"/>
                    <a:pt x="7473" y="2847"/>
                  </a:cubicBezTo>
                  <a:cubicBezTo>
                    <a:pt x="7101" y="3168"/>
                    <a:pt x="6736" y="3554"/>
                    <a:pt x="6364" y="3896"/>
                  </a:cubicBezTo>
                  <a:cubicBezTo>
                    <a:pt x="5992" y="4239"/>
                    <a:pt x="5613" y="4538"/>
                    <a:pt x="5241" y="4881"/>
                  </a:cubicBezTo>
                  <a:cubicBezTo>
                    <a:pt x="4869" y="5223"/>
                    <a:pt x="4504" y="5609"/>
                    <a:pt x="4151" y="6015"/>
                  </a:cubicBezTo>
                  <a:cubicBezTo>
                    <a:pt x="3799" y="6422"/>
                    <a:pt x="3460" y="6850"/>
                    <a:pt x="3120" y="7364"/>
                  </a:cubicBezTo>
                  <a:cubicBezTo>
                    <a:pt x="2781" y="7878"/>
                    <a:pt x="2442" y="8477"/>
                    <a:pt x="2122" y="9087"/>
                  </a:cubicBezTo>
                  <a:cubicBezTo>
                    <a:pt x="1802" y="9698"/>
                    <a:pt x="1502" y="10318"/>
                    <a:pt x="1234" y="10854"/>
                  </a:cubicBezTo>
                  <a:cubicBezTo>
                    <a:pt x="967" y="11389"/>
                    <a:pt x="732" y="11838"/>
                    <a:pt x="556" y="12384"/>
                  </a:cubicBezTo>
                  <a:cubicBezTo>
                    <a:pt x="380" y="12930"/>
                    <a:pt x="262" y="13572"/>
                    <a:pt x="164" y="14268"/>
                  </a:cubicBezTo>
                  <a:cubicBezTo>
                    <a:pt x="66" y="14964"/>
                    <a:pt x="-12" y="15713"/>
                    <a:pt x="1" y="16387"/>
                  </a:cubicBezTo>
                  <a:cubicBezTo>
                    <a:pt x="14" y="17062"/>
                    <a:pt x="119" y="17661"/>
                    <a:pt x="295" y="18218"/>
                  </a:cubicBezTo>
                  <a:cubicBezTo>
                    <a:pt x="471" y="18774"/>
                    <a:pt x="719" y="19288"/>
                    <a:pt x="1052" y="19716"/>
                  </a:cubicBezTo>
                  <a:cubicBezTo>
                    <a:pt x="1384" y="20144"/>
                    <a:pt x="1802" y="20487"/>
                    <a:pt x="2265" y="20712"/>
                  </a:cubicBezTo>
                  <a:cubicBezTo>
                    <a:pt x="2729" y="20936"/>
                    <a:pt x="3238" y="21043"/>
                    <a:pt x="3747" y="21118"/>
                  </a:cubicBezTo>
                  <a:cubicBezTo>
                    <a:pt x="4256" y="21193"/>
                    <a:pt x="4765" y="21236"/>
                    <a:pt x="5241" y="21290"/>
                  </a:cubicBezTo>
                  <a:cubicBezTo>
                    <a:pt x="5718" y="21343"/>
                    <a:pt x="6161" y="21407"/>
                    <a:pt x="6657" y="21450"/>
                  </a:cubicBezTo>
                  <a:cubicBezTo>
                    <a:pt x="7153" y="21493"/>
                    <a:pt x="7701" y="21514"/>
                    <a:pt x="8256" y="21525"/>
                  </a:cubicBezTo>
                  <a:cubicBezTo>
                    <a:pt x="8811" y="21536"/>
                    <a:pt x="9372" y="21536"/>
                    <a:pt x="9927" y="21546"/>
                  </a:cubicBezTo>
                  <a:cubicBezTo>
                    <a:pt x="10481" y="21557"/>
                    <a:pt x="11029" y="21579"/>
                    <a:pt x="11545" y="21589"/>
                  </a:cubicBezTo>
                  <a:cubicBezTo>
                    <a:pt x="12061" y="21600"/>
                    <a:pt x="12543" y="21600"/>
                    <a:pt x="13059" y="21579"/>
                  </a:cubicBezTo>
                  <a:cubicBezTo>
                    <a:pt x="13574" y="21557"/>
                    <a:pt x="14123" y="21514"/>
                    <a:pt x="14606" y="21472"/>
                  </a:cubicBezTo>
                  <a:cubicBezTo>
                    <a:pt x="15088" y="21429"/>
                    <a:pt x="15506" y="21386"/>
                    <a:pt x="15937" y="21290"/>
                  </a:cubicBezTo>
                  <a:cubicBezTo>
                    <a:pt x="16367" y="21193"/>
                    <a:pt x="16811" y="21043"/>
                    <a:pt x="17209" y="20851"/>
                  </a:cubicBezTo>
                  <a:cubicBezTo>
                    <a:pt x="17607" y="20658"/>
                    <a:pt x="17960" y="20423"/>
                    <a:pt x="18319" y="20166"/>
                  </a:cubicBezTo>
                  <a:cubicBezTo>
                    <a:pt x="18678" y="19909"/>
                    <a:pt x="19043" y="19631"/>
                    <a:pt x="19311" y="19406"/>
                  </a:cubicBezTo>
                  <a:cubicBezTo>
                    <a:pt x="19578" y="19181"/>
                    <a:pt x="19748" y="19010"/>
                    <a:pt x="19976" y="18742"/>
                  </a:cubicBezTo>
                  <a:cubicBezTo>
                    <a:pt x="20205" y="18475"/>
                    <a:pt x="20492" y="18111"/>
                    <a:pt x="20720" y="17736"/>
                  </a:cubicBezTo>
                  <a:cubicBezTo>
                    <a:pt x="20948" y="17361"/>
                    <a:pt x="21118" y="16976"/>
                    <a:pt x="21249" y="16601"/>
                  </a:cubicBezTo>
                  <a:cubicBezTo>
                    <a:pt x="21379" y="16227"/>
                    <a:pt x="21471" y="15863"/>
                    <a:pt x="21523" y="15520"/>
                  </a:cubicBezTo>
                  <a:cubicBezTo>
                    <a:pt x="21575" y="15178"/>
                    <a:pt x="21588" y="14857"/>
                    <a:pt x="21562" y="14546"/>
                  </a:cubicBezTo>
                  <a:cubicBezTo>
                    <a:pt x="21536" y="14236"/>
                    <a:pt x="21471" y="13936"/>
                    <a:pt x="21347" y="13594"/>
                  </a:cubicBezTo>
                  <a:cubicBezTo>
                    <a:pt x="21223" y="13251"/>
                    <a:pt x="21040" y="12866"/>
                    <a:pt x="20909" y="12630"/>
                  </a:cubicBezTo>
                  <a:cubicBezTo>
                    <a:pt x="20779" y="12395"/>
                    <a:pt x="20701" y="12309"/>
                    <a:pt x="20707" y="12288"/>
                  </a:cubicBezTo>
                  <a:cubicBezTo>
                    <a:pt x="20714" y="12266"/>
                    <a:pt x="20805" y="12309"/>
                    <a:pt x="20896" y="123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-422052" y="-111332"/>
              <a:ext cx="3389248" cy="225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25" fill="norm" stroke="1" extrusionOk="0">
                  <a:moveTo>
                    <a:pt x="2690" y="1061"/>
                  </a:moveTo>
                  <a:cubicBezTo>
                    <a:pt x="2756" y="665"/>
                    <a:pt x="2822" y="270"/>
                    <a:pt x="2778" y="105"/>
                  </a:cubicBezTo>
                  <a:cubicBezTo>
                    <a:pt x="2734" y="-60"/>
                    <a:pt x="2580" y="6"/>
                    <a:pt x="2239" y="303"/>
                  </a:cubicBezTo>
                  <a:cubicBezTo>
                    <a:pt x="1898" y="600"/>
                    <a:pt x="1369" y="1127"/>
                    <a:pt x="1061" y="1457"/>
                  </a:cubicBezTo>
                  <a:cubicBezTo>
                    <a:pt x="753" y="1787"/>
                    <a:pt x="665" y="1919"/>
                    <a:pt x="676" y="1952"/>
                  </a:cubicBezTo>
                  <a:cubicBezTo>
                    <a:pt x="687" y="1985"/>
                    <a:pt x="797" y="1919"/>
                    <a:pt x="1116" y="1605"/>
                  </a:cubicBezTo>
                  <a:cubicBezTo>
                    <a:pt x="1435" y="1292"/>
                    <a:pt x="1964" y="731"/>
                    <a:pt x="2294" y="402"/>
                  </a:cubicBezTo>
                  <a:cubicBezTo>
                    <a:pt x="2624" y="72"/>
                    <a:pt x="2756" y="-27"/>
                    <a:pt x="2767" y="6"/>
                  </a:cubicBezTo>
                  <a:cubicBezTo>
                    <a:pt x="2778" y="39"/>
                    <a:pt x="2668" y="204"/>
                    <a:pt x="2360" y="600"/>
                  </a:cubicBezTo>
                  <a:cubicBezTo>
                    <a:pt x="2052" y="995"/>
                    <a:pt x="1545" y="1622"/>
                    <a:pt x="1237" y="2051"/>
                  </a:cubicBezTo>
                  <a:cubicBezTo>
                    <a:pt x="929" y="2479"/>
                    <a:pt x="819" y="2710"/>
                    <a:pt x="830" y="2776"/>
                  </a:cubicBezTo>
                  <a:cubicBezTo>
                    <a:pt x="841" y="2842"/>
                    <a:pt x="973" y="2743"/>
                    <a:pt x="1270" y="2446"/>
                  </a:cubicBezTo>
                  <a:cubicBezTo>
                    <a:pt x="1567" y="2149"/>
                    <a:pt x="2030" y="1655"/>
                    <a:pt x="2371" y="1292"/>
                  </a:cubicBezTo>
                  <a:cubicBezTo>
                    <a:pt x="2712" y="929"/>
                    <a:pt x="2932" y="698"/>
                    <a:pt x="2999" y="649"/>
                  </a:cubicBezTo>
                  <a:cubicBezTo>
                    <a:pt x="3065" y="600"/>
                    <a:pt x="2976" y="731"/>
                    <a:pt x="2646" y="1144"/>
                  </a:cubicBezTo>
                  <a:cubicBezTo>
                    <a:pt x="2316" y="1556"/>
                    <a:pt x="1743" y="2248"/>
                    <a:pt x="1369" y="2710"/>
                  </a:cubicBezTo>
                  <a:cubicBezTo>
                    <a:pt x="995" y="3172"/>
                    <a:pt x="819" y="3403"/>
                    <a:pt x="676" y="3600"/>
                  </a:cubicBezTo>
                  <a:cubicBezTo>
                    <a:pt x="532" y="3798"/>
                    <a:pt x="422" y="3963"/>
                    <a:pt x="433" y="4013"/>
                  </a:cubicBezTo>
                  <a:cubicBezTo>
                    <a:pt x="444" y="4062"/>
                    <a:pt x="576" y="3996"/>
                    <a:pt x="973" y="3617"/>
                  </a:cubicBezTo>
                  <a:cubicBezTo>
                    <a:pt x="1369" y="3238"/>
                    <a:pt x="2030" y="2545"/>
                    <a:pt x="2525" y="2018"/>
                  </a:cubicBezTo>
                  <a:cubicBezTo>
                    <a:pt x="3021" y="1490"/>
                    <a:pt x="3351" y="1127"/>
                    <a:pt x="3582" y="896"/>
                  </a:cubicBezTo>
                  <a:cubicBezTo>
                    <a:pt x="3813" y="665"/>
                    <a:pt x="3945" y="567"/>
                    <a:pt x="3901" y="616"/>
                  </a:cubicBezTo>
                  <a:cubicBezTo>
                    <a:pt x="3857" y="665"/>
                    <a:pt x="3637" y="863"/>
                    <a:pt x="3230" y="1325"/>
                  </a:cubicBezTo>
                  <a:cubicBezTo>
                    <a:pt x="2822" y="1787"/>
                    <a:pt x="2228" y="2512"/>
                    <a:pt x="1710" y="3188"/>
                  </a:cubicBezTo>
                  <a:cubicBezTo>
                    <a:pt x="1193" y="3864"/>
                    <a:pt x="753" y="4491"/>
                    <a:pt x="510" y="4903"/>
                  </a:cubicBezTo>
                  <a:cubicBezTo>
                    <a:pt x="268" y="5315"/>
                    <a:pt x="224" y="5513"/>
                    <a:pt x="279" y="5579"/>
                  </a:cubicBezTo>
                  <a:cubicBezTo>
                    <a:pt x="334" y="5645"/>
                    <a:pt x="488" y="5579"/>
                    <a:pt x="830" y="5216"/>
                  </a:cubicBezTo>
                  <a:cubicBezTo>
                    <a:pt x="1171" y="4854"/>
                    <a:pt x="1699" y="4194"/>
                    <a:pt x="2118" y="3683"/>
                  </a:cubicBezTo>
                  <a:cubicBezTo>
                    <a:pt x="2536" y="3172"/>
                    <a:pt x="2844" y="2809"/>
                    <a:pt x="3065" y="2578"/>
                  </a:cubicBezTo>
                  <a:cubicBezTo>
                    <a:pt x="3285" y="2347"/>
                    <a:pt x="3417" y="2248"/>
                    <a:pt x="3439" y="2248"/>
                  </a:cubicBezTo>
                  <a:cubicBezTo>
                    <a:pt x="3461" y="2248"/>
                    <a:pt x="3373" y="2347"/>
                    <a:pt x="3021" y="2842"/>
                  </a:cubicBezTo>
                  <a:cubicBezTo>
                    <a:pt x="2668" y="3337"/>
                    <a:pt x="2052" y="4227"/>
                    <a:pt x="1589" y="4870"/>
                  </a:cubicBezTo>
                  <a:cubicBezTo>
                    <a:pt x="1127" y="5513"/>
                    <a:pt x="819" y="5909"/>
                    <a:pt x="621" y="6173"/>
                  </a:cubicBezTo>
                  <a:cubicBezTo>
                    <a:pt x="422" y="6436"/>
                    <a:pt x="334" y="6568"/>
                    <a:pt x="356" y="6568"/>
                  </a:cubicBezTo>
                  <a:cubicBezTo>
                    <a:pt x="378" y="6568"/>
                    <a:pt x="510" y="6436"/>
                    <a:pt x="896" y="5991"/>
                  </a:cubicBezTo>
                  <a:cubicBezTo>
                    <a:pt x="1281" y="5546"/>
                    <a:pt x="1920" y="4788"/>
                    <a:pt x="2382" y="4194"/>
                  </a:cubicBezTo>
                  <a:cubicBezTo>
                    <a:pt x="2844" y="3600"/>
                    <a:pt x="3131" y="3172"/>
                    <a:pt x="3318" y="2858"/>
                  </a:cubicBezTo>
                  <a:cubicBezTo>
                    <a:pt x="3505" y="2545"/>
                    <a:pt x="3593" y="2347"/>
                    <a:pt x="3549" y="2331"/>
                  </a:cubicBezTo>
                  <a:cubicBezTo>
                    <a:pt x="3505" y="2314"/>
                    <a:pt x="3329" y="2479"/>
                    <a:pt x="2943" y="2875"/>
                  </a:cubicBezTo>
                  <a:cubicBezTo>
                    <a:pt x="2558" y="3271"/>
                    <a:pt x="1964" y="3897"/>
                    <a:pt x="1512" y="4408"/>
                  </a:cubicBezTo>
                  <a:cubicBezTo>
                    <a:pt x="1061" y="4920"/>
                    <a:pt x="753" y="5315"/>
                    <a:pt x="565" y="5579"/>
                  </a:cubicBezTo>
                  <a:cubicBezTo>
                    <a:pt x="378" y="5843"/>
                    <a:pt x="312" y="5975"/>
                    <a:pt x="345" y="6008"/>
                  </a:cubicBezTo>
                  <a:cubicBezTo>
                    <a:pt x="378" y="6041"/>
                    <a:pt x="510" y="5975"/>
                    <a:pt x="830" y="5629"/>
                  </a:cubicBezTo>
                  <a:cubicBezTo>
                    <a:pt x="1149" y="5282"/>
                    <a:pt x="1655" y="4656"/>
                    <a:pt x="2063" y="4161"/>
                  </a:cubicBezTo>
                  <a:cubicBezTo>
                    <a:pt x="2470" y="3666"/>
                    <a:pt x="2778" y="3304"/>
                    <a:pt x="2999" y="3089"/>
                  </a:cubicBezTo>
                  <a:cubicBezTo>
                    <a:pt x="3219" y="2875"/>
                    <a:pt x="3351" y="2809"/>
                    <a:pt x="3351" y="2908"/>
                  </a:cubicBezTo>
                  <a:cubicBezTo>
                    <a:pt x="3351" y="3007"/>
                    <a:pt x="3219" y="3271"/>
                    <a:pt x="2822" y="3815"/>
                  </a:cubicBezTo>
                  <a:cubicBezTo>
                    <a:pt x="2426" y="4359"/>
                    <a:pt x="1765" y="5183"/>
                    <a:pt x="1270" y="5810"/>
                  </a:cubicBezTo>
                  <a:cubicBezTo>
                    <a:pt x="775" y="6436"/>
                    <a:pt x="444" y="6865"/>
                    <a:pt x="246" y="7178"/>
                  </a:cubicBezTo>
                  <a:cubicBezTo>
                    <a:pt x="48" y="7492"/>
                    <a:pt x="-18" y="7690"/>
                    <a:pt x="4" y="7739"/>
                  </a:cubicBezTo>
                  <a:cubicBezTo>
                    <a:pt x="26" y="7789"/>
                    <a:pt x="136" y="7690"/>
                    <a:pt x="521" y="7244"/>
                  </a:cubicBezTo>
                  <a:cubicBezTo>
                    <a:pt x="907" y="6799"/>
                    <a:pt x="1567" y="6008"/>
                    <a:pt x="2140" y="5332"/>
                  </a:cubicBezTo>
                  <a:cubicBezTo>
                    <a:pt x="2712" y="4656"/>
                    <a:pt x="3197" y="4095"/>
                    <a:pt x="3494" y="3749"/>
                  </a:cubicBezTo>
                  <a:cubicBezTo>
                    <a:pt x="3791" y="3403"/>
                    <a:pt x="3901" y="3271"/>
                    <a:pt x="3802" y="3386"/>
                  </a:cubicBezTo>
                  <a:cubicBezTo>
                    <a:pt x="3703" y="3502"/>
                    <a:pt x="3395" y="3864"/>
                    <a:pt x="2954" y="4392"/>
                  </a:cubicBezTo>
                  <a:cubicBezTo>
                    <a:pt x="2514" y="4920"/>
                    <a:pt x="1942" y="5612"/>
                    <a:pt x="1512" y="6140"/>
                  </a:cubicBezTo>
                  <a:cubicBezTo>
                    <a:pt x="1083" y="6667"/>
                    <a:pt x="797" y="7030"/>
                    <a:pt x="599" y="7294"/>
                  </a:cubicBezTo>
                  <a:cubicBezTo>
                    <a:pt x="400" y="7558"/>
                    <a:pt x="290" y="7723"/>
                    <a:pt x="312" y="7756"/>
                  </a:cubicBezTo>
                  <a:cubicBezTo>
                    <a:pt x="334" y="7789"/>
                    <a:pt x="488" y="7690"/>
                    <a:pt x="885" y="7277"/>
                  </a:cubicBezTo>
                  <a:cubicBezTo>
                    <a:pt x="1281" y="6865"/>
                    <a:pt x="1920" y="6140"/>
                    <a:pt x="2459" y="5530"/>
                  </a:cubicBezTo>
                  <a:cubicBezTo>
                    <a:pt x="2999" y="4920"/>
                    <a:pt x="3439" y="4425"/>
                    <a:pt x="3714" y="4128"/>
                  </a:cubicBezTo>
                  <a:cubicBezTo>
                    <a:pt x="3989" y="3831"/>
                    <a:pt x="4099" y="3732"/>
                    <a:pt x="4077" y="3749"/>
                  </a:cubicBezTo>
                  <a:cubicBezTo>
                    <a:pt x="4055" y="3765"/>
                    <a:pt x="3901" y="3897"/>
                    <a:pt x="3505" y="4392"/>
                  </a:cubicBezTo>
                  <a:cubicBezTo>
                    <a:pt x="3109" y="4887"/>
                    <a:pt x="2470" y="5744"/>
                    <a:pt x="1986" y="6404"/>
                  </a:cubicBezTo>
                  <a:cubicBezTo>
                    <a:pt x="1501" y="7063"/>
                    <a:pt x="1171" y="7525"/>
                    <a:pt x="973" y="7838"/>
                  </a:cubicBezTo>
                  <a:cubicBezTo>
                    <a:pt x="775" y="8151"/>
                    <a:pt x="709" y="8316"/>
                    <a:pt x="742" y="8316"/>
                  </a:cubicBezTo>
                  <a:cubicBezTo>
                    <a:pt x="775" y="8316"/>
                    <a:pt x="907" y="8151"/>
                    <a:pt x="1281" y="7690"/>
                  </a:cubicBezTo>
                  <a:cubicBezTo>
                    <a:pt x="1655" y="7228"/>
                    <a:pt x="2272" y="6469"/>
                    <a:pt x="2778" y="5909"/>
                  </a:cubicBezTo>
                  <a:cubicBezTo>
                    <a:pt x="3285" y="5348"/>
                    <a:pt x="3681" y="4985"/>
                    <a:pt x="3945" y="4771"/>
                  </a:cubicBezTo>
                  <a:cubicBezTo>
                    <a:pt x="4210" y="4557"/>
                    <a:pt x="4342" y="4491"/>
                    <a:pt x="4375" y="4524"/>
                  </a:cubicBezTo>
                  <a:cubicBezTo>
                    <a:pt x="4408" y="4557"/>
                    <a:pt x="4342" y="4689"/>
                    <a:pt x="3978" y="5167"/>
                  </a:cubicBezTo>
                  <a:cubicBezTo>
                    <a:pt x="3615" y="5645"/>
                    <a:pt x="2954" y="6469"/>
                    <a:pt x="2470" y="7080"/>
                  </a:cubicBezTo>
                  <a:cubicBezTo>
                    <a:pt x="1986" y="7690"/>
                    <a:pt x="1677" y="8085"/>
                    <a:pt x="1413" y="8415"/>
                  </a:cubicBezTo>
                  <a:cubicBezTo>
                    <a:pt x="1149" y="8745"/>
                    <a:pt x="929" y="9009"/>
                    <a:pt x="885" y="9075"/>
                  </a:cubicBezTo>
                  <a:cubicBezTo>
                    <a:pt x="841" y="9141"/>
                    <a:pt x="973" y="9009"/>
                    <a:pt x="1303" y="8613"/>
                  </a:cubicBezTo>
                  <a:cubicBezTo>
                    <a:pt x="1633" y="8217"/>
                    <a:pt x="2162" y="7558"/>
                    <a:pt x="2646" y="6981"/>
                  </a:cubicBezTo>
                  <a:cubicBezTo>
                    <a:pt x="3131" y="6404"/>
                    <a:pt x="3571" y="5909"/>
                    <a:pt x="3857" y="5629"/>
                  </a:cubicBezTo>
                  <a:cubicBezTo>
                    <a:pt x="4143" y="5348"/>
                    <a:pt x="4276" y="5282"/>
                    <a:pt x="4287" y="5332"/>
                  </a:cubicBezTo>
                  <a:cubicBezTo>
                    <a:pt x="4298" y="5381"/>
                    <a:pt x="4188" y="5546"/>
                    <a:pt x="3802" y="6041"/>
                  </a:cubicBezTo>
                  <a:cubicBezTo>
                    <a:pt x="3417" y="6535"/>
                    <a:pt x="2756" y="7360"/>
                    <a:pt x="2206" y="8036"/>
                  </a:cubicBezTo>
                  <a:cubicBezTo>
                    <a:pt x="1655" y="8712"/>
                    <a:pt x="1215" y="9240"/>
                    <a:pt x="885" y="9652"/>
                  </a:cubicBezTo>
                  <a:cubicBezTo>
                    <a:pt x="554" y="10064"/>
                    <a:pt x="334" y="10361"/>
                    <a:pt x="279" y="10460"/>
                  </a:cubicBezTo>
                  <a:cubicBezTo>
                    <a:pt x="224" y="10559"/>
                    <a:pt x="334" y="10460"/>
                    <a:pt x="698" y="10031"/>
                  </a:cubicBezTo>
                  <a:cubicBezTo>
                    <a:pt x="1061" y="9602"/>
                    <a:pt x="1677" y="8844"/>
                    <a:pt x="2305" y="8102"/>
                  </a:cubicBezTo>
                  <a:cubicBezTo>
                    <a:pt x="2932" y="7360"/>
                    <a:pt x="3571" y="6634"/>
                    <a:pt x="3967" y="6222"/>
                  </a:cubicBezTo>
                  <a:cubicBezTo>
                    <a:pt x="4364" y="5810"/>
                    <a:pt x="4518" y="5711"/>
                    <a:pt x="4551" y="5727"/>
                  </a:cubicBezTo>
                  <a:cubicBezTo>
                    <a:pt x="4584" y="5744"/>
                    <a:pt x="4496" y="5876"/>
                    <a:pt x="4143" y="6338"/>
                  </a:cubicBezTo>
                  <a:cubicBezTo>
                    <a:pt x="3791" y="6799"/>
                    <a:pt x="3175" y="7591"/>
                    <a:pt x="2602" y="8333"/>
                  </a:cubicBezTo>
                  <a:cubicBezTo>
                    <a:pt x="2030" y="9075"/>
                    <a:pt x="1501" y="9767"/>
                    <a:pt x="1171" y="10212"/>
                  </a:cubicBezTo>
                  <a:cubicBezTo>
                    <a:pt x="841" y="10658"/>
                    <a:pt x="709" y="10855"/>
                    <a:pt x="599" y="11004"/>
                  </a:cubicBezTo>
                  <a:cubicBezTo>
                    <a:pt x="488" y="11152"/>
                    <a:pt x="400" y="11251"/>
                    <a:pt x="411" y="11251"/>
                  </a:cubicBezTo>
                  <a:cubicBezTo>
                    <a:pt x="422" y="11251"/>
                    <a:pt x="532" y="11152"/>
                    <a:pt x="918" y="10724"/>
                  </a:cubicBezTo>
                  <a:cubicBezTo>
                    <a:pt x="1303" y="10295"/>
                    <a:pt x="1964" y="9536"/>
                    <a:pt x="2613" y="8794"/>
                  </a:cubicBezTo>
                  <a:cubicBezTo>
                    <a:pt x="3263" y="8052"/>
                    <a:pt x="3901" y="7327"/>
                    <a:pt x="4276" y="6915"/>
                  </a:cubicBezTo>
                  <a:cubicBezTo>
                    <a:pt x="4650" y="6502"/>
                    <a:pt x="4760" y="6404"/>
                    <a:pt x="4760" y="6436"/>
                  </a:cubicBezTo>
                  <a:cubicBezTo>
                    <a:pt x="4760" y="6469"/>
                    <a:pt x="4650" y="6634"/>
                    <a:pt x="4276" y="7129"/>
                  </a:cubicBezTo>
                  <a:cubicBezTo>
                    <a:pt x="3901" y="7624"/>
                    <a:pt x="3263" y="8448"/>
                    <a:pt x="2701" y="9190"/>
                  </a:cubicBezTo>
                  <a:cubicBezTo>
                    <a:pt x="2140" y="9932"/>
                    <a:pt x="1655" y="10592"/>
                    <a:pt x="1347" y="11020"/>
                  </a:cubicBezTo>
                  <a:cubicBezTo>
                    <a:pt x="1039" y="11449"/>
                    <a:pt x="907" y="11647"/>
                    <a:pt x="929" y="11647"/>
                  </a:cubicBezTo>
                  <a:cubicBezTo>
                    <a:pt x="951" y="11647"/>
                    <a:pt x="1127" y="11449"/>
                    <a:pt x="1556" y="10954"/>
                  </a:cubicBezTo>
                  <a:cubicBezTo>
                    <a:pt x="1986" y="10460"/>
                    <a:pt x="2668" y="9668"/>
                    <a:pt x="3318" y="8926"/>
                  </a:cubicBezTo>
                  <a:cubicBezTo>
                    <a:pt x="3967" y="8184"/>
                    <a:pt x="4584" y="7492"/>
                    <a:pt x="4936" y="7096"/>
                  </a:cubicBezTo>
                  <a:cubicBezTo>
                    <a:pt x="5288" y="6700"/>
                    <a:pt x="5376" y="6601"/>
                    <a:pt x="5498" y="6502"/>
                  </a:cubicBezTo>
                  <a:cubicBezTo>
                    <a:pt x="5619" y="6404"/>
                    <a:pt x="5773" y="6305"/>
                    <a:pt x="5773" y="6371"/>
                  </a:cubicBezTo>
                  <a:cubicBezTo>
                    <a:pt x="5773" y="6436"/>
                    <a:pt x="5619" y="6667"/>
                    <a:pt x="5211" y="7195"/>
                  </a:cubicBezTo>
                  <a:cubicBezTo>
                    <a:pt x="4804" y="7723"/>
                    <a:pt x="4143" y="8547"/>
                    <a:pt x="3582" y="9256"/>
                  </a:cubicBezTo>
                  <a:cubicBezTo>
                    <a:pt x="3021" y="9965"/>
                    <a:pt x="2558" y="10559"/>
                    <a:pt x="2206" y="11020"/>
                  </a:cubicBezTo>
                  <a:cubicBezTo>
                    <a:pt x="1854" y="11482"/>
                    <a:pt x="1611" y="11812"/>
                    <a:pt x="1545" y="11894"/>
                  </a:cubicBezTo>
                  <a:cubicBezTo>
                    <a:pt x="1479" y="11977"/>
                    <a:pt x="1589" y="11812"/>
                    <a:pt x="1964" y="11317"/>
                  </a:cubicBezTo>
                  <a:cubicBezTo>
                    <a:pt x="2338" y="10822"/>
                    <a:pt x="2976" y="9998"/>
                    <a:pt x="3571" y="9305"/>
                  </a:cubicBezTo>
                  <a:cubicBezTo>
                    <a:pt x="4165" y="8613"/>
                    <a:pt x="4716" y="8052"/>
                    <a:pt x="5057" y="7723"/>
                  </a:cubicBezTo>
                  <a:cubicBezTo>
                    <a:pt x="5399" y="7393"/>
                    <a:pt x="5531" y="7294"/>
                    <a:pt x="5575" y="7343"/>
                  </a:cubicBezTo>
                  <a:cubicBezTo>
                    <a:pt x="5619" y="7393"/>
                    <a:pt x="5575" y="7591"/>
                    <a:pt x="5233" y="8069"/>
                  </a:cubicBezTo>
                  <a:cubicBezTo>
                    <a:pt x="4892" y="8547"/>
                    <a:pt x="4254" y="9305"/>
                    <a:pt x="3626" y="10080"/>
                  </a:cubicBezTo>
                  <a:cubicBezTo>
                    <a:pt x="2999" y="10855"/>
                    <a:pt x="2382" y="11647"/>
                    <a:pt x="2019" y="12109"/>
                  </a:cubicBezTo>
                  <a:cubicBezTo>
                    <a:pt x="1655" y="12570"/>
                    <a:pt x="1545" y="12702"/>
                    <a:pt x="1545" y="12719"/>
                  </a:cubicBezTo>
                  <a:cubicBezTo>
                    <a:pt x="1545" y="12735"/>
                    <a:pt x="1655" y="12636"/>
                    <a:pt x="2074" y="12158"/>
                  </a:cubicBezTo>
                  <a:cubicBezTo>
                    <a:pt x="2492" y="11680"/>
                    <a:pt x="3219" y="10822"/>
                    <a:pt x="3912" y="10064"/>
                  </a:cubicBezTo>
                  <a:cubicBezTo>
                    <a:pt x="4606" y="9305"/>
                    <a:pt x="5266" y="8646"/>
                    <a:pt x="5663" y="8267"/>
                  </a:cubicBezTo>
                  <a:cubicBezTo>
                    <a:pt x="6059" y="7887"/>
                    <a:pt x="6191" y="7789"/>
                    <a:pt x="6213" y="7805"/>
                  </a:cubicBezTo>
                  <a:cubicBezTo>
                    <a:pt x="6235" y="7822"/>
                    <a:pt x="6147" y="7953"/>
                    <a:pt x="5795" y="8382"/>
                  </a:cubicBezTo>
                  <a:cubicBezTo>
                    <a:pt x="5443" y="8811"/>
                    <a:pt x="4826" y="9536"/>
                    <a:pt x="4199" y="10278"/>
                  </a:cubicBezTo>
                  <a:cubicBezTo>
                    <a:pt x="3571" y="11020"/>
                    <a:pt x="2932" y="11779"/>
                    <a:pt x="2569" y="12224"/>
                  </a:cubicBezTo>
                  <a:cubicBezTo>
                    <a:pt x="2206" y="12669"/>
                    <a:pt x="2118" y="12801"/>
                    <a:pt x="1975" y="12999"/>
                  </a:cubicBezTo>
                  <a:cubicBezTo>
                    <a:pt x="1832" y="13197"/>
                    <a:pt x="1633" y="13461"/>
                    <a:pt x="1644" y="13494"/>
                  </a:cubicBezTo>
                  <a:cubicBezTo>
                    <a:pt x="1655" y="13527"/>
                    <a:pt x="1876" y="13329"/>
                    <a:pt x="2272" y="12884"/>
                  </a:cubicBezTo>
                  <a:cubicBezTo>
                    <a:pt x="2668" y="12438"/>
                    <a:pt x="3241" y="11746"/>
                    <a:pt x="3791" y="11086"/>
                  </a:cubicBezTo>
                  <a:cubicBezTo>
                    <a:pt x="4342" y="10427"/>
                    <a:pt x="4870" y="9800"/>
                    <a:pt x="5244" y="9404"/>
                  </a:cubicBezTo>
                  <a:cubicBezTo>
                    <a:pt x="5619" y="9009"/>
                    <a:pt x="5839" y="8844"/>
                    <a:pt x="5883" y="8860"/>
                  </a:cubicBezTo>
                  <a:cubicBezTo>
                    <a:pt x="5927" y="8877"/>
                    <a:pt x="5795" y="9075"/>
                    <a:pt x="5410" y="9586"/>
                  </a:cubicBezTo>
                  <a:cubicBezTo>
                    <a:pt x="5024" y="10097"/>
                    <a:pt x="4386" y="10921"/>
                    <a:pt x="3725" y="11746"/>
                  </a:cubicBezTo>
                  <a:cubicBezTo>
                    <a:pt x="3065" y="12570"/>
                    <a:pt x="2382" y="13395"/>
                    <a:pt x="1964" y="13922"/>
                  </a:cubicBezTo>
                  <a:cubicBezTo>
                    <a:pt x="1545" y="14450"/>
                    <a:pt x="1391" y="14681"/>
                    <a:pt x="1270" y="14846"/>
                  </a:cubicBezTo>
                  <a:cubicBezTo>
                    <a:pt x="1149" y="15011"/>
                    <a:pt x="1061" y="15109"/>
                    <a:pt x="1072" y="15126"/>
                  </a:cubicBezTo>
                  <a:cubicBezTo>
                    <a:pt x="1083" y="15142"/>
                    <a:pt x="1193" y="15076"/>
                    <a:pt x="1534" y="14714"/>
                  </a:cubicBezTo>
                  <a:cubicBezTo>
                    <a:pt x="1876" y="14351"/>
                    <a:pt x="2448" y="13691"/>
                    <a:pt x="3087" y="12949"/>
                  </a:cubicBezTo>
                  <a:cubicBezTo>
                    <a:pt x="3725" y="12207"/>
                    <a:pt x="4430" y="11383"/>
                    <a:pt x="4980" y="10789"/>
                  </a:cubicBezTo>
                  <a:cubicBezTo>
                    <a:pt x="5531" y="10196"/>
                    <a:pt x="5927" y="9833"/>
                    <a:pt x="6202" y="9619"/>
                  </a:cubicBezTo>
                  <a:cubicBezTo>
                    <a:pt x="6477" y="9404"/>
                    <a:pt x="6632" y="9338"/>
                    <a:pt x="6665" y="9355"/>
                  </a:cubicBezTo>
                  <a:cubicBezTo>
                    <a:pt x="6698" y="9371"/>
                    <a:pt x="6610" y="9470"/>
                    <a:pt x="6279" y="9883"/>
                  </a:cubicBezTo>
                  <a:cubicBezTo>
                    <a:pt x="5949" y="10295"/>
                    <a:pt x="5376" y="11020"/>
                    <a:pt x="4771" y="11762"/>
                  </a:cubicBezTo>
                  <a:cubicBezTo>
                    <a:pt x="4165" y="12504"/>
                    <a:pt x="3527" y="13263"/>
                    <a:pt x="3164" y="13691"/>
                  </a:cubicBezTo>
                  <a:cubicBezTo>
                    <a:pt x="2800" y="14120"/>
                    <a:pt x="2712" y="14219"/>
                    <a:pt x="2558" y="14417"/>
                  </a:cubicBezTo>
                  <a:cubicBezTo>
                    <a:pt x="2404" y="14615"/>
                    <a:pt x="2184" y="14912"/>
                    <a:pt x="2151" y="14994"/>
                  </a:cubicBezTo>
                  <a:cubicBezTo>
                    <a:pt x="2118" y="15076"/>
                    <a:pt x="2272" y="14945"/>
                    <a:pt x="2668" y="14499"/>
                  </a:cubicBezTo>
                  <a:cubicBezTo>
                    <a:pt x="3065" y="14054"/>
                    <a:pt x="3703" y="13296"/>
                    <a:pt x="4364" y="12521"/>
                  </a:cubicBezTo>
                  <a:cubicBezTo>
                    <a:pt x="5024" y="11746"/>
                    <a:pt x="5707" y="10954"/>
                    <a:pt x="6169" y="10443"/>
                  </a:cubicBezTo>
                  <a:cubicBezTo>
                    <a:pt x="6632" y="9932"/>
                    <a:pt x="6874" y="9701"/>
                    <a:pt x="7050" y="9553"/>
                  </a:cubicBezTo>
                  <a:cubicBezTo>
                    <a:pt x="7226" y="9404"/>
                    <a:pt x="7336" y="9338"/>
                    <a:pt x="7314" y="9437"/>
                  </a:cubicBezTo>
                  <a:cubicBezTo>
                    <a:pt x="7292" y="9536"/>
                    <a:pt x="7138" y="9800"/>
                    <a:pt x="6742" y="10295"/>
                  </a:cubicBezTo>
                  <a:cubicBezTo>
                    <a:pt x="6345" y="10789"/>
                    <a:pt x="5707" y="11515"/>
                    <a:pt x="5013" y="12306"/>
                  </a:cubicBezTo>
                  <a:cubicBezTo>
                    <a:pt x="4320" y="13098"/>
                    <a:pt x="3571" y="13955"/>
                    <a:pt x="3098" y="14499"/>
                  </a:cubicBezTo>
                  <a:cubicBezTo>
                    <a:pt x="2624" y="15044"/>
                    <a:pt x="2426" y="15274"/>
                    <a:pt x="2283" y="15456"/>
                  </a:cubicBezTo>
                  <a:cubicBezTo>
                    <a:pt x="2140" y="15637"/>
                    <a:pt x="2052" y="15769"/>
                    <a:pt x="2063" y="15802"/>
                  </a:cubicBezTo>
                  <a:cubicBezTo>
                    <a:pt x="2074" y="15835"/>
                    <a:pt x="2184" y="15769"/>
                    <a:pt x="2591" y="15340"/>
                  </a:cubicBezTo>
                  <a:cubicBezTo>
                    <a:pt x="2999" y="14912"/>
                    <a:pt x="3703" y="14120"/>
                    <a:pt x="4364" y="13411"/>
                  </a:cubicBezTo>
                  <a:cubicBezTo>
                    <a:pt x="5024" y="12702"/>
                    <a:pt x="5641" y="12076"/>
                    <a:pt x="6059" y="11630"/>
                  </a:cubicBezTo>
                  <a:cubicBezTo>
                    <a:pt x="6477" y="11185"/>
                    <a:pt x="6698" y="10921"/>
                    <a:pt x="6918" y="10691"/>
                  </a:cubicBezTo>
                  <a:cubicBezTo>
                    <a:pt x="7138" y="10460"/>
                    <a:pt x="7358" y="10262"/>
                    <a:pt x="7380" y="10262"/>
                  </a:cubicBezTo>
                  <a:cubicBezTo>
                    <a:pt x="7402" y="10262"/>
                    <a:pt x="7226" y="10460"/>
                    <a:pt x="6830" y="10954"/>
                  </a:cubicBezTo>
                  <a:cubicBezTo>
                    <a:pt x="6433" y="11449"/>
                    <a:pt x="5817" y="12240"/>
                    <a:pt x="5178" y="13032"/>
                  </a:cubicBezTo>
                  <a:cubicBezTo>
                    <a:pt x="4540" y="13823"/>
                    <a:pt x="3879" y="14615"/>
                    <a:pt x="3505" y="15060"/>
                  </a:cubicBezTo>
                  <a:cubicBezTo>
                    <a:pt x="3131" y="15505"/>
                    <a:pt x="3043" y="15604"/>
                    <a:pt x="2921" y="15769"/>
                  </a:cubicBezTo>
                  <a:cubicBezTo>
                    <a:pt x="2800" y="15934"/>
                    <a:pt x="2646" y="16165"/>
                    <a:pt x="2624" y="16247"/>
                  </a:cubicBezTo>
                  <a:cubicBezTo>
                    <a:pt x="2602" y="16330"/>
                    <a:pt x="2712" y="16264"/>
                    <a:pt x="3098" y="15851"/>
                  </a:cubicBezTo>
                  <a:cubicBezTo>
                    <a:pt x="3483" y="15439"/>
                    <a:pt x="4143" y="14681"/>
                    <a:pt x="4826" y="13922"/>
                  </a:cubicBezTo>
                  <a:cubicBezTo>
                    <a:pt x="5509" y="13164"/>
                    <a:pt x="6213" y="12405"/>
                    <a:pt x="6753" y="11845"/>
                  </a:cubicBezTo>
                  <a:cubicBezTo>
                    <a:pt x="7292" y="11284"/>
                    <a:pt x="7666" y="10921"/>
                    <a:pt x="7909" y="10724"/>
                  </a:cubicBezTo>
                  <a:cubicBezTo>
                    <a:pt x="8151" y="10526"/>
                    <a:pt x="8261" y="10493"/>
                    <a:pt x="8250" y="10559"/>
                  </a:cubicBezTo>
                  <a:cubicBezTo>
                    <a:pt x="8239" y="10625"/>
                    <a:pt x="8107" y="10789"/>
                    <a:pt x="7754" y="11251"/>
                  </a:cubicBezTo>
                  <a:cubicBezTo>
                    <a:pt x="7402" y="11713"/>
                    <a:pt x="6830" y="12471"/>
                    <a:pt x="6224" y="13213"/>
                  </a:cubicBezTo>
                  <a:cubicBezTo>
                    <a:pt x="5619" y="13955"/>
                    <a:pt x="4980" y="14681"/>
                    <a:pt x="4452" y="15291"/>
                  </a:cubicBezTo>
                  <a:cubicBezTo>
                    <a:pt x="3923" y="15901"/>
                    <a:pt x="3505" y="16396"/>
                    <a:pt x="3252" y="16709"/>
                  </a:cubicBezTo>
                  <a:cubicBezTo>
                    <a:pt x="2999" y="17022"/>
                    <a:pt x="2910" y="17154"/>
                    <a:pt x="2932" y="17187"/>
                  </a:cubicBezTo>
                  <a:cubicBezTo>
                    <a:pt x="2954" y="17220"/>
                    <a:pt x="3087" y="17154"/>
                    <a:pt x="3483" y="16725"/>
                  </a:cubicBezTo>
                  <a:cubicBezTo>
                    <a:pt x="3879" y="16297"/>
                    <a:pt x="4540" y="15505"/>
                    <a:pt x="5178" y="14796"/>
                  </a:cubicBezTo>
                  <a:cubicBezTo>
                    <a:pt x="5817" y="14087"/>
                    <a:pt x="6433" y="13461"/>
                    <a:pt x="6885" y="12999"/>
                  </a:cubicBezTo>
                  <a:cubicBezTo>
                    <a:pt x="7336" y="12537"/>
                    <a:pt x="7622" y="12240"/>
                    <a:pt x="7887" y="12026"/>
                  </a:cubicBezTo>
                  <a:cubicBezTo>
                    <a:pt x="8151" y="11812"/>
                    <a:pt x="8393" y="11680"/>
                    <a:pt x="8459" y="11729"/>
                  </a:cubicBezTo>
                  <a:cubicBezTo>
                    <a:pt x="8525" y="11779"/>
                    <a:pt x="8415" y="12010"/>
                    <a:pt x="8030" y="12537"/>
                  </a:cubicBezTo>
                  <a:cubicBezTo>
                    <a:pt x="7644" y="13065"/>
                    <a:pt x="6984" y="13889"/>
                    <a:pt x="6323" y="14697"/>
                  </a:cubicBezTo>
                  <a:cubicBezTo>
                    <a:pt x="5663" y="15505"/>
                    <a:pt x="5002" y="16297"/>
                    <a:pt x="4628" y="16742"/>
                  </a:cubicBezTo>
                  <a:cubicBezTo>
                    <a:pt x="4254" y="17187"/>
                    <a:pt x="4165" y="17286"/>
                    <a:pt x="4022" y="17467"/>
                  </a:cubicBezTo>
                  <a:cubicBezTo>
                    <a:pt x="3879" y="17649"/>
                    <a:pt x="3681" y="17913"/>
                    <a:pt x="3648" y="17995"/>
                  </a:cubicBezTo>
                  <a:cubicBezTo>
                    <a:pt x="3615" y="18077"/>
                    <a:pt x="3747" y="17978"/>
                    <a:pt x="4088" y="17616"/>
                  </a:cubicBezTo>
                  <a:cubicBezTo>
                    <a:pt x="4430" y="17253"/>
                    <a:pt x="4980" y="16626"/>
                    <a:pt x="5630" y="15917"/>
                  </a:cubicBezTo>
                  <a:cubicBezTo>
                    <a:pt x="6279" y="15208"/>
                    <a:pt x="7028" y="14417"/>
                    <a:pt x="7589" y="13873"/>
                  </a:cubicBezTo>
                  <a:cubicBezTo>
                    <a:pt x="8151" y="13329"/>
                    <a:pt x="8525" y="13032"/>
                    <a:pt x="8767" y="12867"/>
                  </a:cubicBezTo>
                  <a:cubicBezTo>
                    <a:pt x="9010" y="12702"/>
                    <a:pt x="9120" y="12669"/>
                    <a:pt x="9087" y="12768"/>
                  </a:cubicBezTo>
                  <a:cubicBezTo>
                    <a:pt x="9054" y="12867"/>
                    <a:pt x="8877" y="13098"/>
                    <a:pt x="8481" y="13560"/>
                  </a:cubicBezTo>
                  <a:cubicBezTo>
                    <a:pt x="8085" y="14021"/>
                    <a:pt x="7468" y="14714"/>
                    <a:pt x="6797" y="15472"/>
                  </a:cubicBezTo>
                  <a:cubicBezTo>
                    <a:pt x="6125" y="16231"/>
                    <a:pt x="5399" y="17055"/>
                    <a:pt x="4936" y="17583"/>
                  </a:cubicBezTo>
                  <a:cubicBezTo>
                    <a:pt x="4474" y="18110"/>
                    <a:pt x="4276" y="18341"/>
                    <a:pt x="4099" y="18523"/>
                  </a:cubicBezTo>
                  <a:cubicBezTo>
                    <a:pt x="3923" y="18704"/>
                    <a:pt x="3769" y="18836"/>
                    <a:pt x="3747" y="18869"/>
                  </a:cubicBezTo>
                  <a:cubicBezTo>
                    <a:pt x="3725" y="18902"/>
                    <a:pt x="3835" y="18836"/>
                    <a:pt x="4210" y="18424"/>
                  </a:cubicBezTo>
                  <a:cubicBezTo>
                    <a:pt x="4584" y="18011"/>
                    <a:pt x="5222" y="17253"/>
                    <a:pt x="5839" y="16527"/>
                  </a:cubicBezTo>
                  <a:cubicBezTo>
                    <a:pt x="6455" y="15802"/>
                    <a:pt x="7050" y="15109"/>
                    <a:pt x="7556" y="14516"/>
                  </a:cubicBezTo>
                  <a:cubicBezTo>
                    <a:pt x="8063" y="13922"/>
                    <a:pt x="8481" y="13428"/>
                    <a:pt x="8756" y="13098"/>
                  </a:cubicBezTo>
                  <a:cubicBezTo>
                    <a:pt x="9032" y="12768"/>
                    <a:pt x="9164" y="12603"/>
                    <a:pt x="9153" y="12537"/>
                  </a:cubicBezTo>
                  <a:cubicBezTo>
                    <a:pt x="9142" y="12471"/>
                    <a:pt x="8988" y="12504"/>
                    <a:pt x="8602" y="12801"/>
                  </a:cubicBezTo>
                  <a:cubicBezTo>
                    <a:pt x="8217" y="13098"/>
                    <a:pt x="7600" y="13658"/>
                    <a:pt x="6962" y="14269"/>
                  </a:cubicBezTo>
                  <a:cubicBezTo>
                    <a:pt x="6323" y="14879"/>
                    <a:pt x="5663" y="15538"/>
                    <a:pt x="5134" y="16049"/>
                  </a:cubicBezTo>
                  <a:cubicBezTo>
                    <a:pt x="4606" y="16560"/>
                    <a:pt x="4210" y="16923"/>
                    <a:pt x="3890" y="17236"/>
                  </a:cubicBezTo>
                  <a:cubicBezTo>
                    <a:pt x="3571" y="17550"/>
                    <a:pt x="3329" y="17814"/>
                    <a:pt x="3263" y="17896"/>
                  </a:cubicBezTo>
                  <a:cubicBezTo>
                    <a:pt x="3197" y="17978"/>
                    <a:pt x="3307" y="17880"/>
                    <a:pt x="3692" y="17467"/>
                  </a:cubicBezTo>
                  <a:cubicBezTo>
                    <a:pt x="4077" y="17055"/>
                    <a:pt x="4738" y="16330"/>
                    <a:pt x="5365" y="15654"/>
                  </a:cubicBezTo>
                  <a:cubicBezTo>
                    <a:pt x="5993" y="14978"/>
                    <a:pt x="6588" y="14351"/>
                    <a:pt x="7061" y="13856"/>
                  </a:cubicBezTo>
                  <a:cubicBezTo>
                    <a:pt x="7534" y="13362"/>
                    <a:pt x="7887" y="12999"/>
                    <a:pt x="8118" y="12785"/>
                  </a:cubicBezTo>
                  <a:cubicBezTo>
                    <a:pt x="8349" y="12570"/>
                    <a:pt x="8459" y="12504"/>
                    <a:pt x="8448" y="12537"/>
                  </a:cubicBezTo>
                  <a:cubicBezTo>
                    <a:pt x="8437" y="12570"/>
                    <a:pt x="8305" y="12702"/>
                    <a:pt x="7887" y="13147"/>
                  </a:cubicBezTo>
                  <a:cubicBezTo>
                    <a:pt x="7468" y="13593"/>
                    <a:pt x="6764" y="14351"/>
                    <a:pt x="6059" y="15126"/>
                  </a:cubicBezTo>
                  <a:cubicBezTo>
                    <a:pt x="5354" y="15901"/>
                    <a:pt x="4650" y="16692"/>
                    <a:pt x="4210" y="17171"/>
                  </a:cubicBezTo>
                  <a:cubicBezTo>
                    <a:pt x="3769" y="17649"/>
                    <a:pt x="3593" y="17814"/>
                    <a:pt x="3450" y="17929"/>
                  </a:cubicBezTo>
                  <a:cubicBezTo>
                    <a:pt x="3307" y="18044"/>
                    <a:pt x="3197" y="18110"/>
                    <a:pt x="3241" y="18044"/>
                  </a:cubicBezTo>
                  <a:cubicBezTo>
                    <a:pt x="3285" y="17978"/>
                    <a:pt x="3483" y="17781"/>
                    <a:pt x="3890" y="17335"/>
                  </a:cubicBezTo>
                  <a:cubicBezTo>
                    <a:pt x="4298" y="16890"/>
                    <a:pt x="4914" y="16198"/>
                    <a:pt x="5542" y="15489"/>
                  </a:cubicBezTo>
                  <a:cubicBezTo>
                    <a:pt x="6169" y="14780"/>
                    <a:pt x="6808" y="14054"/>
                    <a:pt x="7292" y="13510"/>
                  </a:cubicBezTo>
                  <a:cubicBezTo>
                    <a:pt x="7776" y="12966"/>
                    <a:pt x="8107" y="12603"/>
                    <a:pt x="8327" y="12356"/>
                  </a:cubicBezTo>
                  <a:cubicBezTo>
                    <a:pt x="8547" y="12109"/>
                    <a:pt x="8657" y="11977"/>
                    <a:pt x="8679" y="11977"/>
                  </a:cubicBezTo>
                  <a:cubicBezTo>
                    <a:pt x="8701" y="11977"/>
                    <a:pt x="8635" y="12109"/>
                    <a:pt x="8327" y="12537"/>
                  </a:cubicBezTo>
                  <a:cubicBezTo>
                    <a:pt x="8019" y="12966"/>
                    <a:pt x="7468" y="13691"/>
                    <a:pt x="6885" y="14466"/>
                  </a:cubicBezTo>
                  <a:cubicBezTo>
                    <a:pt x="6301" y="15241"/>
                    <a:pt x="5685" y="16066"/>
                    <a:pt x="5288" y="16610"/>
                  </a:cubicBezTo>
                  <a:cubicBezTo>
                    <a:pt x="4892" y="17154"/>
                    <a:pt x="4716" y="17418"/>
                    <a:pt x="4584" y="17632"/>
                  </a:cubicBezTo>
                  <a:cubicBezTo>
                    <a:pt x="4452" y="17847"/>
                    <a:pt x="4364" y="18011"/>
                    <a:pt x="4386" y="18061"/>
                  </a:cubicBezTo>
                  <a:cubicBezTo>
                    <a:pt x="4408" y="18110"/>
                    <a:pt x="4540" y="18044"/>
                    <a:pt x="4936" y="17665"/>
                  </a:cubicBezTo>
                  <a:cubicBezTo>
                    <a:pt x="5332" y="17286"/>
                    <a:pt x="5993" y="16593"/>
                    <a:pt x="6665" y="15868"/>
                  </a:cubicBezTo>
                  <a:cubicBezTo>
                    <a:pt x="7336" y="15142"/>
                    <a:pt x="8019" y="14384"/>
                    <a:pt x="8448" y="13906"/>
                  </a:cubicBezTo>
                  <a:cubicBezTo>
                    <a:pt x="8877" y="13428"/>
                    <a:pt x="9054" y="13230"/>
                    <a:pt x="9219" y="13081"/>
                  </a:cubicBezTo>
                  <a:cubicBezTo>
                    <a:pt x="9384" y="12933"/>
                    <a:pt x="9538" y="12834"/>
                    <a:pt x="9549" y="12884"/>
                  </a:cubicBezTo>
                  <a:cubicBezTo>
                    <a:pt x="9560" y="12933"/>
                    <a:pt x="9428" y="13131"/>
                    <a:pt x="9043" y="13609"/>
                  </a:cubicBezTo>
                  <a:cubicBezTo>
                    <a:pt x="8657" y="14087"/>
                    <a:pt x="8019" y="14846"/>
                    <a:pt x="7391" y="15588"/>
                  </a:cubicBezTo>
                  <a:cubicBezTo>
                    <a:pt x="6764" y="16330"/>
                    <a:pt x="6147" y="17055"/>
                    <a:pt x="5685" y="17616"/>
                  </a:cubicBezTo>
                  <a:cubicBezTo>
                    <a:pt x="5222" y="18176"/>
                    <a:pt x="4914" y="18572"/>
                    <a:pt x="4683" y="18869"/>
                  </a:cubicBezTo>
                  <a:cubicBezTo>
                    <a:pt x="4452" y="19166"/>
                    <a:pt x="4298" y="19364"/>
                    <a:pt x="4276" y="19413"/>
                  </a:cubicBezTo>
                  <a:cubicBezTo>
                    <a:pt x="4254" y="19462"/>
                    <a:pt x="4364" y="19364"/>
                    <a:pt x="4705" y="18935"/>
                  </a:cubicBezTo>
                  <a:cubicBezTo>
                    <a:pt x="5046" y="18506"/>
                    <a:pt x="5619" y="17748"/>
                    <a:pt x="6224" y="17006"/>
                  </a:cubicBezTo>
                  <a:cubicBezTo>
                    <a:pt x="6830" y="16264"/>
                    <a:pt x="7468" y="15538"/>
                    <a:pt x="8008" y="14961"/>
                  </a:cubicBezTo>
                  <a:cubicBezTo>
                    <a:pt x="8547" y="14384"/>
                    <a:pt x="8988" y="13955"/>
                    <a:pt x="9307" y="13691"/>
                  </a:cubicBezTo>
                  <a:cubicBezTo>
                    <a:pt x="9626" y="13428"/>
                    <a:pt x="9824" y="13329"/>
                    <a:pt x="9879" y="13362"/>
                  </a:cubicBezTo>
                  <a:cubicBezTo>
                    <a:pt x="9934" y="13395"/>
                    <a:pt x="9846" y="13560"/>
                    <a:pt x="9483" y="14038"/>
                  </a:cubicBezTo>
                  <a:cubicBezTo>
                    <a:pt x="9120" y="14516"/>
                    <a:pt x="8481" y="15307"/>
                    <a:pt x="7832" y="16099"/>
                  </a:cubicBezTo>
                  <a:cubicBezTo>
                    <a:pt x="7182" y="16890"/>
                    <a:pt x="6521" y="17682"/>
                    <a:pt x="6114" y="18160"/>
                  </a:cubicBezTo>
                  <a:cubicBezTo>
                    <a:pt x="5707" y="18638"/>
                    <a:pt x="5553" y="18803"/>
                    <a:pt x="5410" y="18935"/>
                  </a:cubicBezTo>
                  <a:cubicBezTo>
                    <a:pt x="5266" y="19067"/>
                    <a:pt x="5134" y="19166"/>
                    <a:pt x="5123" y="19182"/>
                  </a:cubicBezTo>
                  <a:cubicBezTo>
                    <a:pt x="5112" y="19199"/>
                    <a:pt x="5222" y="19133"/>
                    <a:pt x="5586" y="18720"/>
                  </a:cubicBezTo>
                  <a:cubicBezTo>
                    <a:pt x="5949" y="18308"/>
                    <a:pt x="6565" y="17550"/>
                    <a:pt x="7226" y="16758"/>
                  </a:cubicBezTo>
                  <a:cubicBezTo>
                    <a:pt x="7887" y="15967"/>
                    <a:pt x="8591" y="15142"/>
                    <a:pt x="9098" y="14582"/>
                  </a:cubicBezTo>
                  <a:cubicBezTo>
                    <a:pt x="9604" y="14021"/>
                    <a:pt x="9912" y="13724"/>
                    <a:pt x="10165" y="13510"/>
                  </a:cubicBezTo>
                  <a:cubicBezTo>
                    <a:pt x="10419" y="13296"/>
                    <a:pt x="10617" y="13164"/>
                    <a:pt x="10650" y="13180"/>
                  </a:cubicBezTo>
                  <a:cubicBezTo>
                    <a:pt x="10683" y="13197"/>
                    <a:pt x="10551" y="13362"/>
                    <a:pt x="10121" y="13873"/>
                  </a:cubicBezTo>
                  <a:cubicBezTo>
                    <a:pt x="9692" y="14384"/>
                    <a:pt x="8965" y="15241"/>
                    <a:pt x="8294" y="15983"/>
                  </a:cubicBezTo>
                  <a:cubicBezTo>
                    <a:pt x="7622" y="16725"/>
                    <a:pt x="7006" y="17352"/>
                    <a:pt x="6654" y="17731"/>
                  </a:cubicBezTo>
                  <a:cubicBezTo>
                    <a:pt x="6301" y="18110"/>
                    <a:pt x="6213" y="18242"/>
                    <a:pt x="6037" y="18440"/>
                  </a:cubicBezTo>
                  <a:cubicBezTo>
                    <a:pt x="5861" y="18638"/>
                    <a:pt x="5597" y="18902"/>
                    <a:pt x="5520" y="18968"/>
                  </a:cubicBezTo>
                  <a:cubicBezTo>
                    <a:pt x="5443" y="19034"/>
                    <a:pt x="5553" y="18902"/>
                    <a:pt x="5938" y="18473"/>
                  </a:cubicBezTo>
                  <a:cubicBezTo>
                    <a:pt x="6323" y="18044"/>
                    <a:pt x="6984" y="17319"/>
                    <a:pt x="7644" y="16593"/>
                  </a:cubicBezTo>
                  <a:cubicBezTo>
                    <a:pt x="8305" y="15868"/>
                    <a:pt x="8965" y="15142"/>
                    <a:pt x="9340" y="14730"/>
                  </a:cubicBezTo>
                  <a:cubicBezTo>
                    <a:pt x="9714" y="14318"/>
                    <a:pt x="9802" y="14219"/>
                    <a:pt x="9978" y="14071"/>
                  </a:cubicBezTo>
                  <a:cubicBezTo>
                    <a:pt x="10154" y="13922"/>
                    <a:pt x="10419" y="13724"/>
                    <a:pt x="10507" y="13691"/>
                  </a:cubicBezTo>
                  <a:cubicBezTo>
                    <a:pt x="10595" y="13658"/>
                    <a:pt x="10507" y="13790"/>
                    <a:pt x="10154" y="14203"/>
                  </a:cubicBezTo>
                  <a:cubicBezTo>
                    <a:pt x="9802" y="14615"/>
                    <a:pt x="9186" y="15307"/>
                    <a:pt x="8558" y="16016"/>
                  </a:cubicBezTo>
                  <a:cubicBezTo>
                    <a:pt x="7931" y="16725"/>
                    <a:pt x="7292" y="17451"/>
                    <a:pt x="6885" y="17896"/>
                  </a:cubicBezTo>
                  <a:cubicBezTo>
                    <a:pt x="6477" y="18341"/>
                    <a:pt x="6301" y="18506"/>
                    <a:pt x="6169" y="18638"/>
                  </a:cubicBezTo>
                  <a:cubicBezTo>
                    <a:pt x="6037" y="18770"/>
                    <a:pt x="5949" y="18869"/>
                    <a:pt x="5949" y="18869"/>
                  </a:cubicBezTo>
                  <a:cubicBezTo>
                    <a:pt x="5949" y="18869"/>
                    <a:pt x="6037" y="18770"/>
                    <a:pt x="6400" y="18391"/>
                  </a:cubicBezTo>
                  <a:cubicBezTo>
                    <a:pt x="6764" y="18011"/>
                    <a:pt x="7402" y="17352"/>
                    <a:pt x="8052" y="16692"/>
                  </a:cubicBezTo>
                  <a:cubicBezTo>
                    <a:pt x="8701" y="16033"/>
                    <a:pt x="9362" y="15373"/>
                    <a:pt x="9747" y="14994"/>
                  </a:cubicBezTo>
                  <a:cubicBezTo>
                    <a:pt x="10132" y="14615"/>
                    <a:pt x="10243" y="14516"/>
                    <a:pt x="10441" y="14351"/>
                  </a:cubicBezTo>
                  <a:cubicBezTo>
                    <a:pt x="10639" y="14186"/>
                    <a:pt x="10925" y="13955"/>
                    <a:pt x="11013" y="13906"/>
                  </a:cubicBezTo>
                  <a:cubicBezTo>
                    <a:pt x="11101" y="13856"/>
                    <a:pt x="10991" y="13988"/>
                    <a:pt x="10628" y="14400"/>
                  </a:cubicBezTo>
                  <a:cubicBezTo>
                    <a:pt x="10265" y="14813"/>
                    <a:pt x="9648" y="15505"/>
                    <a:pt x="9032" y="16181"/>
                  </a:cubicBezTo>
                  <a:cubicBezTo>
                    <a:pt x="8415" y="16857"/>
                    <a:pt x="7799" y="17517"/>
                    <a:pt x="7391" y="17978"/>
                  </a:cubicBezTo>
                  <a:cubicBezTo>
                    <a:pt x="6984" y="18440"/>
                    <a:pt x="6786" y="18704"/>
                    <a:pt x="6742" y="18803"/>
                  </a:cubicBezTo>
                  <a:cubicBezTo>
                    <a:pt x="6698" y="18902"/>
                    <a:pt x="6808" y="18836"/>
                    <a:pt x="7204" y="18424"/>
                  </a:cubicBezTo>
                  <a:cubicBezTo>
                    <a:pt x="7600" y="18011"/>
                    <a:pt x="8283" y="17253"/>
                    <a:pt x="8965" y="16511"/>
                  </a:cubicBezTo>
                  <a:cubicBezTo>
                    <a:pt x="9648" y="15769"/>
                    <a:pt x="10331" y="15044"/>
                    <a:pt x="10771" y="14598"/>
                  </a:cubicBezTo>
                  <a:cubicBezTo>
                    <a:pt x="11211" y="14153"/>
                    <a:pt x="11410" y="13988"/>
                    <a:pt x="11597" y="13856"/>
                  </a:cubicBezTo>
                  <a:cubicBezTo>
                    <a:pt x="11784" y="13724"/>
                    <a:pt x="11960" y="13625"/>
                    <a:pt x="11971" y="13675"/>
                  </a:cubicBezTo>
                  <a:cubicBezTo>
                    <a:pt x="11982" y="13724"/>
                    <a:pt x="11828" y="13922"/>
                    <a:pt x="11443" y="14417"/>
                  </a:cubicBezTo>
                  <a:cubicBezTo>
                    <a:pt x="11057" y="14912"/>
                    <a:pt x="10441" y="15703"/>
                    <a:pt x="9857" y="16429"/>
                  </a:cubicBezTo>
                  <a:cubicBezTo>
                    <a:pt x="9274" y="17154"/>
                    <a:pt x="8723" y="17814"/>
                    <a:pt x="8393" y="18226"/>
                  </a:cubicBezTo>
                  <a:cubicBezTo>
                    <a:pt x="8063" y="18638"/>
                    <a:pt x="7953" y="18803"/>
                    <a:pt x="7865" y="18951"/>
                  </a:cubicBezTo>
                  <a:cubicBezTo>
                    <a:pt x="7776" y="19100"/>
                    <a:pt x="7710" y="19232"/>
                    <a:pt x="7732" y="19248"/>
                  </a:cubicBezTo>
                  <a:cubicBezTo>
                    <a:pt x="7754" y="19265"/>
                    <a:pt x="7865" y="19166"/>
                    <a:pt x="8239" y="18737"/>
                  </a:cubicBezTo>
                  <a:cubicBezTo>
                    <a:pt x="8613" y="18308"/>
                    <a:pt x="9252" y="17550"/>
                    <a:pt x="9923" y="16758"/>
                  </a:cubicBezTo>
                  <a:cubicBezTo>
                    <a:pt x="10595" y="15967"/>
                    <a:pt x="11299" y="15142"/>
                    <a:pt x="11718" y="14664"/>
                  </a:cubicBezTo>
                  <a:cubicBezTo>
                    <a:pt x="12136" y="14186"/>
                    <a:pt x="12268" y="14054"/>
                    <a:pt x="12411" y="13955"/>
                  </a:cubicBezTo>
                  <a:cubicBezTo>
                    <a:pt x="12554" y="13856"/>
                    <a:pt x="12709" y="13790"/>
                    <a:pt x="12720" y="13856"/>
                  </a:cubicBezTo>
                  <a:cubicBezTo>
                    <a:pt x="12731" y="13922"/>
                    <a:pt x="12599" y="14120"/>
                    <a:pt x="12235" y="14598"/>
                  </a:cubicBezTo>
                  <a:cubicBezTo>
                    <a:pt x="11872" y="15076"/>
                    <a:pt x="11277" y="15835"/>
                    <a:pt x="10683" y="16544"/>
                  </a:cubicBezTo>
                  <a:cubicBezTo>
                    <a:pt x="10088" y="17253"/>
                    <a:pt x="9494" y="17913"/>
                    <a:pt x="9120" y="18308"/>
                  </a:cubicBezTo>
                  <a:cubicBezTo>
                    <a:pt x="8745" y="18704"/>
                    <a:pt x="8591" y="18836"/>
                    <a:pt x="8448" y="18984"/>
                  </a:cubicBezTo>
                  <a:cubicBezTo>
                    <a:pt x="8305" y="19133"/>
                    <a:pt x="8173" y="19298"/>
                    <a:pt x="8184" y="19298"/>
                  </a:cubicBezTo>
                  <a:cubicBezTo>
                    <a:pt x="8195" y="19298"/>
                    <a:pt x="8349" y="19133"/>
                    <a:pt x="8723" y="18704"/>
                  </a:cubicBezTo>
                  <a:cubicBezTo>
                    <a:pt x="9098" y="18275"/>
                    <a:pt x="9692" y="17583"/>
                    <a:pt x="10320" y="16907"/>
                  </a:cubicBezTo>
                  <a:cubicBezTo>
                    <a:pt x="10947" y="16231"/>
                    <a:pt x="11608" y="15571"/>
                    <a:pt x="11982" y="15192"/>
                  </a:cubicBezTo>
                  <a:cubicBezTo>
                    <a:pt x="12356" y="14813"/>
                    <a:pt x="12444" y="14714"/>
                    <a:pt x="12643" y="14549"/>
                  </a:cubicBezTo>
                  <a:cubicBezTo>
                    <a:pt x="12841" y="14384"/>
                    <a:pt x="13149" y="14153"/>
                    <a:pt x="13248" y="14104"/>
                  </a:cubicBezTo>
                  <a:cubicBezTo>
                    <a:pt x="13347" y="14054"/>
                    <a:pt x="13237" y="14186"/>
                    <a:pt x="12918" y="14582"/>
                  </a:cubicBezTo>
                  <a:cubicBezTo>
                    <a:pt x="12599" y="14978"/>
                    <a:pt x="12070" y="15637"/>
                    <a:pt x="11476" y="16346"/>
                  </a:cubicBezTo>
                  <a:cubicBezTo>
                    <a:pt x="10881" y="17055"/>
                    <a:pt x="10221" y="17814"/>
                    <a:pt x="9846" y="18259"/>
                  </a:cubicBezTo>
                  <a:cubicBezTo>
                    <a:pt x="9472" y="18704"/>
                    <a:pt x="9384" y="18836"/>
                    <a:pt x="9395" y="18869"/>
                  </a:cubicBezTo>
                  <a:cubicBezTo>
                    <a:pt x="9406" y="18902"/>
                    <a:pt x="9516" y="18836"/>
                    <a:pt x="9912" y="18424"/>
                  </a:cubicBezTo>
                  <a:cubicBezTo>
                    <a:pt x="10309" y="18011"/>
                    <a:pt x="10991" y="17253"/>
                    <a:pt x="11597" y="16610"/>
                  </a:cubicBezTo>
                  <a:cubicBezTo>
                    <a:pt x="12202" y="15967"/>
                    <a:pt x="12731" y="15439"/>
                    <a:pt x="13149" y="15027"/>
                  </a:cubicBezTo>
                  <a:cubicBezTo>
                    <a:pt x="13567" y="14615"/>
                    <a:pt x="13876" y="14318"/>
                    <a:pt x="14085" y="14153"/>
                  </a:cubicBezTo>
                  <a:cubicBezTo>
                    <a:pt x="14294" y="13988"/>
                    <a:pt x="14404" y="13955"/>
                    <a:pt x="14415" y="14005"/>
                  </a:cubicBezTo>
                  <a:cubicBezTo>
                    <a:pt x="14426" y="14054"/>
                    <a:pt x="14338" y="14186"/>
                    <a:pt x="14019" y="14598"/>
                  </a:cubicBezTo>
                  <a:cubicBezTo>
                    <a:pt x="13699" y="15011"/>
                    <a:pt x="13149" y="15703"/>
                    <a:pt x="12610" y="16330"/>
                  </a:cubicBezTo>
                  <a:cubicBezTo>
                    <a:pt x="12070" y="16956"/>
                    <a:pt x="11542" y="17517"/>
                    <a:pt x="11178" y="17880"/>
                  </a:cubicBezTo>
                  <a:cubicBezTo>
                    <a:pt x="10815" y="18242"/>
                    <a:pt x="10617" y="18407"/>
                    <a:pt x="10386" y="18622"/>
                  </a:cubicBezTo>
                  <a:cubicBezTo>
                    <a:pt x="10154" y="18836"/>
                    <a:pt x="9890" y="19100"/>
                    <a:pt x="9813" y="19182"/>
                  </a:cubicBezTo>
                  <a:cubicBezTo>
                    <a:pt x="9736" y="19265"/>
                    <a:pt x="9846" y="19166"/>
                    <a:pt x="10276" y="18720"/>
                  </a:cubicBezTo>
                  <a:cubicBezTo>
                    <a:pt x="10705" y="18275"/>
                    <a:pt x="11454" y="17484"/>
                    <a:pt x="12202" y="16725"/>
                  </a:cubicBezTo>
                  <a:cubicBezTo>
                    <a:pt x="12951" y="15967"/>
                    <a:pt x="13699" y="15241"/>
                    <a:pt x="14129" y="14862"/>
                  </a:cubicBezTo>
                  <a:cubicBezTo>
                    <a:pt x="14558" y="14483"/>
                    <a:pt x="14668" y="14450"/>
                    <a:pt x="14679" y="14499"/>
                  </a:cubicBezTo>
                  <a:cubicBezTo>
                    <a:pt x="14690" y="14549"/>
                    <a:pt x="14602" y="14681"/>
                    <a:pt x="14250" y="15126"/>
                  </a:cubicBezTo>
                  <a:cubicBezTo>
                    <a:pt x="13898" y="15571"/>
                    <a:pt x="13281" y="16330"/>
                    <a:pt x="12698" y="17006"/>
                  </a:cubicBezTo>
                  <a:cubicBezTo>
                    <a:pt x="12114" y="17682"/>
                    <a:pt x="11564" y="18275"/>
                    <a:pt x="11211" y="18655"/>
                  </a:cubicBezTo>
                  <a:cubicBezTo>
                    <a:pt x="10859" y="19034"/>
                    <a:pt x="10705" y="19199"/>
                    <a:pt x="10683" y="19248"/>
                  </a:cubicBezTo>
                  <a:cubicBezTo>
                    <a:pt x="10661" y="19298"/>
                    <a:pt x="10771" y="19232"/>
                    <a:pt x="11156" y="18836"/>
                  </a:cubicBezTo>
                  <a:cubicBezTo>
                    <a:pt x="11542" y="18440"/>
                    <a:pt x="12202" y="17715"/>
                    <a:pt x="12863" y="17022"/>
                  </a:cubicBezTo>
                  <a:cubicBezTo>
                    <a:pt x="13523" y="16330"/>
                    <a:pt x="14184" y="15670"/>
                    <a:pt x="14613" y="15241"/>
                  </a:cubicBezTo>
                  <a:cubicBezTo>
                    <a:pt x="15043" y="14813"/>
                    <a:pt x="15241" y="14615"/>
                    <a:pt x="15406" y="14483"/>
                  </a:cubicBezTo>
                  <a:cubicBezTo>
                    <a:pt x="15571" y="14351"/>
                    <a:pt x="15703" y="14285"/>
                    <a:pt x="15736" y="14351"/>
                  </a:cubicBezTo>
                  <a:cubicBezTo>
                    <a:pt x="15769" y="14417"/>
                    <a:pt x="15703" y="14615"/>
                    <a:pt x="15395" y="15044"/>
                  </a:cubicBezTo>
                  <a:cubicBezTo>
                    <a:pt x="15087" y="15472"/>
                    <a:pt x="14536" y="16132"/>
                    <a:pt x="14030" y="16709"/>
                  </a:cubicBezTo>
                  <a:cubicBezTo>
                    <a:pt x="13523" y="17286"/>
                    <a:pt x="13061" y="17781"/>
                    <a:pt x="12764" y="18110"/>
                  </a:cubicBezTo>
                  <a:cubicBezTo>
                    <a:pt x="12466" y="18440"/>
                    <a:pt x="12334" y="18605"/>
                    <a:pt x="12334" y="18638"/>
                  </a:cubicBezTo>
                  <a:cubicBezTo>
                    <a:pt x="12334" y="18671"/>
                    <a:pt x="12466" y="18572"/>
                    <a:pt x="12841" y="18176"/>
                  </a:cubicBezTo>
                  <a:cubicBezTo>
                    <a:pt x="13215" y="17781"/>
                    <a:pt x="13832" y="17088"/>
                    <a:pt x="14426" y="16478"/>
                  </a:cubicBezTo>
                  <a:cubicBezTo>
                    <a:pt x="15021" y="15868"/>
                    <a:pt x="15593" y="15340"/>
                    <a:pt x="15956" y="15044"/>
                  </a:cubicBezTo>
                  <a:cubicBezTo>
                    <a:pt x="16320" y="14747"/>
                    <a:pt x="16474" y="14681"/>
                    <a:pt x="16496" y="14714"/>
                  </a:cubicBezTo>
                  <a:cubicBezTo>
                    <a:pt x="16518" y="14747"/>
                    <a:pt x="16408" y="14879"/>
                    <a:pt x="16033" y="15324"/>
                  </a:cubicBezTo>
                  <a:cubicBezTo>
                    <a:pt x="15659" y="15769"/>
                    <a:pt x="15021" y="16527"/>
                    <a:pt x="14514" y="17105"/>
                  </a:cubicBezTo>
                  <a:cubicBezTo>
                    <a:pt x="14008" y="17682"/>
                    <a:pt x="13633" y="18077"/>
                    <a:pt x="13358" y="18374"/>
                  </a:cubicBezTo>
                  <a:cubicBezTo>
                    <a:pt x="13083" y="18671"/>
                    <a:pt x="12907" y="18869"/>
                    <a:pt x="12885" y="18918"/>
                  </a:cubicBezTo>
                  <a:cubicBezTo>
                    <a:pt x="12863" y="18968"/>
                    <a:pt x="12995" y="18869"/>
                    <a:pt x="13380" y="18473"/>
                  </a:cubicBezTo>
                  <a:cubicBezTo>
                    <a:pt x="13765" y="18077"/>
                    <a:pt x="14404" y="17385"/>
                    <a:pt x="15032" y="16742"/>
                  </a:cubicBezTo>
                  <a:cubicBezTo>
                    <a:pt x="15659" y="16099"/>
                    <a:pt x="16276" y="15505"/>
                    <a:pt x="16727" y="15109"/>
                  </a:cubicBezTo>
                  <a:cubicBezTo>
                    <a:pt x="17178" y="14714"/>
                    <a:pt x="17465" y="14516"/>
                    <a:pt x="17663" y="14400"/>
                  </a:cubicBezTo>
                  <a:cubicBezTo>
                    <a:pt x="17861" y="14285"/>
                    <a:pt x="17971" y="14252"/>
                    <a:pt x="17971" y="14318"/>
                  </a:cubicBezTo>
                  <a:cubicBezTo>
                    <a:pt x="17971" y="14384"/>
                    <a:pt x="17861" y="14549"/>
                    <a:pt x="17509" y="15027"/>
                  </a:cubicBezTo>
                  <a:cubicBezTo>
                    <a:pt x="17156" y="15505"/>
                    <a:pt x="16562" y="16297"/>
                    <a:pt x="16022" y="16973"/>
                  </a:cubicBezTo>
                  <a:cubicBezTo>
                    <a:pt x="15483" y="17649"/>
                    <a:pt x="14999" y="18209"/>
                    <a:pt x="14712" y="18539"/>
                  </a:cubicBezTo>
                  <a:cubicBezTo>
                    <a:pt x="14426" y="18869"/>
                    <a:pt x="14338" y="18968"/>
                    <a:pt x="14349" y="19001"/>
                  </a:cubicBezTo>
                  <a:cubicBezTo>
                    <a:pt x="14360" y="19034"/>
                    <a:pt x="14470" y="19001"/>
                    <a:pt x="14811" y="18671"/>
                  </a:cubicBezTo>
                  <a:cubicBezTo>
                    <a:pt x="15153" y="18341"/>
                    <a:pt x="15725" y="17715"/>
                    <a:pt x="16298" y="17088"/>
                  </a:cubicBezTo>
                  <a:cubicBezTo>
                    <a:pt x="16870" y="16462"/>
                    <a:pt x="17443" y="15835"/>
                    <a:pt x="17795" y="15472"/>
                  </a:cubicBezTo>
                  <a:cubicBezTo>
                    <a:pt x="18147" y="15109"/>
                    <a:pt x="18279" y="15011"/>
                    <a:pt x="18400" y="14928"/>
                  </a:cubicBezTo>
                  <a:cubicBezTo>
                    <a:pt x="18521" y="14846"/>
                    <a:pt x="18632" y="14780"/>
                    <a:pt x="18643" y="14813"/>
                  </a:cubicBezTo>
                  <a:cubicBezTo>
                    <a:pt x="18654" y="14846"/>
                    <a:pt x="18565" y="14978"/>
                    <a:pt x="18158" y="15456"/>
                  </a:cubicBezTo>
                  <a:cubicBezTo>
                    <a:pt x="17751" y="15934"/>
                    <a:pt x="17024" y="16758"/>
                    <a:pt x="16364" y="17467"/>
                  </a:cubicBezTo>
                  <a:cubicBezTo>
                    <a:pt x="15703" y="18176"/>
                    <a:pt x="15109" y="18770"/>
                    <a:pt x="14756" y="19133"/>
                  </a:cubicBezTo>
                  <a:cubicBezTo>
                    <a:pt x="14404" y="19495"/>
                    <a:pt x="14294" y="19627"/>
                    <a:pt x="14547" y="19331"/>
                  </a:cubicBezTo>
                  <a:cubicBezTo>
                    <a:pt x="14800" y="19034"/>
                    <a:pt x="15417" y="18308"/>
                    <a:pt x="16022" y="17632"/>
                  </a:cubicBezTo>
                  <a:cubicBezTo>
                    <a:pt x="16628" y="16956"/>
                    <a:pt x="17222" y="16330"/>
                    <a:pt x="17641" y="15917"/>
                  </a:cubicBezTo>
                  <a:cubicBezTo>
                    <a:pt x="18059" y="15505"/>
                    <a:pt x="18301" y="15307"/>
                    <a:pt x="18466" y="15159"/>
                  </a:cubicBezTo>
                  <a:cubicBezTo>
                    <a:pt x="18632" y="15011"/>
                    <a:pt x="18720" y="14912"/>
                    <a:pt x="18709" y="14928"/>
                  </a:cubicBezTo>
                  <a:cubicBezTo>
                    <a:pt x="18698" y="14945"/>
                    <a:pt x="18588" y="15076"/>
                    <a:pt x="18191" y="15456"/>
                  </a:cubicBezTo>
                  <a:cubicBezTo>
                    <a:pt x="17795" y="15835"/>
                    <a:pt x="17112" y="16462"/>
                    <a:pt x="16441" y="17055"/>
                  </a:cubicBezTo>
                  <a:cubicBezTo>
                    <a:pt x="15769" y="17649"/>
                    <a:pt x="15109" y="18209"/>
                    <a:pt x="14404" y="18819"/>
                  </a:cubicBezTo>
                  <a:cubicBezTo>
                    <a:pt x="13699" y="19429"/>
                    <a:pt x="12951" y="20089"/>
                    <a:pt x="12477" y="20501"/>
                  </a:cubicBezTo>
                  <a:cubicBezTo>
                    <a:pt x="12004" y="20913"/>
                    <a:pt x="11806" y="21078"/>
                    <a:pt x="11839" y="21062"/>
                  </a:cubicBezTo>
                  <a:cubicBezTo>
                    <a:pt x="11872" y="21045"/>
                    <a:pt x="12136" y="20847"/>
                    <a:pt x="12632" y="20353"/>
                  </a:cubicBezTo>
                  <a:cubicBezTo>
                    <a:pt x="13127" y="19858"/>
                    <a:pt x="13854" y="19067"/>
                    <a:pt x="14558" y="18341"/>
                  </a:cubicBezTo>
                  <a:cubicBezTo>
                    <a:pt x="15263" y="17616"/>
                    <a:pt x="15945" y="16956"/>
                    <a:pt x="16419" y="16511"/>
                  </a:cubicBezTo>
                  <a:cubicBezTo>
                    <a:pt x="16892" y="16066"/>
                    <a:pt x="17156" y="15835"/>
                    <a:pt x="17432" y="15604"/>
                  </a:cubicBezTo>
                  <a:cubicBezTo>
                    <a:pt x="17707" y="15373"/>
                    <a:pt x="17993" y="15142"/>
                    <a:pt x="18081" y="15060"/>
                  </a:cubicBezTo>
                  <a:cubicBezTo>
                    <a:pt x="18169" y="14978"/>
                    <a:pt x="18059" y="15044"/>
                    <a:pt x="17696" y="15373"/>
                  </a:cubicBezTo>
                  <a:cubicBezTo>
                    <a:pt x="17332" y="15703"/>
                    <a:pt x="16716" y="16297"/>
                    <a:pt x="16011" y="16973"/>
                  </a:cubicBezTo>
                  <a:cubicBezTo>
                    <a:pt x="15307" y="17649"/>
                    <a:pt x="14514" y="18407"/>
                    <a:pt x="13942" y="18935"/>
                  </a:cubicBezTo>
                  <a:cubicBezTo>
                    <a:pt x="13369" y="19462"/>
                    <a:pt x="13017" y="19759"/>
                    <a:pt x="12731" y="20023"/>
                  </a:cubicBezTo>
                  <a:cubicBezTo>
                    <a:pt x="12444" y="20287"/>
                    <a:pt x="12224" y="20518"/>
                    <a:pt x="12191" y="20567"/>
                  </a:cubicBezTo>
                  <a:cubicBezTo>
                    <a:pt x="12158" y="20617"/>
                    <a:pt x="12312" y="20485"/>
                    <a:pt x="12698" y="20122"/>
                  </a:cubicBezTo>
                  <a:cubicBezTo>
                    <a:pt x="13083" y="19759"/>
                    <a:pt x="13699" y="19166"/>
                    <a:pt x="14316" y="18572"/>
                  </a:cubicBezTo>
                  <a:cubicBezTo>
                    <a:pt x="14932" y="17978"/>
                    <a:pt x="15549" y="17385"/>
                    <a:pt x="16176" y="16791"/>
                  </a:cubicBezTo>
                  <a:cubicBezTo>
                    <a:pt x="16804" y="16198"/>
                    <a:pt x="17443" y="15604"/>
                    <a:pt x="17828" y="15274"/>
                  </a:cubicBezTo>
                  <a:cubicBezTo>
                    <a:pt x="18213" y="14945"/>
                    <a:pt x="18345" y="14879"/>
                    <a:pt x="18378" y="14912"/>
                  </a:cubicBezTo>
                  <a:cubicBezTo>
                    <a:pt x="18411" y="14945"/>
                    <a:pt x="18345" y="15076"/>
                    <a:pt x="17960" y="15555"/>
                  </a:cubicBezTo>
                  <a:cubicBezTo>
                    <a:pt x="17575" y="16033"/>
                    <a:pt x="16870" y="16857"/>
                    <a:pt x="16320" y="17484"/>
                  </a:cubicBezTo>
                  <a:cubicBezTo>
                    <a:pt x="15769" y="18110"/>
                    <a:pt x="15373" y="18539"/>
                    <a:pt x="15120" y="18819"/>
                  </a:cubicBezTo>
                  <a:cubicBezTo>
                    <a:pt x="14866" y="19100"/>
                    <a:pt x="14756" y="19232"/>
                    <a:pt x="14778" y="19248"/>
                  </a:cubicBezTo>
                  <a:cubicBezTo>
                    <a:pt x="14800" y="19265"/>
                    <a:pt x="14954" y="19166"/>
                    <a:pt x="15340" y="18819"/>
                  </a:cubicBezTo>
                  <a:cubicBezTo>
                    <a:pt x="15725" y="18473"/>
                    <a:pt x="16342" y="17880"/>
                    <a:pt x="16969" y="17302"/>
                  </a:cubicBezTo>
                  <a:cubicBezTo>
                    <a:pt x="17597" y="16725"/>
                    <a:pt x="18235" y="16165"/>
                    <a:pt x="18621" y="15851"/>
                  </a:cubicBezTo>
                  <a:cubicBezTo>
                    <a:pt x="19006" y="15538"/>
                    <a:pt x="19138" y="15472"/>
                    <a:pt x="19160" y="15489"/>
                  </a:cubicBezTo>
                  <a:cubicBezTo>
                    <a:pt x="19182" y="15505"/>
                    <a:pt x="19094" y="15604"/>
                    <a:pt x="18720" y="16033"/>
                  </a:cubicBezTo>
                  <a:cubicBezTo>
                    <a:pt x="18345" y="16462"/>
                    <a:pt x="17685" y="17220"/>
                    <a:pt x="17112" y="17847"/>
                  </a:cubicBezTo>
                  <a:cubicBezTo>
                    <a:pt x="16540" y="18473"/>
                    <a:pt x="16055" y="18968"/>
                    <a:pt x="15692" y="19331"/>
                  </a:cubicBezTo>
                  <a:cubicBezTo>
                    <a:pt x="15329" y="19693"/>
                    <a:pt x="15087" y="19924"/>
                    <a:pt x="15021" y="19990"/>
                  </a:cubicBezTo>
                  <a:cubicBezTo>
                    <a:pt x="14954" y="20056"/>
                    <a:pt x="15065" y="19957"/>
                    <a:pt x="15428" y="19578"/>
                  </a:cubicBezTo>
                  <a:cubicBezTo>
                    <a:pt x="15791" y="19199"/>
                    <a:pt x="16408" y="18539"/>
                    <a:pt x="17057" y="17880"/>
                  </a:cubicBezTo>
                  <a:cubicBezTo>
                    <a:pt x="17707" y="17220"/>
                    <a:pt x="18389" y="16560"/>
                    <a:pt x="18852" y="16132"/>
                  </a:cubicBezTo>
                  <a:cubicBezTo>
                    <a:pt x="19314" y="15703"/>
                    <a:pt x="19556" y="15505"/>
                    <a:pt x="19732" y="15373"/>
                  </a:cubicBezTo>
                  <a:cubicBezTo>
                    <a:pt x="19909" y="15241"/>
                    <a:pt x="20019" y="15175"/>
                    <a:pt x="20008" y="15208"/>
                  </a:cubicBezTo>
                  <a:cubicBezTo>
                    <a:pt x="19997" y="15241"/>
                    <a:pt x="19865" y="15373"/>
                    <a:pt x="19479" y="15818"/>
                  </a:cubicBezTo>
                  <a:cubicBezTo>
                    <a:pt x="19094" y="16264"/>
                    <a:pt x="18455" y="17022"/>
                    <a:pt x="17806" y="17731"/>
                  </a:cubicBezTo>
                  <a:cubicBezTo>
                    <a:pt x="17156" y="18440"/>
                    <a:pt x="16496" y="19100"/>
                    <a:pt x="16044" y="19545"/>
                  </a:cubicBezTo>
                  <a:cubicBezTo>
                    <a:pt x="15593" y="19990"/>
                    <a:pt x="15351" y="20221"/>
                    <a:pt x="15285" y="20320"/>
                  </a:cubicBezTo>
                  <a:cubicBezTo>
                    <a:pt x="15219" y="20419"/>
                    <a:pt x="15329" y="20386"/>
                    <a:pt x="15736" y="20023"/>
                  </a:cubicBezTo>
                  <a:cubicBezTo>
                    <a:pt x="16143" y="19660"/>
                    <a:pt x="16848" y="18968"/>
                    <a:pt x="17564" y="18292"/>
                  </a:cubicBezTo>
                  <a:cubicBezTo>
                    <a:pt x="18279" y="17616"/>
                    <a:pt x="19006" y="16956"/>
                    <a:pt x="19457" y="16577"/>
                  </a:cubicBezTo>
                  <a:cubicBezTo>
                    <a:pt x="19909" y="16198"/>
                    <a:pt x="20085" y="16099"/>
                    <a:pt x="20074" y="16165"/>
                  </a:cubicBezTo>
                  <a:cubicBezTo>
                    <a:pt x="20063" y="16231"/>
                    <a:pt x="19865" y="16462"/>
                    <a:pt x="19435" y="16956"/>
                  </a:cubicBezTo>
                  <a:cubicBezTo>
                    <a:pt x="19006" y="17451"/>
                    <a:pt x="18345" y="18209"/>
                    <a:pt x="17762" y="18836"/>
                  </a:cubicBezTo>
                  <a:cubicBezTo>
                    <a:pt x="17178" y="19462"/>
                    <a:pt x="16672" y="19957"/>
                    <a:pt x="16320" y="20287"/>
                  </a:cubicBezTo>
                  <a:cubicBezTo>
                    <a:pt x="15967" y="20617"/>
                    <a:pt x="15769" y="20782"/>
                    <a:pt x="15736" y="20815"/>
                  </a:cubicBezTo>
                  <a:cubicBezTo>
                    <a:pt x="15703" y="20847"/>
                    <a:pt x="15835" y="20749"/>
                    <a:pt x="16221" y="20386"/>
                  </a:cubicBezTo>
                  <a:cubicBezTo>
                    <a:pt x="16606" y="20023"/>
                    <a:pt x="17244" y="19396"/>
                    <a:pt x="17971" y="18737"/>
                  </a:cubicBezTo>
                  <a:cubicBezTo>
                    <a:pt x="18698" y="18077"/>
                    <a:pt x="19512" y="17385"/>
                    <a:pt x="19986" y="16989"/>
                  </a:cubicBezTo>
                  <a:cubicBezTo>
                    <a:pt x="20459" y="16593"/>
                    <a:pt x="20591" y="16495"/>
                    <a:pt x="20580" y="16511"/>
                  </a:cubicBezTo>
                  <a:cubicBezTo>
                    <a:pt x="20569" y="16527"/>
                    <a:pt x="20415" y="16659"/>
                    <a:pt x="20052" y="17022"/>
                  </a:cubicBezTo>
                  <a:cubicBezTo>
                    <a:pt x="19688" y="17385"/>
                    <a:pt x="19116" y="17978"/>
                    <a:pt x="18532" y="18572"/>
                  </a:cubicBezTo>
                  <a:cubicBezTo>
                    <a:pt x="17949" y="19166"/>
                    <a:pt x="17354" y="19759"/>
                    <a:pt x="17002" y="20105"/>
                  </a:cubicBezTo>
                  <a:cubicBezTo>
                    <a:pt x="16650" y="20452"/>
                    <a:pt x="16540" y="20551"/>
                    <a:pt x="16562" y="20567"/>
                  </a:cubicBezTo>
                  <a:cubicBezTo>
                    <a:pt x="16584" y="20584"/>
                    <a:pt x="16738" y="20518"/>
                    <a:pt x="17123" y="20204"/>
                  </a:cubicBezTo>
                  <a:cubicBezTo>
                    <a:pt x="17509" y="19891"/>
                    <a:pt x="18125" y="19331"/>
                    <a:pt x="18687" y="18819"/>
                  </a:cubicBezTo>
                  <a:cubicBezTo>
                    <a:pt x="19248" y="18308"/>
                    <a:pt x="19754" y="17847"/>
                    <a:pt x="20096" y="17550"/>
                  </a:cubicBezTo>
                  <a:cubicBezTo>
                    <a:pt x="20437" y="17253"/>
                    <a:pt x="20613" y="17121"/>
                    <a:pt x="20789" y="17006"/>
                  </a:cubicBezTo>
                  <a:cubicBezTo>
                    <a:pt x="20965" y="16890"/>
                    <a:pt x="21142" y="16791"/>
                    <a:pt x="21175" y="16775"/>
                  </a:cubicBezTo>
                  <a:cubicBezTo>
                    <a:pt x="21208" y="16758"/>
                    <a:pt x="21098" y="16824"/>
                    <a:pt x="20745" y="17154"/>
                  </a:cubicBezTo>
                  <a:cubicBezTo>
                    <a:pt x="20393" y="17484"/>
                    <a:pt x="19799" y="18077"/>
                    <a:pt x="19259" y="18622"/>
                  </a:cubicBezTo>
                  <a:cubicBezTo>
                    <a:pt x="18720" y="19166"/>
                    <a:pt x="18235" y="19660"/>
                    <a:pt x="17905" y="19990"/>
                  </a:cubicBezTo>
                  <a:cubicBezTo>
                    <a:pt x="17575" y="20320"/>
                    <a:pt x="17399" y="20485"/>
                    <a:pt x="17376" y="20518"/>
                  </a:cubicBezTo>
                  <a:cubicBezTo>
                    <a:pt x="17354" y="20551"/>
                    <a:pt x="17487" y="20452"/>
                    <a:pt x="17839" y="20138"/>
                  </a:cubicBezTo>
                  <a:cubicBezTo>
                    <a:pt x="18191" y="19825"/>
                    <a:pt x="18764" y="19298"/>
                    <a:pt x="19369" y="18770"/>
                  </a:cubicBezTo>
                  <a:cubicBezTo>
                    <a:pt x="19975" y="18242"/>
                    <a:pt x="20613" y="17715"/>
                    <a:pt x="21010" y="17401"/>
                  </a:cubicBezTo>
                  <a:cubicBezTo>
                    <a:pt x="21406" y="17088"/>
                    <a:pt x="21560" y="16989"/>
                    <a:pt x="21571" y="16989"/>
                  </a:cubicBezTo>
                  <a:cubicBezTo>
                    <a:pt x="21582" y="16989"/>
                    <a:pt x="21450" y="17088"/>
                    <a:pt x="21054" y="17418"/>
                  </a:cubicBezTo>
                  <a:cubicBezTo>
                    <a:pt x="20657" y="17748"/>
                    <a:pt x="19997" y="18308"/>
                    <a:pt x="19292" y="18935"/>
                  </a:cubicBezTo>
                  <a:cubicBezTo>
                    <a:pt x="18588" y="19561"/>
                    <a:pt x="17839" y="20254"/>
                    <a:pt x="17421" y="20650"/>
                  </a:cubicBezTo>
                  <a:cubicBezTo>
                    <a:pt x="17002" y="21045"/>
                    <a:pt x="16914" y="21144"/>
                    <a:pt x="16815" y="21260"/>
                  </a:cubicBezTo>
                  <a:cubicBezTo>
                    <a:pt x="16716" y="21375"/>
                    <a:pt x="16606" y="21507"/>
                    <a:pt x="16606" y="21524"/>
                  </a:cubicBezTo>
                  <a:cubicBezTo>
                    <a:pt x="16606" y="21540"/>
                    <a:pt x="16716" y="21441"/>
                    <a:pt x="17068" y="21062"/>
                  </a:cubicBezTo>
                  <a:cubicBezTo>
                    <a:pt x="17421" y="20683"/>
                    <a:pt x="18015" y="20023"/>
                    <a:pt x="18554" y="19396"/>
                  </a:cubicBezTo>
                  <a:cubicBezTo>
                    <a:pt x="19094" y="18770"/>
                    <a:pt x="19578" y="18176"/>
                    <a:pt x="19920" y="17748"/>
                  </a:cubicBezTo>
                  <a:cubicBezTo>
                    <a:pt x="20261" y="17319"/>
                    <a:pt x="20459" y="17055"/>
                    <a:pt x="20591" y="16857"/>
                  </a:cubicBezTo>
                  <a:cubicBezTo>
                    <a:pt x="20723" y="16659"/>
                    <a:pt x="20789" y="16527"/>
                    <a:pt x="20745" y="16478"/>
                  </a:cubicBezTo>
                  <a:cubicBezTo>
                    <a:pt x="20701" y="16429"/>
                    <a:pt x="20547" y="16462"/>
                    <a:pt x="20129" y="16742"/>
                  </a:cubicBezTo>
                  <a:cubicBezTo>
                    <a:pt x="19710" y="17022"/>
                    <a:pt x="19028" y="17550"/>
                    <a:pt x="18323" y="18061"/>
                  </a:cubicBezTo>
                  <a:cubicBezTo>
                    <a:pt x="17619" y="18572"/>
                    <a:pt x="16892" y="19067"/>
                    <a:pt x="16309" y="19396"/>
                  </a:cubicBezTo>
                  <a:cubicBezTo>
                    <a:pt x="15725" y="19726"/>
                    <a:pt x="15285" y="19891"/>
                    <a:pt x="15010" y="19974"/>
                  </a:cubicBezTo>
                  <a:cubicBezTo>
                    <a:pt x="14734" y="20056"/>
                    <a:pt x="14624" y="20056"/>
                    <a:pt x="14613" y="19990"/>
                  </a:cubicBezTo>
                  <a:cubicBezTo>
                    <a:pt x="14602" y="19924"/>
                    <a:pt x="14690" y="19792"/>
                    <a:pt x="15021" y="19429"/>
                  </a:cubicBezTo>
                  <a:cubicBezTo>
                    <a:pt x="15351" y="19067"/>
                    <a:pt x="15923" y="18473"/>
                    <a:pt x="16265" y="18110"/>
                  </a:cubicBezTo>
                  <a:cubicBezTo>
                    <a:pt x="16606" y="17748"/>
                    <a:pt x="16716" y="17616"/>
                    <a:pt x="16826" y="17500"/>
                  </a:cubicBezTo>
                  <a:cubicBezTo>
                    <a:pt x="16936" y="17385"/>
                    <a:pt x="17046" y="17286"/>
                    <a:pt x="17024" y="17286"/>
                  </a:cubicBezTo>
                  <a:cubicBezTo>
                    <a:pt x="17002" y="17286"/>
                    <a:pt x="16848" y="17385"/>
                    <a:pt x="16463" y="17748"/>
                  </a:cubicBezTo>
                  <a:cubicBezTo>
                    <a:pt x="16077" y="18110"/>
                    <a:pt x="15461" y="18737"/>
                    <a:pt x="15043" y="19166"/>
                  </a:cubicBezTo>
                  <a:cubicBezTo>
                    <a:pt x="14624" y="19594"/>
                    <a:pt x="14404" y="19825"/>
                    <a:pt x="14184" y="20040"/>
                  </a:cubicBezTo>
                  <a:cubicBezTo>
                    <a:pt x="13964" y="20254"/>
                    <a:pt x="13743" y="20452"/>
                    <a:pt x="13677" y="20485"/>
                  </a:cubicBezTo>
                  <a:cubicBezTo>
                    <a:pt x="13611" y="20518"/>
                    <a:pt x="13699" y="20386"/>
                    <a:pt x="14074" y="19941"/>
                  </a:cubicBezTo>
                  <a:cubicBezTo>
                    <a:pt x="14448" y="19495"/>
                    <a:pt x="15109" y="18737"/>
                    <a:pt x="15560" y="18193"/>
                  </a:cubicBezTo>
                  <a:cubicBezTo>
                    <a:pt x="16011" y="17649"/>
                    <a:pt x="16254" y="17319"/>
                    <a:pt x="16419" y="17088"/>
                  </a:cubicBezTo>
                  <a:cubicBezTo>
                    <a:pt x="16584" y="16857"/>
                    <a:pt x="16672" y="16725"/>
                    <a:pt x="16639" y="16676"/>
                  </a:cubicBezTo>
                  <a:cubicBezTo>
                    <a:pt x="16606" y="16626"/>
                    <a:pt x="16452" y="16659"/>
                    <a:pt x="16077" y="16940"/>
                  </a:cubicBezTo>
                  <a:cubicBezTo>
                    <a:pt x="15703" y="17220"/>
                    <a:pt x="15109" y="17748"/>
                    <a:pt x="14536" y="18259"/>
                  </a:cubicBezTo>
                  <a:cubicBezTo>
                    <a:pt x="13964" y="18770"/>
                    <a:pt x="13413" y="19265"/>
                    <a:pt x="13072" y="19594"/>
                  </a:cubicBezTo>
                  <a:cubicBezTo>
                    <a:pt x="12731" y="19924"/>
                    <a:pt x="12599" y="20089"/>
                    <a:pt x="12599" y="20138"/>
                  </a:cubicBezTo>
                  <a:cubicBezTo>
                    <a:pt x="12599" y="20188"/>
                    <a:pt x="12731" y="20122"/>
                    <a:pt x="13116" y="19792"/>
                  </a:cubicBezTo>
                  <a:cubicBezTo>
                    <a:pt x="13501" y="19462"/>
                    <a:pt x="14140" y="18869"/>
                    <a:pt x="14536" y="18506"/>
                  </a:cubicBezTo>
                  <a:cubicBezTo>
                    <a:pt x="14932" y="18143"/>
                    <a:pt x="15087" y="18011"/>
                    <a:pt x="15252" y="17830"/>
                  </a:cubicBezTo>
                  <a:cubicBezTo>
                    <a:pt x="15417" y="17649"/>
                    <a:pt x="15593" y="17418"/>
                    <a:pt x="15615" y="17319"/>
                  </a:cubicBezTo>
                  <a:cubicBezTo>
                    <a:pt x="15637" y="17220"/>
                    <a:pt x="15505" y="17253"/>
                    <a:pt x="15153" y="17566"/>
                  </a:cubicBezTo>
                  <a:cubicBezTo>
                    <a:pt x="14800" y="17880"/>
                    <a:pt x="14228" y="18473"/>
                    <a:pt x="13788" y="18984"/>
                  </a:cubicBezTo>
                  <a:cubicBezTo>
                    <a:pt x="13347" y="19495"/>
                    <a:pt x="13039" y="19924"/>
                    <a:pt x="12841" y="20188"/>
                  </a:cubicBezTo>
                  <a:cubicBezTo>
                    <a:pt x="12643" y="20452"/>
                    <a:pt x="12554" y="20551"/>
                    <a:pt x="12565" y="20584"/>
                  </a:cubicBezTo>
                  <a:cubicBezTo>
                    <a:pt x="12576" y="20617"/>
                    <a:pt x="12687" y="20584"/>
                    <a:pt x="12918" y="20452"/>
                  </a:cubicBezTo>
                  <a:cubicBezTo>
                    <a:pt x="13149" y="20320"/>
                    <a:pt x="13501" y="20089"/>
                    <a:pt x="13854" y="19858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-1926635" y="2075823"/>
              <a:ext cx="3465103" cy="142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77" fill="norm" stroke="1" extrusionOk="0">
                  <a:moveTo>
                    <a:pt x="4826" y="6102"/>
                  </a:moveTo>
                  <a:cubicBezTo>
                    <a:pt x="4848" y="5319"/>
                    <a:pt x="4870" y="4536"/>
                    <a:pt x="4923" y="4067"/>
                  </a:cubicBezTo>
                  <a:cubicBezTo>
                    <a:pt x="4977" y="3597"/>
                    <a:pt x="5063" y="3441"/>
                    <a:pt x="5010" y="3571"/>
                  </a:cubicBezTo>
                  <a:cubicBezTo>
                    <a:pt x="4956" y="3702"/>
                    <a:pt x="4762" y="4119"/>
                    <a:pt x="4331" y="4928"/>
                  </a:cubicBezTo>
                  <a:cubicBezTo>
                    <a:pt x="3900" y="5736"/>
                    <a:pt x="3233" y="6936"/>
                    <a:pt x="2608" y="8084"/>
                  </a:cubicBezTo>
                  <a:cubicBezTo>
                    <a:pt x="1984" y="9232"/>
                    <a:pt x="1402" y="10328"/>
                    <a:pt x="1069" y="11006"/>
                  </a:cubicBezTo>
                  <a:cubicBezTo>
                    <a:pt x="735" y="11684"/>
                    <a:pt x="649" y="11945"/>
                    <a:pt x="573" y="12232"/>
                  </a:cubicBezTo>
                  <a:cubicBezTo>
                    <a:pt x="498" y="12519"/>
                    <a:pt x="433" y="12832"/>
                    <a:pt x="466" y="12936"/>
                  </a:cubicBezTo>
                  <a:cubicBezTo>
                    <a:pt x="498" y="13041"/>
                    <a:pt x="627" y="12936"/>
                    <a:pt x="961" y="12310"/>
                  </a:cubicBezTo>
                  <a:cubicBezTo>
                    <a:pt x="1295" y="11684"/>
                    <a:pt x="1833" y="10536"/>
                    <a:pt x="2361" y="9415"/>
                  </a:cubicBezTo>
                  <a:cubicBezTo>
                    <a:pt x="2888" y="8293"/>
                    <a:pt x="3405" y="7197"/>
                    <a:pt x="3933" y="6128"/>
                  </a:cubicBezTo>
                  <a:cubicBezTo>
                    <a:pt x="4460" y="5058"/>
                    <a:pt x="4999" y="4015"/>
                    <a:pt x="5365" y="3388"/>
                  </a:cubicBezTo>
                  <a:cubicBezTo>
                    <a:pt x="5731" y="2762"/>
                    <a:pt x="5925" y="2554"/>
                    <a:pt x="5979" y="2606"/>
                  </a:cubicBezTo>
                  <a:cubicBezTo>
                    <a:pt x="6032" y="2658"/>
                    <a:pt x="5946" y="2971"/>
                    <a:pt x="5623" y="3675"/>
                  </a:cubicBezTo>
                  <a:cubicBezTo>
                    <a:pt x="5300" y="4380"/>
                    <a:pt x="4740" y="5475"/>
                    <a:pt x="4148" y="6545"/>
                  </a:cubicBezTo>
                  <a:cubicBezTo>
                    <a:pt x="3556" y="7615"/>
                    <a:pt x="2931" y="8658"/>
                    <a:pt x="2468" y="9467"/>
                  </a:cubicBezTo>
                  <a:cubicBezTo>
                    <a:pt x="2005" y="10275"/>
                    <a:pt x="1704" y="10849"/>
                    <a:pt x="1510" y="11241"/>
                  </a:cubicBezTo>
                  <a:cubicBezTo>
                    <a:pt x="1316" y="11632"/>
                    <a:pt x="1230" y="11841"/>
                    <a:pt x="1241" y="11893"/>
                  </a:cubicBezTo>
                  <a:cubicBezTo>
                    <a:pt x="1252" y="11945"/>
                    <a:pt x="1359" y="11841"/>
                    <a:pt x="1725" y="11188"/>
                  </a:cubicBezTo>
                  <a:cubicBezTo>
                    <a:pt x="2091" y="10536"/>
                    <a:pt x="2716" y="9336"/>
                    <a:pt x="3351" y="8058"/>
                  </a:cubicBezTo>
                  <a:cubicBezTo>
                    <a:pt x="3987" y="6780"/>
                    <a:pt x="4633" y="5423"/>
                    <a:pt x="5074" y="4536"/>
                  </a:cubicBezTo>
                  <a:cubicBezTo>
                    <a:pt x="5516" y="3649"/>
                    <a:pt x="5752" y="3232"/>
                    <a:pt x="5925" y="2971"/>
                  </a:cubicBezTo>
                  <a:cubicBezTo>
                    <a:pt x="6097" y="2710"/>
                    <a:pt x="6205" y="2606"/>
                    <a:pt x="6215" y="2658"/>
                  </a:cubicBezTo>
                  <a:cubicBezTo>
                    <a:pt x="6226" y="2710"/>
                    <a:pt x="6140" y="2919"/>
                    <a:pt x="5806" y="3702"/>
                  </a:cubicBezTo>
                  <a:cubicBezTo>
                    <a:pt x="5473" y="4484"/>
                    <a:pt x="4891" y="5841"/>
                    <a:pt x="4299" y="7119"/>
                  </a:cubicBezTo>
                  <a:cubicBezTo>
                    <a:pt x="3707" y="8397"/>
                    <a:pt x="3104" y="9597"/>
                    <a:pt x="2694" y="10458"/>
                  </a:cubicBezTo>
                  <a:cubicBezTo>
                    <a:pt x="2285" y="11319"/>
                    <a:pt x="2070" y="11841"/>
                    <a:pt x="1919" y="12206"/>
                  </a:cubicBezTo>
                  <a:cubicBezTo>
                    <a:pt x="1768" y="12571"/>
                    <a:pt x="1682" y="12780"/>
                    <a:pt x="1715" y="12806"/>
                  </a:cubicBezTo>
                  <a:cubicBezTo>
                    <a:pt x="1747" y="12832"/>
                    <a:pt x="1898" y="12675"/>
                    <a:pt x="2285" y="12023"/>
                  </a:cubicBezTo>
                  <a:cubicBezTo>
                    <a:pt x="2673" y="11371"/>
                    <a:pt x="3297" y="10223"/>
                    <a:pt x="3954" y="8945"/>
                  </a:cubicBezTo>
                  <a:cubicBezTo>
                    <a:pt x="4611" y="7667"/>
                    <a:pt x="5300" y="6258"/>
                    <a:pt x="5871" y="5058"/>
                  </a:cubicBezTo>
                  <a:cubicBezTo>
                    <a:pt x="6442" y="3858"/>
                    <a:pt x="6894" y="2867"/>
                    <a:pt x="7174" y="2267"/>
                  </a:cubicBezTo>
                  <a:cubicBezTo>
                    <a:pt x="7454" y="1667"/>
                    <a:pt x="7561" y="1458"/>
                    <a:pt x="7508" y="1510"/>
                  </a:cubicBezTo>
                  <a:cubicBezTo>
                    <a:pt x="7454" y="1562"/>
                    <a:pt x="7238" y="1875"/>
                    <a:pt x="6829" y="2710"/>
                  </a:cubicBezTo>
                  <a:cubicBezTo>
                    <a:pt x="6420" y="3545"/>
                    <a:pt x="5817" y="4902"/>
                    <a:pt x="5182" y="6284"/>
                  </a:cubicBezTo>
                  <a:cubicBezTo>
                    <a:pt x="4547" y="7667"/>
                    <a:pt x="3879" y="9075"/>
                    <a:pt x="3254" y="10458"/>
                  </a:cubicBezTo>
                  <a:cubicBezTo>
                    <a:pt x="2630" y="11841"/>
                    <a:pt x="2048" y="13197"/>
                    <a:pt x="1704" y="13954"/>
                  </a:cubicBezTo>
                  <a:cubicBezTo>
                    <a:pt x="1359" y="14710"/>
                    <a:pt x="1252" y="14867"/>
                    <a:pt x="1144" y="15049"/>
                  </a:cubicBezTo>
                  <a:cubicBezTo>
                    <a:pt x="1036" y="15232"/>
                    <a:pt x="929" y="15441"/>
                    <a:pt x="950" y="15388"/>
                  </a:cubicBezTo>
                  <a:cubicBezTo>
                    <a:pt x="972" y="15336"/>
                    <a:pt x="1122" y="15023"/>
                    <a:pt x="1488" y="14241"/>
                  </a:cubicBezTo>
                  <a:cubicBezTo>
                    <a:pt x="1855" y="13458"/>
                    <a:pt x="2436" y="12206"/>
                    <a:pt x="3050" y="10928"/>
                  </a:cubicBezTo>
                  <a:cubicBezTo>
                    <a:pt x="3664" y="9649"/>
                    <a:pt x="4310" y="8345"/>
                    <a:pt x="4999" y="6962"/>
                  </a:cubicBezTo>
                  <a:cubicBezTo>
                    <a:pt x="5688" y="5580"/>
                    <a:pt x="6420" y="4119"/>
                    <a:pt x="7034" y="2971"/>
                  </a:cubicBezTo>
                  <a:cubicBezTo>
                    <a:pt x="7648" y="1823"/>
                    <a:pt x="8143" y="988"/>
                    <a:pt x="8455" y="519"/>
                  </a:cubicBezTo>
                  <a:cubicBezTo>
                    <a:pt x="8767" y="49"/>
                    <a:pt x="8897" y="-55"/>
                    <a:pt x="8918" y="23"/>
                  </a:cubicBezTo>
                  <a:cubicBezTo>
                    <a:pt x="8940" y="102"/>
                    <a:pt x="8854" y="362"/>
                    <a:pt x="8541" y="1067"/>
                  </a:cubicBezTo>
                  <a:cubicBezTo>
                    <a:pt x="8229" y="1771"/>
                    <a:pt x="7691" y="2919"/>
                    <a:pt x="7077" y="4223"/>
                  </a:cubicBezTo>
                  <a:cubicBezTo>
                    <a:pt x="6463" y="5528"/>
                    <a:pt x="5774" y="6988"/>
                    <a:pt x="5139" y="8371"/>
                  </a:cubicBezTo>
                  <a:cubicBezTo>
                    <a:pt x="4503" y="9754"/>
                    <a:pt x="3922" y="11058"/>
                    <a:pt x="3513" y="11997"/>
                  </a:cubicBezTo>
                  <a:cubicBezTo>
                    <a:pt x="3104" y="12936"/>
                    <a:pt x="2867" y="13510"/>
                    <a:pt x="2684" y="13954"/>
                  </a:cubicBezTo>
                  <a:cubicBezTo>
                    <a:pt x="2501" y="14397"/>
                    <a:pt x="2371" y="14710"/>
                    <a:pt x="2371" y="14788"/>
                  </a:cubicBezTo>
                  <a:cubicBezTo>
                    <a:pt x="2371" y="14867"/>
                    <a:pt x="2501" y="14710"/>
                    <a:pt x="2845" y="14058"/>
                  </a:cubicBezTo>
                  <a:cubicBezTo>
                    <a:pt x="3190" y="13406"/>
                    <a:pt x="3750" y="12258"/>
                    <a:pt x="4310" y="11084"/>
                  </a:cubicBezTo>
                  <a:cubicBezTo>
                    <a:pt x="4870" y="9910"/>
                    <a:pt x="5429" y="8710"/>
                    <a:pt x="6022" y="7432"/>
                  </a:cubicBezTo>
                  <a:cubicBezTo>
                    <a:pt x="6614" y="6154"/>
                    <a:pt x="7238" y="4797"/>
                    <a:pt x="7691" y="3858"/>
                  </a:cubicBezTo>
                  <a:cubicBezTo>
                    <a:pt x="8143" y="2919"/>
                    <a:pt x="8423" y="2397"/>
                    <a:pt x="8617" y="2084"/>
                  </a:cubicBezTo>
                  <a:cubicBezTo>
                    <a:pt x="8811" y="1771"/>
                    <a:pt x="8918" y="1667"/>
                    <a:pt x="8918" y="1745"/>
                  </a:cubicBezTo>
                  <a:cubicBezTo>
                    <a:pt x="8918" y="1823"/>
                    <a:pt x="8811" y="2084"/>
                    <a:pt x="8477" y="2815"/>
                  </a:cubicBezTo>
                  <a:cubicBezTo>
                    <a:pt x="8143" y="3545"/>
                    <a:pt x="7583" y="4745"/>
                    <a:pt x="7012" y="5971"/>
                  </a:cubicBezTo>
                  <a:cubicBezTo>
                    <a:pt x="6442" y="7197"/>
                    <a:pt x="5860" y="8449"/>
                    <a:pt x="5225" y="9754"/>
                  </a:cubicBezTo>
                  <a:cubicBezTo>
                    <a:pt x="4590" y="11058"/>
                    <a:pt x="3900" y="12415"/>
                    <a:pt x="3297" y="13667"/>
                  </a:cubicBezTo>
                  <a:cubicBezTo>
                    <a:pt x="2694" y="14919"/>
                    <a:pt x="2178" y="16067"/>
                    <a:pt x="1801" y="16875"/>
                  </a:cubicBezTo>
                  <a:cubicBezTo>
                    <a:pt x="1424" y="17684"/>
                    <a:pt x="1187" y="18154"/>
                    <a:pt x="1122" y="18310"/>
                  </a:cubicBezTo>
                  <a:cubicBezTo>
                    <a:pt x="1058" y="18467"/>
                    <a:pt x="1165" y="18310"/>
                    <a:pt x="1542" y="17528"/>
                  </a:cubicBezTo>
                  <a:cubicBezTo>
                    <a:pt x="1919" y="16745"/>
                    <a:pt x="2565" y="15336"/>
                    <a:pt x="3179" y="14006"/>
                  </a:cubicBezTo>
                  <a:cubicBezTo>
                    <a:pt x="3793" y="12675"/>
                    <a:pt x="4374" y="11423"/>
                    <a:pt x="4988" y="10067"/>
                  </a:cubicBezTo>
                  <a:cubicBezTo>
                    <a:pt x="5602" y="8710"/>
                    <a:pt x="6248" y="7249"/>
                    <a:pt x="6797" y="6075"/>
                  </a:cubicBezTo>
                  <a:cubicBezTo>
                    <a:pt x="7346" y="4902"/>
                    <a:pt x="7798" y="4015"/>
                    <a:pt x="8057" y="3467"/>
                  </a:cubicBezTo>
                  <a:cubicBezTo>
                    <a:pt x="8315" y="2919"/>
                    <a:pt x="8380" y="2710"/>
                    <a:pt x="8348" y="2684"/>
                  </a:cubicBezTo>
                  <a:cubicBezTo>
                    <a:pt x="8315" y="2658"/>
                    <a:pt x="8186" y="2815"/>
                    <a:pt x="7755" y="3571"/>
                  </a:cubicBezTo>
                  <a:cubicBezTo>
                    <a:pt x="7325" y="4328"/>
                    <a:pt x="6592" y="5684"/>
                    <a:pt x="5914" y="6936"/>
                  </a:cubicBezTo>
                  <a:cubicBezTo>
                    <a:pt x="5236" y="8188"/>
                    <a:pt x="4611" y="9336"/>
                    <a:pt x="3944" y="10588"/>
                  </a:cubicBezTo>
                  <a:cubicBezTo>
                    <a:pt x="3276" y="11841"/>
                    <a:pt x="2565" y="13197"/>
                    <a:pt x="1962" y="14345"/>
                  </a:cubicBezTo>
                  <a:cubicBezTo>
                    <a:pt x="1359" y="15493"/>
                    <a:pt x="864" y="16432"/>
                    <a:pt x="530" y="17006"/>
                  </a:cubicBezTo>
                  <a:cubicBezTo>
                    <a:pt x="196" y="17580"/>
                    <a:pt x="24" y="17788"/>
                    <a:pt x="3" y="17736"/>
                  </a:cubicBezTo>
                  <a:cubicBezTo>
                    <a:pt x="-19" y="17684"/>
                    <a:pt x="110" y="17371"/>
                    <a:pt x="455" y="16562"/>
                  </a:cubicBezTo>
                  <a:cubicBezTo>
                    <a:pt x="799" y="15754"/>
                    <a:pt x="1359" y="14449"/>
                    <a:pt x="1919" y="13145"/>
                  </a:cubicBezTo>
                  <a:cubicBezTo>
                    <a:pt x="2479" y="11841"/>
                    <a:pt x="3039" y="10536"/>
                    <a:pt x="3610" y="9310"/>
                  </a:cubicBezTo>
                  <a:cubicBezTo>
                    <a:pt x="4180" y="8084"/>
                    <a:pt x="4762" y="6936"/>
                    <a:pt x="5117" y="6232"/>
                  </a:cubicBezTo>
                  <a:cubicBezTo>
                    <a:pt x="5473" y="5528"/>
                    <a:pt x="5602" y="5267"/>
                    <a:pt x="5774" y="5006"/>
                  </a:cubicBezTo>
                  <a:cubicBezTo>
                    <a:pt x="5946" y="4745"/>
                    <a:pt x="6162" y="4484"/>
                    <a:pt x="6215" y="4510"/>
                  </a:cubicBezTo>
                  <a:cubicBezTo>
                    <a:pt x="6269" y="4536"/>
                    <a:pt x="6162" y="4849"/>
                    <a:pt x="5796" y="5684"/>
                  </a:cubicBezTo>
                  <a:cubicBezTo>
                    <a:pt x="5429" y="6519"/>
                    <a:pt x="4805" y="7875"/>
                    <a:pt x="4180" y="9206"/>
                  </a:cubicBezTo>
                  <a:cubicBezTo>
                    <a:pt x="3556" y="10536"/>
                    <a:pt x="2931" y="11841"/>
                    <a:pt x="2371" y="13015"/>
                  </a:cubicBezTo>
                  <a:cubicBezTo>
                    <a:pt x="1812" y="14188"/>
                    <a:pt x="1316" y="15232"/>
                    <a:pt x="993" y="15910"/>
                  </a:cubicBezTo>
                  <a:cubicBezTo>
                    <a:pt x="670" y="16588"/>
                    <a:pt x="519" y="16902"/>
                    <a:pt x="573" y="16902"/>
                  </a:cubicBezTo>
                  <a:cubicBezTo>
                    <a:pt x="627" y="16902"/>
                    <a:pt x="885" y="16588"/>
                    <a:pt x="1305" y="15858"/>
                  </a:cubicBezTo>
                  <a:cubicBezTo>
                    <a:pt x="1725" y="15128"/>
                    <a:pt x="2307" y="13980"/>
                    <a:pt x="2910" y="12754"/>
                  </a:cubicBezTo>
                  <a:cubicBezTo>
                    <a:pt x="3513" y="11528"/>
                    <a:pt x="4137" y="10223"/>
                    <a:pt x="4773" y="8919"/>
                  </a:cubicBezTo>
                  <a:cubicBezTo>
                    <a:pt x="5408" y="7615"/>
                    <a:pt x="6054" y="6310"/>
                    <a:pt x="6549" y="5345"/>
                  </a:cubicBezTo>
                  <a:cubicBezTo>
                    <a:pt x="7045" y="4380"/>
                    <a:pt x="7389" y="3754"/>
                    <a:pt x="7626" y="3388"/>
                  </a:cubicBezTo>
                  <a:cubicBezTo>
                    <a:pt x="7863" y="3023"/>
                    <a:pt x="7992" y="2919"/>
                    <a:pt x="7992" y="3023"/>
                  </a:cubicBezTo>
                  <a:cubicBezTo>
                    <a:pt x="7992" y="3128"/>
                    <a:pt x="7863" y="3441"/>
                    <a:pt x="7508" y="4275"/>
                  </a:cubicBezTo>
                  <a:cubicBezTo>
                    <a:pt x="7152" y="5110"/>
                    <a:pt x="6571" y="6467"/>
                    <a:pt x="6000" y="7745"/>
                  </a:cubicBezTo>
                  <a:cubicBezTo>
                    <a:pt x="5429" y="9023"/>
                    <a:pt x="4870" y="10223"/>
                    <a:pt x="4288" y="11475"/>
                  </a:cubicBezTo>
                  <a:cubicBezTo>
                    <a:pt x="3707" y="12728"/>
                    <a:pt x="3104" y="14032"/>
                    <a:pt x="2587" y="15154"/>
                  </a:cubicBezTo>
                  <a:cubicBezTo>
                    <a:pt x="2070" y="16275"/>
                    <a:pt x="1639" y="17215"/>
                    <a:pt x="1381" y="17788"/>
                  </a:cubicBezTo>
                  <a:cubicBezTo>
                    <a:pt x="1122" y="18362"/>
                    <a:pt x="1036" y="18571"/>
                    <a:pt x="1079" y="18545"/>
                  </a:cubicBezTo>
                  <a:cubicBezTo>
                    <a:pt x="1122" y="18519"/>
                    <a:pt x="1295" y="18258"/>
                    <a:pt x="1672" y="17528"/>
                  </a:cubicBezTo>
                  <a:cubicBezTo>
                    <a:pt x="2048" y="16797"/>
                    <a:pt x="2630" y="15597"/>
                    <a:pt x="3244" y="14345"/>
                  </a:cubicBezTo>
                  <a:cubicBezTo>
                    <a:pt x="3857" y="13093"/>
                    <a:pt x="4503" y="11788"/>
                    <a:pt x="5096" y="10510"/>
                  </a:cubicBezTo>
                  <a:cubicBezTo>
                    <a:pt x="5688" y="9232"/>
                    <a:pt x="6226" y="7980"/>
                    <a:pt x="6818" y="6702"/>
                  </a:cubicBezTo>
                  <a:cubicBezTo>
                    <a:pt x="7411" y="5423"/>
                    <a:pt x="8057" y="4119"/>
                    <a:pt x="8434" y="3362"/>
                  </a:cubicBezTo>
                  <a:cubicBezTo>
                    <a:pt x="8811" y="2606"/>
                    <a:pt x="8918" y="2397"/>
                    <a:pt x="9058" y="2188"/>
                  </a:cubicBezTo>
                  <a:cubicBezTo>
                    <a:pt x="9198" y="1980"/>
                    <a:pt x="9370" y="1771"/>
                    <a:pt x="9435" y="1797"/>
                  </a:cubicBezTo>
                  <a:cubicBezTo>
                    <a:pt x="9500" y="1823"/>
                    <a:pt x="9457" y="2084"/>
                    <a:pt x="9177" y="2841"/>
                  </a:cubicBezTo>
                  <a:cubicBezTo>
                    <a:pt x="8897" y="3597"/>
                    <a:pt x="8380" y="4849"/>
                    <a:pt x="7831" y="6102"/>
                  </a:cubicBezTo>
                  <a:cubicBezTo>
                    <a:pt x="7281" y="7354"/>
                    <a:pt x="6700" y="8606"/>
                    <a:pt x="6076" y="9962"/>
                  </a:cubicBezTo>
                  <a:cubicBezTo>
                    <a:pt x="5451" y="11319"/>
                    <a:pt x="4783" y="12780"/>
                    <a:pt x="4127" y="14241"/>
                  </a:cubicBezTo>
                  <a:cubicBezTo>
                    <a:pt x="3470" y="15702"/>
                    <a:pt x="2824" y="17162"/>
                    <a:pt x="2447" y="17997"/>
                  </a:cubicBezTo>
                  <a:cubicBezTo>
                    <a:pt x="2070" y="18832"/>
                    <a:pt x="1962" y="19041"/>
                    <a:pt x="1865" y="19275"/>
                  </a:cubicBezTo>
                  <a:cubicBezTo>
                    <a:pt x="1768" y="19510"/>
                    <a:pt x="1682" y="19771"/>
                    <a:pt x="1704" y="19823"/>
                  </a:cubicBezTo>
                  <a:cubicBezTo>
                    <a:pt x="1725" y="19875"/>
                    <a:pt x="1855" y="19719"/>
                    <a:pt x="2188" y="19041"/>
                  </a:cubicBezTo>
                  <a:cubicBezTo>
                    <a:pt x="2522" y="18362"/>
                    <a:pt x="3061" y="17162"/>
                    <a:pt x="3620" y="15910"/>
                  </a:cubicBezTo>
                  <a:cubicBezTo>
                    <a:pt x="4180" y="14658"/>
                    <a:pt x="4762" y="13354"/>
                    <a:pt x="5311" y="12102"/>
                  </a:cubicBezTo>
                  <a:cubicBezTo>
                    <a:pt x="5860" y="10849"/>
                    <a:pt x="6377" y="9649"/>
                    <a:pt x="6980" y="8293"/>
                  </a:cubicBezTo>
                  <a:cubicBezTo>
                    <a:pt x="7583" y="6936"/>
                    <a:pt x="8272" y="5423"/>
                    <a:pt x="8724" y="4510"/>
                  </a:cubicBezTo>
                  <a:cubicBezTo>
                    <a:pt x="9177" y="3597"/>
                    <a:pt x="9392" y="3284"/>
                    <a:pt x="9564" y="3075"/>
                  </a:cubicBezTo>
                  <a:cubicBezTo>
                    <a:pt x="9737" y="2867"/>
                    <a:pt x="9866" y="2762"/>
                    <a:pt x="9866" y="2867"/>
                  </a:cubicBezTo>
                  <a:cubicBezTo>
                    <a:pt x="9866" y="2971"/>
                    <a:pt x="9737" y="3284"/>
                    <a:pt x="9381" y="4093"/>
                  </a:cubicBezTo>
                  <a:cubicBezTo>
                    <a:pt x="9026" y="4902"/>
                    <a:pt x="8444" y="6206"/>
                    <a:pt x="7841" y="7432"/>
                  </a:cubicBezTo>
                  <a:cubicBezTo>
                    <a:pt x="7238" y="8658"/>
                    <a:pt x="6614" y="9806"/>
                    <a:pt x="5957" y="11058"/>
                  </a:cubicBezTo>
                  <a:cubicBezTo>
                    <a:pt x="5300" y="12310"/>
                    <a:pt x="4611" y="13667"/>
                    <a:pt x="3922" y="15075"/>
                  </a:cubicBezTo>
                  <a:cubicBezTo>
                    <a:pt x="3233" y="16484"/>
                    <a:pt x="2544" y="17945"/>
                    <a:pt x="2156" y="18780"/>
                  </a:cubicBezTo>
                  <a:cubicBezTo>
                    <a:pt x="1768" y="19615"/>
                    <a:pt x="1682" y="19823"/>
                    <a:pt x="1585" y="20058"/>
                  </a:cubicBezTo>
                  <a:cubicBezTo>
                    <a:pt x="1488" y="20293"/>
                    <a:pt x="1381" y="20554"/>
                    <a:pt x="1392" y="20580"/>
                  </a:cubicBezTo>
                  <a:cubicBezTo>
                    <a:pt x="1402" y="20606"/>
                    <a:pt x="1532" y="20397"/>
                    <a:pt x="1930" y="19588"/>
                  </a:cubicBezTo>
                  <a:cubicBezTo>
                    <a:pt x="2328" y="18780"/>
                    <a:pt x="2996" y="17371"/>
                    <a:pt x="3610" y="16067"/>
                  </a:cubicBezTo>
                  <a:cubicBezTo>
                    <a:pt x="4223" y="14762"/>
                    <a:pt x="4783" y="13562"/>
                    <a:pt x="5397" y="12206"/>
                  </a:cubicBezTo>
                  <a:cubicBezTo>
                    <a:pt x="6011" y="10849"/>
                    <a:pt x="6679" y="9336"/>
                    <a:pt x="7260" y="8110"/>
                  </a:cubicBezTo>
                  <a:cubicBezTo>
                    <a:pt x="7841" y="6884"/>
                    <a:pt x="8337" y="5945"/>
                    <a:pt x="8660" y="5397"/>
                  </a:cubicBezTo>
                  <a:cubicBezTo>
                    <a:pt x="8983" y="4849"/>
                    <a:pt x="9134" y="4693"/>
                    <a:pt x="9155" y="4823"/>
                  </a:cubicBezTo>
                  <a:cubicBezTo>
                    <a:pt x="9177" y="4954"/>
                    <a:pt x="9069" y="5371"/>
                    <a:pt x="8724" y="6258"/>
                  </a:cubicBezTo>
                  <a:cubicBezTo>
                    <a:pt x="8380" y="7145"/>
                    <a:pt x="7798" y="8502"/>
                    <a:pt x="7206" y="9780"/>
                  </a:cubicBezTo>
                  <a:cubicBezTo>
                    <a:pt x="6614" y="11058"/>
                    <a:pt x="6011" y="12258"/>
                    <a:pt x="5386" y="13484"/>
                  </a:cubicBezTo>
                  <a:cubicBezTo>
                    <a:pt x="4762" y="14710"/>
                    <a:pt x="4116" y="15962"/>
                    <a:pt x="3513" y="17162"/>
                  </a:cubicBezTo>
                  <a:cubicBezTo>
                    <a:pt x="2910" y="18362"/>
                    <a:pt x="2350" y="19510"/>
                    <a:pt x="2027" y="20162"/>
                  </a:cubicBezTo>
                  <a:cubicBezTo>
                    <a:pt x="1704" y="20815"/>
                    <a:pt x="1618" y="20971"/>
                    <a:pt x="1661" y="20919"/>
                  </a:cubicBezTo>
                  <a:cubicBezTo>
                    <a:pt x="1704" y="20867"/>
                    <a:pt x="1876" y="20606"/>
                    <a:pt x="2221" y="19902"/>
                  </a:cubicBezTo>
                  <a:cubicBezTo>
                    <a:pt x="2565" y="19197"/>
                    <a:pt x="3082" y="18049"/>
                    <a:pt x="3620" y="16875"/>
                  </a:cubicBezTo>
                  <a:cubicBezTo>
                    <a:pt x="4159" y="15702"/>
                    <a:pt x="4719" y="14502"/>
                    <a:pt x="5333" y="13119"/>
                  </a:cubicBezTo>
                  <a:cubicBezTo>
                    <a:pt x="5946" y="11736"/>
                    <a:pt x="6614" y="10171"/>
                    <a:pt x="7217" y="8788"/>
                  </a:cubicBezTo>
                  <a:cubicBezTo>
                    <a:pt x="7820" y="7406"/>
                    <a:pt x="8358" y="6206"/>
                    <a:pt x="8671" y="5528"/>
                  </a:cubicBezTo>
                  <a:cubicBezTo>
                    <a:pt x="8983" y="4849"/>
                    <a:pt x="9069" y="4693"/>
                    <a:pt x="9069" y="4693"/>
                  </a:cubicBezTo>
                  <a:cubicBezTo>
                    <a:pt x="9069" y="4693"/>
                    <a:pt x="8983" y="4849"/>
                    <a:pt x="8617" y="5606"/>
                  </a:cubicBezTo>
                  <a:cubicBezTo>
                    <a:pt x="8251" y="6362"/>
                    <a:pt x="7605" y="7719"/>
                    <a:pt x="6937" y="9075"/>
                  </a:cubicBezTo>
                  <a:cubicBezTo>
                    <a:pt x="6269" y="10432"/>
                    <a:pt x="5580" y="11788"/>
                    <a:pt x="4934" y="13093"/>
                  </a:cubicBezTo>
                  <a:cubicBezTo>
                    <a:pt x="4288" y="14397"/>
                    <a:pt x="3685" y="15649"/>
                    <a:pt x="3222" y="16641"/>
                  </a:cubicBezTo>
                  <a:cubicBezTo>
                    <a:pt x="2759" y="17632"/>
                    <a:pt x="2436" y="18362"/>
                    <a:pt x="2221" y="18806"/>
                  </a:cubicBezTo>
                  <a:cubicBezTo>
                    <a:pt x="2005" y="19249"/>
                    <a:pt x="1898" y="19406"/>
                    <a:pt x="1930" y="19275"/>
                  </a:cubicBezTo>
                  <a:cubicBezTo>
                    <a:pt x="1962" y="19145"/>
                    <a:pt x="2135" y="18728"/>
                    <a:pt x="2522" y="17815"/>
                  </a:cubicBezTo>
                  <a:cubicBezTo>
                    <a:pt x="2910" y="16902"/>
                    <a:pt x="3513" y="15493"/>
                    <a:pt x="4116" y="14058"/>
                  </a:cubicBezTo>
                  <a:cubicBezTo>
                    <a:pt x="4719" y="12623"/>
                    <a:pt x="5322" y="11162"/>
                    <a:pt x="5785" y="10041"/>
                  </a:cubicBezTo>
                  <a:cubicBezTo>
                    <a:pt x="6248" y="8919"/>
                    <a:pt x="6571" y="8136"/>
                    <a:pt x="6797" y="7588"/>
                  </a:cubicBezTo>
                  <a:cubicBezTo>
                    <a:pt x="7023" y="7041"/>
                    <a:pt x="7152" y="6728"/>
                    <a:pt x="7152" y="6675"/>
                  </a:cubicBezTo>
                  <a:cubicBezTo>
                    <a:pt x="7152" y="6623"/>
                    <a:pt x="7023" y="6832"/>
                    <a:pt x="6625" y="7641"/>
                  </a:cubicBezTo>
                  <a:cubicBezTo>
                    <a:pt x="6226" y="8449"/>
                    <a:pt x="5559" y="9858"/>
                    <a:pt x="4913" y="11241"/>
                  </a:cubicBezTo>
                  <a:cubicBezTo>
                    <a:pt x="4267" y="12623"/>
                    <a:pt x="3642" y="13980"/>
                    <a:pt x="3093" y="15180"/>
                  </a:cubicBezTo>
                  <a:cubicBezTo>
                    <a:pt x="2544" y="16380"/>
                    <a:pt x="2070" y="17423"/>
                    <a:pt x="1801" y="18049"/>
                  </a:cubicBezTo>
                  <a:cubicBezTo>
                    <a:pt x="1532" y="18675"/>
                    <a:pt x="1467" y="18884"/>
                    <a:pt x="1521" y="18858"/>
                  </a:cubicBezTo>
                  <a:cubicBezTo>
                    <a:pt x="1575" y="18832"/>
                    <a:pt x="1747" y="18571"/>
                    <a:pt x="2124" y="17867"/>
                  </a:cubicBezTo>
                  <a:cubicBezTo>
                    <a:pt x="2501" y="17162"/>
                    <a:pt x="3082" y="16015"/>
                    <a:pt x="3685" y="14815"/>
                  </a:cubicBezTo>
                  <a:cubicBezTo>
                    <a:pt x="4288" y="13615"/>
                    <a:pt x="4913" y="12362"/>
                    <a:pt x="5494" y="11136"/>
                  </a:cubicBezTo>
                  <a:cubicBezTo>
                    <a:pt x="6076" y="9910"/>
                    <a:pt x="6614" y="8710"/>
                    <a:pt x="7217" y="7406"/>
                  </a:cubicBezTo>
                  <a:cubicBezTo>
                    <a:pt x="7820" y="6102"/>
                    <a:pt x="8487" y="4693"/>
                    <a:pt x="8950" y="3780"/>
                  </a:cubicBezTo>
                  <a:cubicBezTo>
                    <a:pt x="9414" y="2867"/>
                    <a:pt x="9672" y="2449"/>
                    <a:pt x="9855" y="2215"/>
                  </a:cubicBezTo>
                  <a:cubicBezTo>
                    <a:pt x="10038" y="1980"/>
                    <a:pt x="10146" y="1928"/>
                    <a:pt x="10167" y="2006"/>
                  </a:cubicBezTo>
                  <a:cubicBezTo>
                    <a:pt x="10189" y="2084"/>
                    <a:pt x="10124" y="2293"/>
                    <a:pt x="9769" y="3128"/>
                  </a:cubicBezTo>
                  <a:cubicBezTo>
                    <a:pt x="9414" y="3962"/>
                    <a:pt x="8767" y="5423"/>
                    <a:pt x="8164" y="6754"/>
                  </a:cubicBezTo>
                  <a:cubicBezTo>
                    <a:pt x="7561" y="8084"/>
                    <a:pt x="7002" y="9284"/>
                    <a:pt x="6420" y="10510"/>
                  </a:cubicBezTo>
                  <a:cubicBezTo>
                    <a:pt x="5839" y="11736"/>
                    <a:pt x="5236" y="12988"/>
                    <a:pt x="4686" y="14188"/>
                  </a:cubicBezTo>
                  <a:cubicBezTo>
                    <a:pt x="4137" y="15388"/>
                    <a:pt x="3642" y="16536"/>
                    <a:pt x="3341" y="17241"/>
                  </a:cubicBezTo>
                  <a:cubicBezTo>
                    <a:pt x="3039" y="17945"/>
                    <a:pt x="2931" y="18206"/>
                    <a:pt x="2931" y="18284"/>
                  </a:cubicBezTo>
                  <a:cubicBezTo>
                    <a:pt x="2931" y="18362"/>
                    <a:pt x="3039" y="18258"/>
                    <a:pt x="3394" y="17606"/>
                  </a:cubicBezTo>
                  <a:cubicBezTo>
                    <a:pt x="3750" y="16954"/>
                    <a:pt x="4353" y="15754"/>
                    <a:pt x="4913" y="14580"/>
                  </a:cubicBezTo>
                  <a:cubicBezTo>
                    <a:pt x="5473" y="13406"/>
                    <a:pt x="5989" y="12258"/>
                    <a:pt x="6582" y="10902"/>
                  </a:cubicBezTo>
                  <a:cubicBezTo>
                    <a:pt x="7174" y="9545"/>
                    <a:pt x="7841" y="7980"/>
                    <a:pt x="8434" y="6623"/>
                  </a:cubicBezTo>
                  <a:cubicBezTo>
                    <a:pt x="9026" y="5267"/>
                    <a:pt x="9543" y="4119"/>
                    <a:pt x="9855" y="3493"/>
                  </a:cubicBezTo>
                  <a:cubicBezTo>
                    <a:pt x="10167" y="2867"/>
                    <a:pt x="10275" y="2762"/>
                    <a:pt x="10275" y="2893"/>
                  </a:cubicBezTo>
                  <a:cubicBezTo>
                    <a:pt x="10275" y="3023"/>
                    <a:pt x="10167" y="3388"/>
                    <a:pt x="9812" y="4328"/>
                  </a:cubicBezTo>
                  <a:cubicBezTo>
                    <a:pt x="9457" y="5267"/>
                    <a:pt x="8854" y="6780"/>
                    <a:pt x="8251" y="8162"/>
                  </a:cubicBezTo>
                  <a:cubicBezTo>
                    <a:pt x="7648" y="9545"/>
                    <a:pt x="7045" y="10797"/>
                    <a:pt x="6377" y="12180"/>
                  </a:cubicBezTo>
                  <a:cubicBezTo>
                    <a:pt x="5709" y="13562"/>
                    <a:pt x="4977" y="15075"/>
                    <a:pt x="4331" y="16458"/>
                  </a:cubicBezTo>
                  <a:cubicBezTo>
                    <a:pt x="3685" y="17841"/>
                    <a:pt x="3125" y="19093"/>
                    <a:pt x="2727" y="19980"/>
                  </a:cubicBezTo>
                  <a:cubicBezTo>
                    <a:pt x="2328" y="20867"/>
                    <a:pt x="2091" y="21388"/>
                    <a:pt x="2070" y="21467"/>
                  </a:cubicBezTo>
                  <a:cubicBezTo>
                    <a:pt x="2048" y="21545"/>
                    <a:pt x="2242" y="21180"/>
                    <a:pt x="2651" y="20293"/>
                  </a:cubicBezTo>
                  <a:cubicBezTo>
                    <a:pt x="3061" y="19406"/>
                    <a:pt x="3685" y="17997"/>
                    <a:pt x="4342" y="16536"/>
                  </a:cubicBezTo>
                  <a:cubicBezTo>
                    <a:pt x="4999" y="15075"/>
                    <a:pt x="5688" y="13562"/>
                    <a:pt x="6345" y="12075"/>
                  </a:cubicBezTo>
                  <a:cubicBezTo>
                    <a:pt x="7002" y="10588"/>
                    <a:pt x="7626" y="9128"/>
                    <a:pt x="8229" y="7771"/>
                  </a:cubicBezTo>
                  <a:cubicBezTo>
                    <a:pt x="8832" y="6415"/>
                    <a:pt x="9414" y="5162"/>
                    <a:pt x="9887" y="4249"/>
                  </a:cubicBezTo>
                  <a:cubicBezTo>
                    <a:pt x="10361" y="3336"/>
                    <a:pt x="10727" y="2762"/>
                    <a:pt x="10975" y="2423"/>
                  </a:cubicBezTo>
                  <a:cubicBezTo>
                    <a:pt x="11222" y="2084"/>
                    <a:pt x="11352" y="1980"/>
                    <a:pt x="11395" y="2084"/>
                  </a:cubicBezTo>
                  <a:cubicBezTo>
                    <a:pt x="11438" y="2188"/>
                    <a:pt x="11395" y="2502"/>
                    <a:pt x="11093" y="3336"/>
                  </a:cubicBezTo>
                  <a:cubicBezTo>
                    <a:pt x="10792" y="4171"/>
                    <a:pt x="10232" y="5528"/>
                    <a:pt x="9640" y="6806"/>
                  </a:cubicBezTo>
                  <a:cubicBezTo>
                    <a:pt x="9047" y="8084"/>
                    <a:pt x="8423" y="9284"/>
                    <a:pt x="7766" y="10536"/>
                  </a:cubicBezTo>
                  <a:cubicBezTo>
                    <a:pt x="7109" y="11788"/>
                    <a:pt x="6420" y="13093"/>
                    <a:pt x="5763" y="14423"/>
                  </a:cubicBezTo>
                  <a:cubicBezTo>
                    <a:pt x="5106" y="15754"/>
                    <a:pt x="4482" y="17110"/>
                    <a:pt x="4073" y="17997"/>
                  </a:cubicBezTo>
                  <a:cubicBezTo>
                    <a:pt x="3664" y="18884"/>
                    <a:pt x="3470" y="19302"/>
                    <a:pt x="3437" y="19406"/>
                  </a:cubicBezTo>
                  <a:cubicBezTo>
                    <a:pt x="3405" y="19510"/>
                    <a:pt x="3534" y="19302"/>
                    <a:pt x="3879" y="18597"/>
                  </a:cubicBezTo>
                  <a:cubicBezTo>
                    <a:pt x="4223" y="17893"/>
                    <a:pt x="4783" y="16693"/>
                    <a:pt x="5343" y="15467"/>
                  </a:cubicBezTo>
                  <a:cubicBezTo>
                    <a:pt x="5903" y="14241"/>
                    <a:pt x="6463" y="12988"/>
                    <a:pt x="7023" y="11736"/>
                  </a:cubicBezTo>
                  <a:cubicBezTo>
                    <a:pt x="7583" y="10484"/>
                    <a:pt x="8143" y="9232"/>
                    <a:pt x="8703" y="7980"/>
                  </a:cubicBezTo>
                  <a:cubicBezTo>
                    <a:pt x="9263" y="6728"/>
                    <a:pt x="9823" y="5475"/>
                    <a:pt x="10296" y="4484"/>
                  </a:cubicBezTo>
                  <a:cubicBezTo>
                    <a:pt x="10770" y="3493"/>
                    <a:pt x="11158" y="2762"/>
                    <a:pt x="11438" y="2371"/>
                  </a:cubicBezTo>
                  <a:cubicBezTo>
                    <a:pt x="11718" y="1980"/>
                    <a:pt x="11890" y="1928"/>
                    <a:pt x="11922" y="2032"/>
                  </a:cubicBezTo>
                  <a:cubicBezTo>
                    <a:pt x="11955" y="2136"/>
                    <a:pt x="11847" y="2397"/>
                    <a:pt x="11481" y="3258"/>
                  </a:cubicBezTo>
                  <a:cubicBezTo>
                    <a:pt x="11115" y="4119"/>
                    <a:pt x="10490" y="5580"/>
                    <a:pt x="9844" y="7015"/>
                  </a:cubicBezTo>
                  <a:cubicBezTo>
                    <a:pt x="9198" y="8449"/>
                    <a:pt x="8531" y="9858"/>
                    <a:pt x="7917" y="11084"/>
                  </a:cubicBezTo>
                  <a:cubicBezTo>
                    <a:pt x="7303" y="12310"/>
                    <a:pt x="6743" y="13354"/>
                    <a:pt x="6140" y="14580"/>
                  </a:cubicBezTo>
                  <a:cubicBezTo>
                    <a:pt x="5537" y="15806"/>
                    <a:pt x="4891" y="17215"/>
                    <a:pt x="4417" y="18232"/>
                  </a:cubicBezTo>
                  <a:cubicBezTo>
                    <a:pt x="3944" y="19249"/>
                    <a:pt x="3642" y="19875"/>
                    <a:pt x="3437" y="20293"/>
                  </a:cubicBezTo>
                  <a:cubicBezTo>
                    <a:pt x="3233" y="20710"/>
                    <a:pt x="3125" y="20919"/>
                    <a:pt x="3147" y="20867"/>
                  </a:cubicBezTo>
                  <a:cubicBezTo>
                    <a:pt x="3168" y="20815"/>
                    <a:pt x="3319" y="20502"/>
                    <a:pt x="3707" y="19667"/>
                  </a:cubicBezTo>
                  <a:cubicBezTo>
                    <a:pt x="4094" y="18832"/>
                    <a:pt x="4719" y="17475"/>
                    <a:pt x="5322" y="16145"/>
                  </a:cubicBezTo>
                  <a:cubicBezTo>
                    <a:pt x="5925" y="14815"/>
                    <a:pt x="6506" y="13510"/>
                    <a:pt x="7077" y="12180"/>
                  </a:cubicBezTo>
                  <a:cubicBezTo>
                    <a:pt x="7648" y="10849"/>
                    <a:pt x="8208" y="9493"/>
                    <a:pt x="8843" y="8084"/>
                  </a:cubicBezTo>
                  <a:cubicBezTo>
                    <a:pt x="9478" y="6675"/>
                    <a:pt x="10189" y="5215"/>
                    <a:pt x="10663" y="4275"/>
                  </a:cubicBezTo>
                  <a:cubicBezTo>
                    <a:pt x="11136" y="3336"/>
                    <a:pt x="11373" y="2919"/>
                    <a:pt x="11556" y="2658"/>
                  </a:cubicBezTo>
                  <a:cubicBezTo>
                    <a:pt x="11739" y="2397"/>
                    <a:pt x="11869" y="2293"/>
                    <a:pt x="11922" y="2423"/>
                  </a:cubicBezTo>
                  <a:cubicBezTo>
                    <a:pt x="11976" y="2554"/>
                    <a:pt x="11955" y="2919"/>
                    <a:pt x="11653" y="3780"/>
                  </a:cubicBezTo>
                  <a:cubicBezTo>
                    <a:pt x="11352" y="4641"/>
                    <a:pt x="10770" y="5997"/>
                    <a:pt x="10167" y="7249"/>
                  </a:cubicBezTo>
                  <a:cubicBezTo>
                    <a:pt x="9564" y="8502"/>
                    <a:pt x="8940" y="9649"/>
                    <a:pt x="8272" y="10849"/>
                  </a:cubicBezTo>
                  <a:cubicBezTo>
                    <a:pt x="7605" y="12049"/>
                    <a:pt x="6894" y="13302"/>
                    <a:pt x="6226" y="14554"/>
                  </a:cubicBezTo>
                  <a:cubicBezTo>
                    <a:pt x="5559" y="15806"/>
                    <a:pt x="4934" y="17058"/>
                    <a:pt x="4547" y="17867"/>
                  </a:cubicBezTo>
                  <a:cubicBezTo>
                    <a:pt x="4159" y="18675"/>
                    <a:pt x="4008" y="19041"/>
                    <a:pt x="3976" y="19145"/>
                  </a:cubicBezTo>
                  <a:cubicBezTo>
                    <a:pt x="3944" y="19249"/>
                    <a:pt x="4030" y="19093"/>
                    <a:pt x="4385" y="18388"/>
                  </a:cubicBezTo>
                  <a:cubicBezTo>
                    <a:pt x="4740" y="17684"/>
                    <a:pt x="5365" y="16432"/>
                    <a:pt x="5968" y="15154"/>
                  </a:cubicBezTo>
                  <a:cubicBezTo>
                    <a:pt x="6571" y="13875"/>
                    <a:pt x="7152" y="12571"/>
                    <a:pt x="7701" y="11319"/>
                  </a:cubicBezTo>
                  <a:cubicBezTo>
                    <a:pt x="8251" y="10067"/>
                    <a:pt x="8767" y="8867"/>
                    <a:pt x="9370" y="7536"/>
                  </a:cubicBezTo>
                  <a:cubicBezTo>
                    <a:pt x="9973" y="6206"/>
                    <a:pt x="10663" y="4745"/>
                    <a:pt x="11179" y="3728"/>
                  </a:cubicBezTo>
                  <a:cubicBezTo>
                    <a:pt x="11696" y="2710"/>
                    <a:pt x="12041" y="2136"/>
                    <a:pt x="12278" y="1797"/>
                  </a:cubicBezTo>
                  <a:cubicBezTo>
                    <a:pt x="12515" y="1458"/>
                    <a:pt x="12644" y="1354"/>
                    <a:pt x="12655" y="1484"/>
                  </a:cubicBezTo>
                  <a:cubicBezTo>
                    <a:pt x="12665" y="1615"/>
                    <a:pt x="12558" y="1980"/>
                    <a:pt x="12245" y="2762"/>
                  </a:cubicBezTo>
                  <a:cubicBezTo>
                    <a:pt x="11933" y="3545"/>
                    <a:pt x="11416" y="4745"/>
                    <a:pt x="10856" y="6023"/>
                  </a:cubicBezTo>
                  <a:cubicBezTo>
                    <a:pt x="10296" y="7302"/>
                    <a:pt x="9693" y="8658"/>
                    <a:pt x="9112" y="9910"/>
                  </a:cubicBezTo>
                  <a:cubicBezTo>
                    <a:pt x="8531" y="11162"/>
                    <a:pt x="7971" y="12310"/>
                    <a:pt x="7325" y="13588"/>
                  </a:cubicBezTo>
                  <a:cubicBezTo>
                    <a:pt x="6679" y="14867"/>
                    <a:pt x="5946" y="16275"/>
                    <a:pt x="5354" y="17475"/>
                  </a:cubicBezTo>
                  <a:cubicBezTo>
                    <a:pt x="4762" y="18675"/>
                    <a:pt x="4310" y="19667"/>
                    <a:pt x="3997" y="20319"/>
                  </a:cubicBezTo>
                  <a:cubicBezTo>
                    <a:pt x="3685" y="20971"/>
                    <a:pt x="3513" y="21284"/>
                    <a:pt x="3491" y="21362"/>
                  </a:cubicBezTo>
                  <a:cubicBezTo>
                    <a:pt x="3470" y="21441"/>
                    <a:pt x="3599" y="21284"/>
                    <a:pt x="3987" y="20475"/>
                  </a:cubicBezTo>
                  <a:cubicBezTo>
                    <a:pt x="4374" y="19667"/>
                    <a:pt x="5020" y="18206"/>
                    <a:pt x="5645" y="16797"/>
                  </a:cubicBezTo>
                  <a:cubicBezTo>
                    <a:pt x="6269" y="15388"/>
                    <a:pt x="6872" y="14032"/>
                    <a:pt x="7465" y="12649"/>
                  </a:cubicBezTo>
                  <a:cubicBezTo>
                    <a:pt x="8057" y="11267"/>
                    <a:pt x="8638" y="9858"/>
                    <a:pt x="9230" y="8528"/>
                  </a:cubicBezTo>
                  <a:cubicBezTo>
                    <a:pt x="9823" y="7197"/>
                    <a:pt x="10426" y="5945"/>
                    <a:pt x="10996" y="4797"/>
                  </a:cubicBezTo>
                  <a:cubicBezTo>
                    <a:pt x="11567" y="3649"/>
                    <a:pt x="12105" y="2606"/>
                    <a:pt x="12428" y="2058"/>
                  </a:cubicBezTo>
                  <a:cubicBezTo>
                    <a:pt x="12751" y="1510"/>
                    <a:pt x="12859" y="1458"/>
                    <a:pt x="12891" y="1562"/>
                  </a:cubicBezTo>
                  <a:cubicBezTo>
                    <a:pt x="12924" y="1667"/>
                    <a:pt x="12881" y="1928"/>
                    <a:pt x="12558" y="2762"/>
                  </a:cubicBezTo>
                  <a:cubicBezTo>
                    <a:pt x="12235" y="3597"/>
                    <a:pt x="11632" y="5006"/>
                    <a:pt x="11018" y="6336"/>
                  </a:cubicBezTo>
                  <a:cubicBezTo>
                    <a:pt x="10404" y="7667"/>
                    <a:pt x="9780" y="8919"/>
                    <a:pt x="9187" y="10093"/>
                  </a:cubicBezTo>
                  <a:cubicBezTo>
                    <a:pt x="8595" y="11267"/>
                    <a:pt x="8035" y="12362"/>
                    <a:pt x="7475" y="13458"/>
                  </a:cubicBezTo>
                  <a:cubicBezTo>
                    <a:pt x="6915" y="14554"/>
                    <a:pt x="6355" y="15649"/>
                    <a:pt x="5742" y="16902"/>
                  </a:cubicBezTo>
                  <a:cubicBezTo>
                    <a:pt x="5128" y="18154"/>
                    <a:pt x="4460" y="19562"/>
                    <a:pt x="4062" y="20371"/>
                  </a:cubicBezTo>
                  <a:cubicBezTo>
                    <a:pt x="3664" y="21180"/>
                    <a:pt x="3534" y="21388"/>
                    <a:pt x="3524" y="21388"/>
                  </a:cubicBezTo>
                  <a:cubicBezTo>
                    <a:pt x="3513" y="21388"/>
                    <a:pt x="3620" y="21180"/>
                    <a:pt x="3987" y="20397"/>
                  </a:cubicBezTo>
                  <a:cubicBezTo>
                    <a:pt x="4353" y="19615"/>
                    <a:pt x="4977" y="18258"/>
                    <a:pt x="5634" y="16849"/>
                  </a:cubicBezTo>
                  <a:cubicBezTo>
                    <a:pt x="6291" y="15441"/>
                    <a:pt x="6980" y="13980"/>
                    <a:pt x="7658" y="12545"/>
                  </a:cubicBezTo>
                  <a:cubicBezTo>
                    <a:pt x="8337" y="11110"/>
                    <a:pt x="9004" y="9702"/>
                    <a:pt x="9650" y="8397"/>
                  </a:cubicBezTo>
                  <a:cubicBezTo>
                    <a:pt x="10296" y="7093"/>
                    <a:pt x="10921" y="5893"/>
                    <a:pt x="11567" y="4745"/>
                  </a:cubicBezTo>
                  <a:cubicBezTo>
                    <a:pt x="12213" y="3597"/>
                    <a:pt x="12881" y="2502"/>
                    <a:pt x="13301" y="1875"/>
                  </a:cubicBezTo>
                  <a:cubicBezTo>
                    <a:pt x="13721" y="1249"/>
                    <a:pt x="13893" y="1093"/>
                    <a:pt x="13957" y="1197"/>
                  </a:cubicBezTo>
                  <a:cubicBezTo>
                    <a:pt x="14022" y="1302"/>
                    <a:pt x="13979" y="1667"/>
                    <a:pt x="13688" y="2397"/>
                  </a:cubicBezTo>
                  <a:cubicBezTo>
                    <a:pt x="13398" y="3128"/>
                    <a:pt x="12859" y="4223"/>
                    <a:pt x="12245" y="5397"/>
                  </a:cubicBezTo>
                  <a:cubicBezTo>
                    <a:pt x="11632" y="6571"/>
                    <a:pt x="10943" y="7823"/>
                    <a:pt x="10307" y="8997"/>
                  </a:cubicBezTo>
                  <a:cubicBezTo>
                    <a:pt x="9672" y="10171"/>
                    <a:pt x="9090" y="11267"/>
                    <a:pt x="8487" y="12362"/>
                  </a:cubicBezTo>
                  <a:cubicBezTo>
                    <a:pt x="7884" y="13458"/>
                    <a:pt x="7260" y="14554"/>
                    <a:pt x="6592" y="15780"/>
                  </a:cubicBezTo>
                  <a:cubicBezTo>
                    <a:pt x="5925" y="17006"/>
                    <a:pt x="5214" y="18362"/>
                    <a:pt x="4826" y="19145"/>
                  </a:cubicBezTo>
                  <a:cubicBezTo>
                    <a:pt x="4439" y="19928"/>
                    <a:pt x="4374" y="20136"/>
                    <a:pt x="4299" y="20319"/>
                  </a:cubicBezTo>
                  <a:cubicBezTo>
                    <a:pt x="4223" y="20502"/>
                    <a:pt x="4137" y="20658"/>
                    <a:pt x="4245" y="20502"/>
                  </a:cubicBezTo>
                  <a:cubicBezTo>
                    <a:pt x="4353" y="20345"/>
                    <a:pt x="4654" y="19875"/>
                    <a:pt x="5096" y="19067"/>
                  </a:cubicBezTo>
                  <a:cubicBezTo>
                    <a:pt x="5537" y="18258"/>
                    <a:pt x="6119" y="17110"/>
                    <a:pt x="6732" y="15884"/>
                  </a:cubicBezTo>
                  <a:cubicBezTo>
                    <a:pt x="7346" y="14658"/>
                    <a:pt x="7992" y="13354"/>
                    <a:pt x="8627" y="12075"/>
                  </a:cubicBezTo>
                  <a:cubicBezTo>
                    <a:pt x="9263" y="10797"/>
                    <a:pt x="9887" y="9545"/>
                    <a:pt x="10480" y="8345"/>
                  </a:cubicBezTo>
                  <a:cubicBezTo>
                    <a:pt x="11072" y="7145"/>
                    <a:pt x="11632" y="5997"/>
                    <a:pt x="12127" y="4980"/>
                  </a:cubicBezTo>
                  <a:cubicBezTo>
                    <a:pt x="12622" y="3962"/>
                    <a:pt x="13053" y="3075"/>
                    <a:pt x="13344" y="2528"/>
                  </a:cubicBezTo>
                  <a:cubicBezTo>
                    <a:pt x="13634" y="1980"/>
                    <a:pt x="13785" y="1771"/>
                    <a:pt x="13828" y="1849"/>
                  </a:cubicBezTo>
                  <a:cubicBezTo>
                    <a:pt x="13871" y="1928"/>
                    <a:pt x="13807" y="2293"/>
                    <a:pt x="13527" y="3049"/>
                  </a:cubicBezTo>
                  <a:cubicBezTo>
                    <a:pt x="13247" y="3806"/>
                    <a:pt x="12751" y="4954"/>
                    <a:pt x="12170" y="6206"/>
                  </a:cubicBezTo>
                  <a:cubicBezTo>
                    <a:pt x="11589" y="7458"/>
                    <a:pt x="10921" y="8815"/>
                    <a:pt x="10307" y="10041"/>
                  </a:cubicBezTo>
                  <a:cubicBezTo>
                    <a:pt x="9693" y="11267"/>
                    <a:pt x="9134" y="12362"/>
                    <a:pt x="8487" y="13588"/>
                  </a:cubicBezTo>
                  <a:cubicBezTo>
                    <a:pt x="7841" y="14815"/>
                    <a:pt x="7109" y="16171"/>
                    <a:pt x="6625" y="17058"/>
                  </a:cubicBezTo>
                  <a:cubicBezTo>
                    <a:pt x="6140" y="17945"/>
                    <a:pt x="5903" y="18362"/>
                    <a:pt x="5677" y="18858"/>
                  </a:cubicBezTo>
                  <a:cubicBezTo>
                    <a:pt x="5451" y="19354"/>
                    <a:pt x="5236" y="19928"/>
                    <a:pt x="5193" y="20136"/>
                  </a:cubicBezTo>
                  <a:cubicBezTo>
                    <a:pt x="5149" y="20345"/>
                    <a:pt x="5279" y="20188"/>
                    <a:pt x="5623" y="19510"/>
                  </a:cubicBezTo>
                  <a:cubicBezTo>
                    <a:pt x="5968" y="18832"/>
                    <a:pt x="6528" y="17632"/>
                    <a:pt x="7120" y="16380"/>
                  </a:cubicBezTo>
                  <a:cubicBezTo>
                    <a:pt x="7712" y="15128"/>
                    <a:pt x="8337" y="13823"/>
                    <a:pt x="8929" y="12571"/>
                  </a:cubicBezTo>
                  <a:cubicBezTo>
                    <a:pt x="9521" y="11319"/>
                    <a:pt x="10081" y="10119"/>
                    <a:pt x="10652" y="8893"/>
                  </a:cubicBezTo>
                  <a:cubicBezTo>
                    <a:pt x="11222" y="7667"/>
                    <a:pt x="11804" y="6415"/>
                    <a:pt x="12396" y="5241"/>
                  </a:cubicBezTo>
                  <a:cubicBezTo>
                    <a:pt x="12988" y="4067"/>
                    <a:pt x="13591" y="2971"/>
                    <a:pt x="13957" y="2397"/>
                  </a:cubicBezTo>
                  <a:cubicBezTo>
                    <a:pt x="14324" y="1823"/>
                    <a:pt x="14453" y="1771"/>
                    <a:pt x="14496" y="1875"/>
                  </a:cubicBezTo>
                  <a:cubicBezTo>
                    <a:pt x="14539" y="1980"/>
                    <a:pt x="14496" y="2241"/>
                    <a:pt x="14173" y="3075"/>
                  </a:cubicBezTo>
                  <a:cubicBezTo>
                    <a:pt x="13850" y="3910"/>
                    <a:pt x="13247" y="5319"/>
                    <a:pt x="12612" y="6675"/>
                  </a:cubicBezTo>
                  <a:cubicBezTo>
                    <a:pt x="11976" y="8032"/>
                    <a:pt x="11309" y="9336"/>
                    <a:pt x="10598" y="10693"/>
                  </a:cubicBezTo>
                  <a:cubicBezTo>
                    <a:pt x="9887" y="12049"/>
                    <a:pt x="9134" y="13458"/>
                    <a:pt x="8444" y="14762"/>
                  </a:cubicBezTo>
                  <a:cubicBezTo>
                    <a:pt x="7755" y="16067"/>
                    <a:pt x="7131" y="17267"/>
                    <a:pt x="6711" y="18102"/>
                  </a:cubicBezTo>
                  <a:cubicBezTo>
                    <a:pt x="6291" y="18936"/>
                    <a:pt x="6076" y="19406"/>
                    <a:pt x="5914" y="19771"/>
                  </a:cubicBezTo>
                  <a:cubicBezTo>
                    <a:pt x="5752" y="20136"/>
                    <a:pt x="5645" y="20397"/>
                    <a:pt x="5645" y="20449"/>
                  </a:cubicBezTo>
                  <a:cubicBezTo>
                    <a:pt x="5645" y="20502"/>
                    <a:pt x="5752" y="20345"/>
                    <a:pt x="6097" y="19693"/>
                  </a:cubicBezTo>
                  <a:cubicBezTo>
                    <a:pt x="6442" y="19041"/>
                    <a:pt x="7023" y="17893"/>
                    <a:pt x="7637" y="16641"/>
                  </a:cubicBezTo>
                  <a:cubicBezTo>
                    <a:pt x="8251" y="15388"/>
                    <a:pt x="8897" y="14032"/>
                    <a:pt x="9500" y="12754"/>
                  </a:cubicBezTo>
                  <a:cubicBezTo>
                    <a:pt x="10103" y="11475"/>
                    <a:pt x="10663" y="10275"/>
                    <a:pt x="11255" y="9023"/>
                  </a:cubicBezTo>
                  <a:cubicBezTo>
                    <a:pt x="11847" y="7771"/>
                    <a:pt x="12472" y="6467"/>
                    <a:pt x="13053" y="5371"/>
                  </a:cubicBezTo>
                  <a:cubicBezTo>
                    <a:pt x="13634" y="4275"/>
                    <a:pt x="14173" y="3388"/>
                    <a:pt x="14517" y="2919"/>
                  </a:cubicBezTo>
                  <a:cubicBezTo>
                    <a:pt x="14862" y="2449"/>
                    <a:pt x="15013" y="2397"/>
                    <a:pt x="15077" y="2502"/>
                  </a:cubicBezTo>
                  <a:cubicBezTo>
                    <a:pt x="15142" y="2606"/>
                    <a:pt x="15120" y="2867"/>
                    <a:pt x="14840" y="3571"/>
                  </a:cubicBezTo>
                  <a:cubicBezTo>
                    <a:pt x="14560" y="4275"/>
                    <a:pt x="14022" y="5423"/>
                    <a:pt x="13441" y="6571"/>
                  </a:cubicBezTo>
                  <a:cubicBezTo>
                    <a:pt x="12859" y="7719"/>
                    <a:pt x="12235" y="8867"/>
                    <a:pt x="11578" y="10041"/>
                  </a:cubicBezTo>
                  <a:cubicBezTo>
                    <a:pt x="10921" y="11215"/>
                    <a:pt x="10232" y="12415"/>
                    <a:pt x="9521" y="13719"/>
                  </a:cubicBezTo>
                  <a:cubicBezTo>
                    <a:pt x="8811" y="15023"/>
                    <a:pt x="8078" y="16432"/>
                    <a:pt x="7669" y="17241"/>
                  </a:cubicBezTo>
                  <a:cubicBezTo>
                    <a:pt x="7260" y="18049"/>
                    <a:pt x="7174" y="18258"/>
                    <a:pt x="7045" y="18519"/>
                  </a:cubicBezTo>
                  <a:cubicBezTo>
                    <a:pt x="6915" y="18780"/>
                    <a:pt x="6743" y="19093"/>
                    <a:pt x="6732" y="19145"/>
                  </a:cubicBezTo>
                  <a:cubicBezTo>
                    <a:pt x="6722" y="19197"/>
                    <a:pt x="6872" y="18988"/>
                    <a:pt x="7238" y="18310"/>
                  </a:cubicBezTo>
                  <a:cubicBezTo>
                    <a:pt x="7605" y="17632"/>
                    <a:pt x="8186" y="16484"/>
                    <a:pt x="8767" y="15336"/>
                  </a:cubicBezTo>
                  <a:cubicBezTo>
                    <a:pt x="9349" y="14188"/>
                    <a:pt x="9930" y="13041"/>
                    <a:pt x="10490" y="11893"/>
                  </a:cubicBezTo>
                  <a:cubicBezTo>
                    <a:pt x="11050" y="10745"/>
                    <a:pt x="11589" y="9597"/>
                    <a:pt x="12181" y="8371"/>
                  </a:cubicBezTo>
                  <a:cubicBezTo>
                    <a:pt x="12773" y="7145"/>
                    <a:pt x="13419" y="5841"/>
                    <a:pt x="13839" y="5058"/>
                  </a:cubicBezTo>
                  <a:cubicBezTo>
                    <a:pt x="14259" y="4275"/>
                    <a:pt x="14453" y="4015"/>
                    <a:pt x="14614" y="3832"/>
                  </a:cubicBezTo>
                  <a:cubicBezTo>
                    <a:pt x="14776" y="3649"/>
                    <a:pt x="14905" y="3545"/>
                    <a:pt x="14927" y="3571"/>
                  </a:cubicBezTo>
                  <a:cubicBezTo>
                    <a:pt x="14948" y="3597"/>
                    <a:pt x="14862" y="3754"/>
                    <a:pt x="14528" y="4510"/>
                  </a:cubicBezTo>
                  <a:cubicBezTo>
                    <a:pt x="14194" y="5267"/>
                    <a:pt x="13613" y="6623"/>
                    <a:pt x="12999" y="7928"/>
                  </a:cubicBezTo>
                  <a:cubicBezTo>
                    <a:pt x="12385" y="9232"/>
                    <a:pt x="11739" y="10484"/>
                    <a:pt x="11082" y="11710"/>
                  </a:cubicBezTo>
                  <a:cubicBezTo>
                    <a:pt x="10426" y="12936"/>
                    <a:pt x="9758" y="14136"/>
                    <a:pt x="9112" y="15415"/>
                  </a:cubicBezTo>
                  <a:cubicBezTo>
                    <a:pt x="8466" y="16693"/>
                    <a:pt x="7841" y="18049"/>
                    <a:pt x="7497" y="18832"/>
                  </a:cubicBezTo>
                  <a:cubicBezTo>
                    <a:pt x="7152" y="19615"/>
                    <a:pt x="7088" y="19823"/>
                    <a:pt x="6991" y="20058"/>
                  </a:cubicBezTo>
                  <a:cubicBezTo>
                    <a:pt x="6894" y="20293"/>
                    <a:pt x="6765" y="20554"/>
                    <a:pt x="6754" y="20632"/>
                  </a:cubicBezTo>
                  <a:cubicBezTo>
                    <a:pt x="6743" y="20710"/>
                    <a:pt x="6851" y="20606"/>
                    <a:pt x="7163" y="20032"/>
                  </a:cubicBezTo>
                  <a:cubicBezTo>
                    <a:pt x="7475" y="19458"/>
                    <a:pt x="7992" y="18415"/>
                    <a:pt x="8541" y="17319"/>
                  </a:cubicBezTo>
                  <a:cubicBezTo>
                    <a:pt x="9090" y="16223"/>
                    <a:pt x="9672" y="15075"/>
                    <a:pt x="10243" y="13902"/>
                  </a:cubicBezTo>
                  <a:cubicBezTo>
                    <a:pt x="10813" y="12728"/>
                    <a:pt x="11373" y="11528"/>
                    <a:pt x="11965" y="10275"/>
                  </a:cubicBezTo>
                  <a:cubicBezTo>
                    <a:pt x="12558" y="9023"/>
                    <a:pt x="13182" y="7719"/>
                    <a:pt x="13839" y="6441"/>
                  </a:cubicBezTo>
                  <a:cubicBezTo>
                    <a:pt x="14496" y="5162"/>
                    <a:pt x="15185" y="3910"/>
                    <a:pt x="15583" y="3232"/>
                  </a:cubicBezTo>
                  <a:cubicBezTo>
                    <a:pt x="15982" y="2554"/>
                    <a:pt x="16089" y="2449"/>
                    <a:pt x="16219" y="2371"/>
                  </a:cubicBezTo>
                  <a:cubicBezTo>
                    <a:pt x="16348" y="2293"/>
                    <a:pt x="16499" y="2241"/>
                    <a:pt x="16531" y="2345"/>
                  </a:cubicBezTo>
                  <a:cubicBezTo>
                    <a:pt x="16563" y="2449"/>
                    <a:pt x="16477" y="2710"/>
                    <a:pt x="16143" y="3415"/>
                  </a:cubicBezTo>
                  <a:cubicBezTo>
                    <a:pt x="15810" y="4119"/>
                    <a:pt x="15228" y="5267"/>
                    <a:pt x="14614" y="6415"/>
                  </a:cubicBezTo>
                  <a:cubicBezTo>
                    <a:pt x="14001" y="7562"/>
                    <a:pt x="13354" y="8710"/>
                    <a:pt x="12762" y="9754"/>
                  </a:cubicBezTo>
                  <a:cubicBezTo>
                    <a:pt x="12170" y="10797"/>
                    <a:pt x="11632" y="11736"/>
                    <a:pt x="11072" y="12780"/>
                  </a:cubicBezTo>
                  <a:cubicBezTo>
                    <a:pt x="10512" y="13823"/>
                    <a:pt x="9930" y="14971"/>
                    <a:pt x="9381" y="16041"/>
                  </a:cubicBezTo>
                  <a:cubicBezTo>
                    <a:pt x="8832" y="17110"/>
                    <a:pt x="8315" y="18102"/>
                    <a:pt x="7981" y="18780"/>
                  </a:cubicBezTo>
                  <a:cubicBezTo>
                    <a:pt x="7648" y="19458"/>
                    <a:pt x="7497" y="19823"/>
                    <a:pt x="7378" y="20084"/>
                  </a:cubicBezTo>
                  <a:cubicBezTo>
                    <a:pt x="7260" y="20345"/>
                    <a:pt x="7174" y="20502"/>
                    <a:pt x="7195" y="20528"/>
                  </a:cubicBezTo>
                  <a:cubicBezTo>
                    <a:pt x="7217" y="20554"/>
                    <a:pt x="7346" y="20449"/>
                    <a:pt x="7734" y="19771"/>
                  </a:cubicBezTo>
                  <a:cubicBezTo>
                    <a:pt x="8121" y="19093"/>
                    <a:pt x="8767" y="17841"/>
                    <a:pt x="9392" y="16615"/>
                  </a:cubicBezTo>
                  <a:cubicBezTo>
                    <a:pt x="10016" y="15388"/>
                    <a:pt x="10619" y="14188"/>
                    <a:pt x="11276" y="12858"/>
                  </a:cubicBezTo>
                  <a:cubicBezTo>
                    <a:pt x="11933" y="11528"/>
                    <a:pt x="12644" y="10067"/>
                    <a:pt x="13344" y="8658"/>
                  </a:cubicBezTo>
                  <a:cubicBezTo>
                    <a:pt x="14044" y="7249"/>
                    <a:pt x="14733" y="5893"/>
                    <a:pt x="15239" y="4928"/>
                  </a:cubicBezTo>
                  <a:cubicBezTo>
                    <a:pt x="15745" y="3962"/>
                    <a:pt x="16068" y="3388"/>
                    <a:pt x="16283" y="3049"/>
                  </a:cubicBezTo>
                  <a:cubicBezTo>
                    <a:pt x="16499" y="2710"/>
                    <a:pt x="16606" y="2606"/>
                    <a:pt x="16413" y="3075"/>
                  </a:cubicBezTo>
                  <a:cubicBezTo>
                    <a:pt x="16219" y="3545"/>
                    <a:pt x="15723" y="4588"/>
                    <a:pt x="15174" y="5710"/>
                  </a:cubicBezTo>
                  <a:cubicBezTo>
                    <a:pt x="14625" y="6832"/>
                    <a:pt x="14022" y="8032"/>
                    <a:pt x="13376" y="9310"/>
                  </a:cubicBezTo>
                  <a:cubicBezTo>
                    <a:pt x="12730" y="10588"/>
                    <a:pt x="12041" y="11945"/>
                    <a:pt x="11352" y="13275"/>
                  </a:cubicBezTo>
                  <a:cubicBezTo>
                    <a:pt x="10663" y="14606"/>
                    <a:pt x="9973" y="15910"/>
                    <a:pt x="9414" y="16980"/>
                  </a:cubicBezTo>
                  <a:cubicBezTo>
                    <a:pt x="8854" y="18049"/>
                    <a:pt x="8423" y="18884"/>
                    <a:pt x="8175" y="19406"/>
                  </a:cubicBezTo>
                  <a:cubicBezTo>
                    <a:pt x="7928" y="19928"/>
                    <a:pt x="7863" y="20136"/>
                    <a:pt x="7895" y="20162"/>
                  </a:cubicBezTo>
                  <a:cubicBezTo>
                    <a:pt x="7928" y="20188"/>
                    <a:pt x="8057" y="20032"/>
                    <a:pt x="8412" y="19380"/>
                  </a:cubicBezTo>
                  <a:cubicBezTo>
                    <a:pt x="8767" y="18728"/>
                    <a:pt x="9349" y="17580"/>
                    <a:pt x="9952" y="16380"/>
                  </a:cubicBezTo>
                  <a:cubicBezTo>
                    <a:pt x="10555" y="15180"/>
                    <a:pt x="11179" y="13928"/>
                    <a:pt x="11761" y="12754"/>
                  </a:cubicBezTo>
                  <a:cubicBezTo>
                    <a:pt x="12342" y="11580"/>
                    <a:pt x="12881" y="10484"/>
                    <a:pt x="13527" y="9232"/>
                  </a:cubicBezTo>
                  <a:cubicBezTo>
                    <a:pt x="14173" y="7980"/>
                    <a:pt x="14927" y="6571"/>
                    <a:pt x="15476" y="5632"/>
                  </a:cubicBezTo>
                  <a:cubicBezTo>
                    <a:pt x="16025" y="4693"/>
                    <a:pt x="16369" y="4223"/>
                    <a:pt x="16606" y="3936"/>
                  </a:cubicBezTo>
                  <a:cubicBezTo>
                    <a:pt x="16843" y="3649"/>
                    <a:pt x="16972" y="3545"/>
                    <a:pt x="16972" y="3675"/>
                  </a:cubicBezTo>
                  <a:cubicBezTo>
                    <a:pt x="16972" y="3806"/>
                    <a:pt x="16843" y="4171"/>
                    <a:pt x="16456" y="5006"/>
                  </a:cubicBezTo>
                  <a:cubicBezTo>
                    <a:pt x="16068" y="5841"/>
                    <a:pt x="15422" y="7145"/>
                    <a:pt x="14776" y="8345"/>
                  </a:cubicBezTo>
                  <a:cubicBezTo>
                    <a:pt x="14130" y="9545"/>
                    <a:pt x="13484" y="10641"/>
                    <a:pt x="12795" y="11841"/>
                  </a:cubicBezTo>
                  <a:cubicBezTo>
                    <a:pt x="12105" y="13041"/>
                    <a:pt x="11373" y="14345"/>
                    <a:pt x="10706" y="15571"/>
                  </a:cubicBezTo>
                  <a:cubicBezTo>
                    <a:pt x="10038" y="16797"/>
                    <a:pt x="9435" y="17945"/>
                    <a:pt x="9037" y="18728"/>
                  </a:cubicBezTo>
                  <a:cubicBezTo>
                    <a:pt x="8638" y="19510"/>
                    <a:pt x="8444" y="19928"/>
                    <a:pt x="8304" y="20215"/>
                  </a:cubicBezTo>
                  <a:cubicBezTo>
                    <a:pt x="8164" y="20502"/>
                    <a:pt x="8078" y="20658"/>
                    <a:pt x="8089" y="20710"/>
                  </a:cubicBezTo>
                  <a:cubicBezTo>
                    <a:pt x="8100" y="20762"/>
                    <a:pt x="8208" y="20710"/>
                    <a:pt x="8552" y="20162"/>
                  </a:cubicBezTo>
                  <a:cubicBezTo>
                    <a:pt x="8897" y="19615"/>
                    <a:pt x="9478" y="18571"/>
                    <a:pt x="10070" y="17475"/>
                  </a:cubicBezTo>
                  <a:cubicBezTo>
                    <a:pt x="10663" y="16380"/>
                    <a:pt x="11266" y="15232"/>
                    <a:pt x="11847" y="14058"/>
                  </a:cubicBezTo>
                  <a:cubicBezTo>
                    <a:pt x="12428" y="12884"/>
                    <a:pt x="12988" y="11684"/>
                    <a:pt x="13581" y="10458"/>
                  </a:cubicBezTo>
                  <a:cubicBezTo>
                    <a:pt x="14173" y="9232"/>
                    <a:pt x="14797" y="7980"/>
                    <a:pt x="15454" y="6754"/>
                  </a:cubicBezTo>
                  <a:cubicBezTo>
                    <a:pt x="16111" y="5528"/>
                    <a:pt x="16800" y="4328"/>
                    <a:pt x="17252" y="3597"/>
                  </a:cubicBezTo>
                  <a:cubicBezTo>
                    <a:pt x="17705" y="2867"/>
                    <a:pt x="17920" y="2606"/>
                    <a:pt x="18103" y="2475"/>
                  </a:cubicBezTo>
                  <a:cubicBezTo>
                    <a:pt x="18286" y="2345"/>
                    <a:pt x="18437" y="2345"/>
                    <a:pt x="18458" y="2502"/>
                  </a:cubicBezTo>
                  <a:cubicBezTo>
                    <a:pt x="18480" y="2658"/>
                    <a:pt x="18372" y="2971"/>
                    <a:pt x="17985" y="3780"/>
                  </a:cubicBezTo>
                  <a:cubicBezTo>
                    <a:pt x="17597" y="4588"/>
                    <a:pt x="16929" y="5893"/>
                    <a:pt x="16251" y="7171"/>
                  </a:cubicBezTo>
                  <a:cubicBezTo>
                    <a:pt x="15573" y="8449"/>
                    <a:pt x="14883" y="9702"/>
                    <a:pt x="14237" y="10849"/>
                  </a:cubicBezTo>
                  <a:cubicBezTo>
                    <a:pt x="13591" y="11997"/>
                    <a:pt x="12988" y="13041"/>
                    <a:pt x="12353" y="14188"/>
                  </a:cubicBezTo>
                  <a:cubicBezTo>
                    <a:pt x="11718" y="15336"/>
                    <a:pt x="11050" y="16588"/>
                    <a:pt x="10587" y="17475"/>
                  </a:cubicBezTo>
                  <a:cubicBezTo>
                    <a:pt x="10124" y="18362"/>
                    <a:pt x="9866" y="18884"/>
                    <a:pt x="9640" y="19354"/>
                  </a:cubicBezTo>
                  <a:cubicBezTo>
                    <a:pt x="9414" y="19823"/>
                    <a:pt x="9220" y="20241"/>
                    <a:pt x="9177" y="20397"/>
                  </a:cubicBezTo>
                  <a:cubicBezTo>
                    <a:pt x="9134" y="20554"/>
                    <a:pt x="9241" y="20449"/>
                    <a:pt x="9640" y="19719"/>
                  </a:cubicBezTo>
                  <a:cubicBezTo>
                    <a:pt x="10038" y="18988"/>
                    <a:pt x="10727" y="17632"/>
                    <a:pt x="11395" y="16328"/>
                  </a:cubicBezTo>
                  <a:cubicBezTo>
                    <a:pt x="12062" y="15023"/>
                    <a:pt x="12708" y="13771"/>
                    <a:pt x="13311" y="12571"/>
                  </a:cubicBezTo>
                  <a:cubicBezTo>
                    <a:pt x="13914" y="11371"/>
                    <a:pt x="14474" y="10223"/>
                    <a:pt x="15056" y="9049"/>
                  </a:cubicBezTo>
                  <a:cubicBezTo>
                    <a:pt x="15637" y="7875"/>
                    <a:pt x="16240" y="6675"/>
                    <a:pt x="16822" y="5632"/>
                  </a:cubicBezTo>
                  <a:cubicBezTo>
                    <a:pt x="17403" y="4588"/>
                    <a:pt x="17963" y="3702"/>
                    <a:pt x="18340" y="3206"/>
                  </a:cubicBezTo>
                  <a:cubicBezTo>
                    <a:pt x="18717" y="2710"/>
                    <a:pt x="18911" y="2606"/>
                    <a:pt x="18975" y="2710"/>
                  </a:cubicBezTo>
                  <a:cubicBezTo>
                    <a:pt x="19040" y="2815"/>
                    <a:pt x="18975" y="3128"/>
                    <a:pt x="18620" y="3936"/>
                  </a:cubicBezTo>
                  <a:cubicBezTo>
                    <a:pt x="18265" y="4745"/>
                    <a:pt x="17618" y="6049"/>
                    <a:pt x="16951" y="7328"/>
                  </a:cubicBezTo>
                  <a:cubicBezTo>
                    <a:pt x="16283" y="8606"/>
                    <a:pt x="15594" y="9858"/>
                    <a:pt x="14948" y="11006"/>
                  </a:cubicBezTo>
                  <a:cubicBezTo>
                    <a:pt x="14302" y="12154"/>
                    <a:pt x="13699" y="13197"/>
                    <a:pt x="13064" y="14397"/>
                  </a:cubicBezTo>
                  <a:cubicBezTo>
                    <a:pt x="12428" y="15597"/>
                    <a:pt x="11761" y="16954"/>
                    <a:pt x="11255" y="17997"/>
                  </a:cubicBezTo>
                  <a:cubicBezTo>
                    <a:pt x="10749" y="19041"/>
                    <a:pt x="10404" y="19771"/>
                    <a:pt x="10178" y="20293"/>
                  </a:cubicBezTo>
                  <a:cubicBezTo>
                    <a:pt x="9952" y="20815"/>
                    <a:pt x="9844" y="21128"/>
                    <a:pt x="9855" y="21206"/>
                  </a:cubicBezTo>
                  <a:cubicBezTo>
                    <a:pt x="9866" y="21284"/>
                    <a:pt x="9995" y="21128"/>
                    <a:pt x="10361" y="20502"/>
                  </a:cubicBezTo>
                  <a:cubicBezTo>
                    <a:pt x="10727" y="19875"/>
                    <a:pt x="11330" y="18780"/>
                    <a:pt x="11955" y="17606"/>
                  </a:cubicBezTo>
                  <a:cubicBezTo>
                    <a:pt x="12579" y="16432"/>
                    <a:pt x="13225" y="15180"/>
                    <a:pt x="13828" y="14006"/>
                  </a:cubicBezTo>
                  <a:cubicBezTo>
                    <a:pt x="14431" y="12832"/>
                    <a:pt x="14991" y="11736"/>
                    <a:pt x="15605" y="10615"/>
                  </a:cubicBezTo>
                  <a:cubicBezTo>
                    <a:pt x="16219" y="9493"/>
                    <a:pt x="16886" y="8345"/>
                    <a:pt x="17565" y="7249"/>
                  </a:cubicBezTo>
                  <a:cubicBezTo>
                    <a:pt x="18243" y="6154"/>
                    <a:pt x="18932" y="5110"/>
                    <a:pt x="19341" y="4562"/>
                  </a:cubicBezTo>
                  <a:cubicBezTo>
                    <a:pt x="19750" y="4015"/>
                    <a:pt x="19880" y="3962"/>
                    <a:pt x="19912" y="4067"/>
                  </a:cubicBezTo>
                  <a:cubicBezTo>
                    <a:pt x="19944" y="4171"/>
                    <a:pt x="19880" y="4432"/>
                    <a:pt x="19546" y="5188"/>
                  </a:cubicBezTo>
                  <a:cubicBezTo>
                    <a:pt x="19212" y="5945"/>
                    <a:pt x="18609" y="7197"/>
                    <a:pt x="17974" y="8397"/>
                  </a:cubicBezTo>
                  <a:cubicBezTo>
                    <a:pt x="17339" y="9597"/>
                    <a:pt x="16671" y="10745"/>
                    <a:pt x="15971" y="11919"/>
                  </a:cubicBezTo>
                  <a:cubicBezTo>
                    <a:pt x="15271" y="13093"/>
                    <a:pt x="14539" y="14293"/>
                    <a:pt x="13828" y="15545"/>
                  </a:cubicBezTo>
                  <a:cubicBezTo>
                    <a:pt x="13118" y="16797"/>
                    <a:pt x="12428" y="18102"/>
                    <a:pt x="11976" y="18962"/>
                  </a:cubicBezTo>
                  <a:cubicBezTo>
                    <a:pt x="11524" y="19823"/>
                    <a:pt x="11309" y="20241"/>
                    <a:pt x="11276" y="20371"/>
                  </a:cubicBezTo>
                  <a:cubicBezTo>
                    <a:pt x="11244" y="20502"/>
                    <a:pt x="11395" y="20345"/>
                    <a:pt x="11772" y="19693"/>
                  </a:cubicBezTo>
                  <a:cubicBezTo>
                    <a:pt x="12148" y="19041"/>
                    <a:pt x="12751" y="17893"/>
                    <a:pt x="13354" y="16771"/>
                  </a:cubicBezTo>
                  <a:cubicBezTo>
                    <a:pt x="13957" y="15649"/>
                    <a:pt x="14560" y="14554"/>
                    <a:pt x="15142" y="13458"/>
                  </a:cubicBezTo>
                  <a:cubicBezTo>
                    <a:pt x="15723" y="12362"/>
                    <a:pt x="16283" y="11267"/>
                    <a:pt x="16908" y="10119"/>
                  </a:cubicBezTo>
                  <a:cubicBezTo>
                    <a:pt x="17532" y="8971"/>
                    <a:pt x="18221" y="7771"/>
                    <a:pt x="18706" y="6988"/>
                  </a:cubicBezTo>
                  <a:cubicBezTo>
                    <a:pt x="19191" y="6206"/>
                    <a:pt x="19471" y="5841"/>
                    <a:pt x="19664" y="5606"/>
                  </a:cubicBezTo>
                  <a:cubicBezTo>
                    <a:pt x="19858" y="5371"/>
                    <a:pt x="19966" y="5267"/>
                    <a:pt x="19966" y="5371"/>
                  </a:cubicBezTo>
                  <a:cubicBezTo>
                    <a:pt x="19966" y="5475"/>
                    <a:pt x="19858" y="5788"/>
                    <a:pt x="19503" y="6519"/>
                  </a:cubicBezTo>
                  <a:cubicBezTo>
                    <a:pt x="19148" y="7249"/>
                    <a:pt x="18545" y="8397"/>
                    <a:pt x="17920" y="9545"/>
                  </a:cubicBezTo>
                  <a:cubicBezTo>
                    <a:pt x="17295" y="10693"/>
                    <a:pt x="16649" y="11841"/>
                    <a:pt x="16003" y="12988"/>
                  </a:cubicBezTo>
                  <a:cubicBezTo>
                    <a:pt x="15357" y="14136"/>
                    <a:pt x="14711" y="15284"/>
                    <a:pt x="14141" y="16380"/>
                  </a:cubicBezTo>
                  <a:cubicBezTo>
                    <a:pt x="13570" y="17475"/>
                    <a:pt x="13075" y="18519"/>
                    <a:pt x="12719" y="19249"/>
                  </a:cubicBezTo>
                  <a:cubicBezTo>
                    <a:pt x="12364" y="19980"/>
                    <a:pt x="12148" y="20397"/>
                    <a:pt x="12116" y="20475"/>
                  </a:cubicBezTo>
                  <a:cubicBezTo>
                    <a:pt x="12084" y="20554"/>
                    <a:pt x="12235" y="20293"/>
                    <a:pt x="12590" y="19615"/>
                  </a:cubicBezTo>
                  <a:cubicBezTo>
                    <a:pt x="12945" y="18936"/>
                    <a:pt x="13505" y="17841"/>
                    <a:pt x="14087" y="16745"/>
                  </a:cubicBezTo>
                  <a:cubicBezTo>
                    <a:pt x="14668" y="15649"/>
                    <a:pt x="15271" y="14554"/>
                    <a:pt x="15863" y="13432"/>
                  </a:cubicBezTo>
                  <a:cubicBezTo>
                    <a:pt x="16456" y="12310"/>
                    <a:pt x="17037" y="11162"/>
                    <a:pt x="17662" y="10015"/>
                  </a:cubicBezTo>
                  <a:cubicBezTo>
                    <a:pt x="18286" y="8867"/>
                    <a:pt x="18954" y="7719"/>
                    <a:pt x="19395" y="7015"/>
                  </a:cubicBezTo>
                  <a:cubicBezTo>
                    <a:pt x="19837" y="6310"/>
                    <a:pt x="20052" y="6049"/>
                    <a:pt x="20224" y="5893"/>
                  </a:cubicBezTo>
                  <a:cubicBezTo>
                    <a:pt x="20397" y="5736"/>
                    <a:pt x="20526" y="5684"/>
                    <a:pt x="20504" y="5788"/>
                  </a:cubicBezTo>
                  <a:cubicBezTo>
                    <a:pt x="20483" y="5893"/>
                    <a:pt x="20310" y="6154"/>
                    <a:pt x="19912" y="6858"/>
                  </a:cubicBezTo>
                  <a:cubicBezTo>
                    <a:pt x="19514" y="7562"/>
                    <a:pt x="18889" y="8710"/>
                    <a:pt x="18211" y="9884"/>
                  </a:cubicBezTo>
                  <a:cubicBezTo>
                    <a:pt x="17532" y="11058"/>
                    <a:pt x="16800" y="12258"/>
                    <a:pt x="16154" y="13380"/>
                  </a:cubicBezTo>
                  <a:cubicBezTo>
                    <a:pt x="15508" y="14502"/>
                    <a:pt x="14948" y="15545"/>
                    <a:pt x="14625" y="16145"/>
                  </a:cubicBezTo>
                  <a:cubicBezTo>
                    <a:pt x="14302" y="16745"/>
                    <a:pt x="14216" y="16902"/>
                    <a:pt x="14248" y="16875"/>
                  </a:cubicBezTo>
                  <a:cubicBezTo>
                    <a:pt x="14281" y="16849"/>
                    <a:pt x="14431" y="16641"/>
                    <a:pt x="14851" y="15884"/>
                  </a:cubicBezTo>
                  <a:cubicBezTo>
                    <a:pt x="15271" y="15128"/>
                    <a:pt x="15960" y="13823"/>
                    <a:pt x="16649" y="12441"/>
                  </a:cubicBezTo>
                  <a:cubicBezTo>
                    <a:pt x="17339" y="11058"/>
                    <a:pt x="18028" y="9597"/>
                    <a:pt x="18523" y="8475"/>
                  </a:cubicBezTo>
                  <a:cubicBezTo>
                    <a:pt x="19018" y="7354"/>
                    <a:pt x="19320" y="6571"/>
                    <a:pt x="19524" y="5971"/>
                  </a:cubicBezTo>
                  <a:cubicBezTo>
                    <a:pt x="19729" y="5371"/>
                    <a:pt x="19837" y="4954"/>
                    <a:pt x="19837" y="4719"/>
                  </a:cubicBezTo>
                  <a:cubicBezTo>
                    <a:pt x="19837" y="4484"/>
                    <a:pt x="19729" y="4432"/>
                    <a:pt x="19384" y="4823"/>
                  </a:cubicBezTo>
                  <a:cubicBezTo>
                    <a:pt x="19040" y="5215"/>
                    <a:pt x="18458" y="6049"/>
                    <a:pt x="17802" y="7041"/>
                  </a:cubicBezTo>
                  <a:cubicBezTo>
                    <a:pt x="17145" y="8032"/>
                    <a:pt x="16413" y="9180"/>
                    <a:pt x="15853" y="10119"/>
                  </a:cubicBezTo>
                  <a:cubicBezTo>
                    <a:pt x="15293" y="11058"/>
                    <a:pt x="14905" y="11788"/>
                    <a:pt x="14636" y="12336"/>
                  </a:cubicBezTo>
                  <a:cubicBezTo>
                    <a:pt x="14367" y="12884"/>
                    <a:pt x="14216" y="13249"/>
                    <a:pt x="14216" y="13328"/>
                  </a:cubicBezTo>
                  <a:cubicBezTo>
                    <a:pt x="14216" y="13406"/>
                    <a:pt x="14367" y="13197"/>
                    <a:pt x="14754" y="12545"/>
                  </a:cubicBezTo>
                  <a:cubicBezTo>
                    <a:pt x="15142" y="11893"/>
                    <a:pt x="15766" y="10797"/>
                    <a:pt x="16423" y="9702"/>
                  </a:cubicBezTo>
                  <a:cubicBezTo>
                    <a:pt x="17080" y="8606"/>
                    <a:pt x="17769" y="7510"/>
                    <a:pt x="18361" y="6597"/>
                  </a:cubicBezTo>
                  <a:cubicBezTo>
                    <a:pt x="18954" y="5684"/>
                    <a:pt x="19449" y="4954"/>
                    <a:pt x="19783" y="4510"/>
                  </a:cubicBezTo>
                  <a:cubicBezTo>
                    <a:pt x="20117" y="4067"/>
                    <a:pt x="20289" y="3910"/>
                    <a:pt x="20321" y="3936"/>
                  </a:cubicBezTo>
                  <a:cubicBezTo>
                    <a:pt x="20353" y="3962"/>
                    <a:pt x="20246" y="4171"/>
                    <a:pt x="19901" y="4823"/>
                  </a:cubicBezTo>
                  <a:cubicBezTo>
                    <a:pt x="19557" y="5475"/>
                    <a:pt x="18975" y="6571"/>
                    <a:pt x="18351" y="7719"/>
                  </a:cubicBezTo>
                  <a:cubicBezTo>
                    <a:pt x="17726" y="8867"/>
                    <a:pt x="17059" y="10067"/>
                    <a:pt x="16682" y="10745"/>
                  </a:cubicBezTo>
                  <a:cubicBezTo>
                    <a:pt x="16305" y="11423"/>
                    <a:pt x="16219" y="11580"/>
                    <a:pt x="16089" y="11919"/>
                  </a:cubicBezTo>
                  <a:cubicBezTo>
                    <a:pt x="15960" y="12258"/>
                    <a:pt x="15788" y="12780"/>
                    <a:pt x="15766" y="13015"/>
                  </a:cubicBezTo>
                  <a:cubicBezTo>
                    <a:pt x="15745" y="13249"/>
                    <a:pt x="15874" y="13197"/>
                    <a:pt x="16219" y="12780"/>
                  </a:cubicBezTo>
                  <a:cubicBezTo>
                    <a:pt x="16563" y="12362"/>
                    <a:pt x="17123" y="11580"/>
                    <a:pt x="17748" y="10641"/>
                  </a:cubicBezTo>
                  <a:cubicBezTo>
                    <a:pt x="18372" y="9702"/>
                    <a:pt x="19061" y="8606"/>
                    <a:pt x="19535" y="7823"/>
                  </a:cubicBezTo>
                  <a:cubicBezTo>
                    <a:pt x="20009" y="7041"/>
                    <a:pt x="20267" y="6571"/>
                    <a:pt x="20472" y="6232"/>
                  </a:cubicBezTo>
                  <a:cubicBezTo>
                    <a:pt x="20677" y="5893"/>
                    <a:pt x="20827" y="5684"/>
                    <a:pt x="20849" y="5710"/>
                  </a:cubicBezTo>
                  <a:cubicBezTo>
                    <a:pt x="20870" y="5736"/>
                    <a:pt x="20763" y="5997"/>
                    <a:pt x="20386" y="6728"/>
                  </a:cubicBezTo>
                  <a:cubicBezTo>
                    <a:pt x="20009" y="7458"/>
                    <a:pt x="19363" y="8658"/>
                    <a:pt x="18728" y="9832"/>
                  </a:cubicBezTo>
                  <a:cubicBezTo>
                    <a:pt x="18092" y="11006"/>
                    <a:pt x="17468" y="12154"/>
                    <a:pt x="17102" y="12884"/>
                  </a:cubicBezTo>
                  <a:cubicBezTo>
                    <a:pt x="16736" y="13615"/>
                    <a:pt x="16628" y="13928"/>
                    <a:pt x="16628" y="14032"/>
                  </a:cubicBezTo>
                  <a:cubicBezTo>
                    <a:pt x="16628" y="14136"/>
                    <a:pt x="16736" y="14032"/>
                    <a:pt x="17123" y="13458"/>
                  </a:cubicBezTo>
                  <a:cubicBezTo>
                    <a:pt x="17511" y="12884"/>
                    <a:pt x="18178" y="11841"/>
                    <a:pt x="18846" y="10797"/>
                  </a:cubicBezTo>
                  <a:cubicBezTo>
                    <a:pt x="19514" y="9754"/>
                    <a:pt x="20181" y="8710"/>
                    <a:pt x="20590" y="8058"/>
                  </a:cubicBezTo>
                  <a:cubicBezTo>
                    <a:pt x="21000" y="7406"/>
                    <a:pt x="21150" y="7145"/>
                    <a:pt x="21290" y="6962"/>
                  </a:cubicBezTo>
                  <a:cubicBezTo>
                    <a:pt x="21430" y="6780"/>
                    <a:pt x="21559" y="6675"/>
                    <a:pt x="21570" y="6702"/>
                  </a:cubicBezTo>
                  <a:cubicBezTo>
                    <a:pt x="21581" y="6728"/>
                    <a:pt x="21473" y="6884"/>
                    <a:pt x="21107" y="7432"/>
                  </a:cubicBezTo>
                  <a:cubicBezTo>
                    <a:pt x="20741" y="7980"/>
                    <a:pt x="20117" y="8919"/>
                    <a:pt x="19514" y="9910"/>
                  </a:cubicBezTo>
                  <a:cubicBezTo>
                    <a:pt x="18911" y="10902"/>
                    <a:pt x="18329" y="11945"/>
                    <a:pt x="17985" y="12545"/>
                  </a:cubicBezTo>
                  <a:cubicBezTo>
                    <a:pt x="17640" y="13145"/>
                    <a:pt x="17532" y="13302"/>
                    <a:pt x="17414" y="13562"/>
                  </a:cubicBezTo>
                  <a:cubicBezTo>
                    <a:pt x="17295" y="13823"/>
                    <a:pt x="17166" y="14188"/>
                    <a:pt x="17209" y="14241"/>
                  </a:cubicBezTo>
                  <a:cubicBezTo>
                    <a:pt x="17252" y="14293"/>
                    <a:pt x="17468" y="14032"/>
                    <a:pt x="17866" y="13406"/>
                  </a:cubicBezTo>
                  <a:cubicBezTo>
                    <a:pt x="18265" y="12780"/>
                    <a:pt x="18846" y="11788"/>
                    <a:pt x="19406" y="10849"/>
                  </a:cubicBezTo>
                  <a:cubicBezTo>
                    <a:pt x="19966" y="9910"/>
                    <a:pt x="20504" y="9023"/>
                    <a:pt x="20827" y="8502"/>
                  </a:cubicBezTo>
                  <a:cubicBezTo>
                    <a:pt x="21150" y="7980"/>
                    <a:pt x="21258" y="7823"/>
                    <a:pt x="21258" y="7771"/>
                  </a:cubicBezTo>
                  <a:cubicBezTo>
                    <a:pt x="21258" y="7719"/>
                    <a:pt x="21150" y="7771"/>
                    <a:pt x="20849" y="8241"/>
                  </a:cubicBezTo>
                  <a:cubicBezTo>
                    <a:pt x="20547" y="8710"/>
                    <a:pt x="20052" y="9597"/>
                    <a:pt x="19729" y="10302"/>
                  </a:cubicBezTo>
                  <a:cubicBezTo>
                    <a:pt x="19406" y="11006"/>
                    <a:pt x="19255" y="11528"/>
                    <a:pt x="19104" y="12049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2327001" y="-103777"/>
              <a:ext cx="5978132" cy="394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64" fill="norm" stroke="1" extrusionOk="0">
                  <a:moveTo>
                    <a:pt x="5463" y="1477"/>
                  </a:moveTo>
                  <a:cubicBezTo>
                    <a:pt x="5263" y="1439"/>
                    <a:pt x="5063" y="1401"/>
                    <a:pt x="4763" y="1533"/>
                  </a:cubicBezTo>
                  <a:cubicBezTo>
                    <a:pt x="4464" y="1666"/>
                    <a:pt x="4064" y="1969"/>
                    <a:pt x="3690" y="2272"/>
                  </a:cubicBezTo>
                  <a:cubicBezTo>
                    <a:pt x="3315" y="2575"/>
                    <a:pt x="2966" y="2877"/>
                    <a:pt x="2716" y="3095"/>
                  </a:cubicBezTo>
                  <a:cubicBezTo>
                    <a:pt x="2466" y="3313"/>
                    <a:pt x="2316" y="3445"/>
                    <a:pt x="2216" y="3540"/>
                  </a:cubicBezTo>
                  <a:cubicBezTo>
                    <a:pt x="2117" y="3635"/>
                    <a:pt x="2067" y="3691"/>
                    <a:pt x="2085" y="3701"/>
                  </a:cubicBezTo>
                  <a:cubicBezTo>
                    <a:pt x="2104" y="3710"/>
                    <a:pt x="2191" y="3672"/>
                    <a:pt x="2416" y="3483"/>
                  </a:cubicBezTo>
                  <a:cubicBezTo>
                    <a:pt x="2641" y="3294"/>
                    <a:pt x="3003" y="2953"/>
                    <a:pt x="3359" y="2622"/>
                  </a:cubicBezTo>
                  <a:cubicBezTo>
                    <a:pt x="3715" y="2291"/>
                    <a:pt x="4064" y="1969"/>
                    <a:pt x="4370" y="1694"/>
                  </a:cubicBezTo>
                  <a:cubicBezTo>
                    <a:pt x="4676" y="1420"/>
                    <a:pt x="4938" y="1193"/>
                    <a:pt x="5107" y="1060"/>
                  </a:cubicBezTo>
                  <a:cubicBezTo>
                    <a:pt x="5275" y="928"/>
                    <a:pt x="5350" y="890"/>
                    <a:pt x="5363" y="909"/>
                  </a:cubicBezTo>
                  <a:cubicBezTo>
                    <a:pt x="5375" y="928"/>
                    <a:pt x="5325" y="1003"/>
                    <a:pt x="5101" y="1240"/>
                  </a:cubicBezTo>
                  <a:cubicBezTo>
                    <a:pt x="4876" y="1477"/>
                    <a:pt x="4476" y="1874"/>
                    <a:pt x="4064" y="2253"/>
                  </a:cubicBezTo>
                  <a:cubicBezTo>
                    <a:pt x="3652" y="2631"/>
                    <a:pt x="3228" y="2991"/>
                    <a:pt x="2928" y="3247"/>
                  </a:cubicBezTo>
                  <a:cubicBezTo>
                    <a:pt x="2628" y="3502"/>
                    <a:pt x="2454" y="3654"/>
                    <a:pt x="2335" y="3786"/>
                  </a:cubicBezTo>
                  <a:cubicBezTo>
                    <a:pt x="2216" y="3919"/>
                    <a:pt x="2154" y="4032"/>
                    <a:pt x="2154" y="4089"/>
                  </a:cubicBezTo>
                  <a:cubicBezTo>
                    <a:pt x="2154" y="4146"/>
                    <a:pt x="2216" y="4146"/>
                    <a:pt x="2460" y="3966"/>
                  </a:cubicBezTo>
                  <a:cubicBezTo>
                    <a:pt x="2703" y="3786"/>
                    <a:pt x="3128" y="3426"/>
                    <a:pt x="3540" y="3076"/>
                  </a:cubicBezTo>
                  <a:cubicBezTo>
                    <a:pt x="3952" y="2726"/>
                    <a:pt x="4351" y="2385"/>
                    <a:pt x="4701" y="2073"/>
                  </a:cubicBezTo>
                  <a:cubicBezTo>
                    <a:pt x="5051" y="1760"/>
                    <a:pt x="5350" y="1477"/>
                    <a:pt x="5538" y="1306"/>
                  </a:cubicBezTo>
                  <a:cubicBezTo>
                    <a:pt x="5725" y="1136"/>
                    <a:pt x="5800" y="1079"/>
                    <a:pt x="5819" y="1088"/>
                  </a:cubicBezTo>
                  <a:cubicBezTo>
                    <a:pt x="5837" y="1098"/>
                    <a:pt x="5800" y="1174"/>
                    <a:pt x="5581" y="1420"/>
                  </a:cubicBezTo>
                  <a:cubicBezTo>
                    <a:pt x="5363" y="1666"/>
                    <a:pt x="4963" y="2082"/>
                    <a:pt x="4545" y="2480"/>
                  </a:cubicBezTo>
                  <a:cubicBezTo>
                    <a:pt x="4127" y="2877"/>
                    <a:pt x="3690" y="3256"/>
                    <a:pt x="3303" y="3597"/>
                  </a:cubicBezTo>
                  <a:cubicBezTo>
                    <a:pt x="2916" y="3938"/>
                    <a:pt x="2579" y="4240"/>
                    <a:pt x="2385" y="4430"/>
                  </a:cubicBezTo>
                  <a:cubicBezTo>
                    <a:pt x="2191" y="4619"/>
                    <a:pt x="2142" y="4695"/>
                    <a:pt x="2154" y="4733"/>
                  </a:cubicBezTo>
                  <a:cubicBezTo>
                    <a:pt x="2166" y="4770"/>
                    <a:pt x="2241" y="4770"/>
                    <a:pt x="2497" y="4600"/>
                  </a:cubicBezTo>
                  <a:cubicBezTo>
                    <a:pt x="2753" y="4430"/>
                    <a:pt x="3190" y="4089"/>
                    <a:pt x="3609" y="3748"/>
                  </a:cubicBezTo>
                  <a:cubicBezTo>
                    <a:pt x="4027" y="3407"/>
                    <a:pt x="4426" y="3067"/>
                    <a:pt x="4857" y="2669"/>
                  </a:cubicBezTo>
                  <a:cubicBezTo>
                    <a:pt x="5288" y="2272"/>
                    <a:pt x="5750" y="1817"/>
                    <a:pt x="6149" y="1429"/>
                  </a:cubicBezTo>
                  <a:cubicBezTo>
                    <a:pt x="6549" y="1041"/>
                    <a:pt x="6886" y="719"/>
                    <a:pt x="7105" y="539"/>
                  </a:cubicBezTo>
                  <a:cubicBezTo>
                    <a:pt x="7323" y="360"/>
                    <a:pt x="7423" y="322"/>
                    <a:pt x="7460" y="360"/>
                  </a:cubicBezTo>
                  <a:cubicBezTo>
                    <a:pt x="7498" y="397"/>
                    <a:pt x="7473" y="511"/>
                    <a:pt x="7292" y="757"/>
                  </a:cubicBezTo>
                  <a:cubicBezTo>
                    <a:pt x="7111" y="1003"/>
                    <a:pt x="6774" y="1382"/>
                    <a:pt x="6412" y="1751"/>
                  </a:cubicBezTo>
                  <a:cubicBezTo>
                    <a:pt x="6049" y="2120"/>
                    <a:pt x="5662" y="2480"/>
                    <a:pt x="5244" y="2840"/>
                  </a:cubicBezTo>
                  <a:cubicBezTo>
                    <a:pt x="4826" y="3199"/>
                    <a:pt x="4376" y="3559"/>
                    <a:pt x="3964" y="3900"/>
                  </a:cubicBezTo>
                  <a:cubicBezTo>
                    <a:pt x="3552" y="4240"/>
                    <a:pt x="3178" y="4562"/>
                    <a:pt x="2928" y="4770"/>
                  </a:cubicBezTo>
                  <a:cubicBezTo>
                    <a:pt x="2678" y="4979"/>
                    <a:pt x="2554" y="5073"/>
                    <a:pt x="2460" y="5140"/>
                  </a:cubicBezTo>
                  <a:cubicBezTo>
                    <a:pt x="2366" y="5206"/>
                    <a:pt x="2304" y="5244"/>
                    <a:pt x="2316" y="5263"/>
                  </a:cubicBezTo>
                  <a:cubicBezTo>
                    <a:pt x="2329" y="5282"/>
                    <a:pt x="2416" y="5282"/>
                    <a:pt x="2666" y="5121"/>
                  </a:cubicBezTo>
                  <a:cubicBezTo>
                    <a:pt x="2916" y="4960"/>
                    <a:pt x="3328" y="4638"/>
                    <a:pt x="3746" y="4288"/>
                  </a:cubicBezTo>
                  <a:cubicBezTo>
                    <a:pt x="4164" y="3938"/>
                    <a:pt x="4589" y="3559"/>
                    <a:pt x="4982" y="3209"/>
                  </a:cubicBezTo>
                  <a:cubicBezTo>
                    <a:pt x="5375" y="2858"/>
                    <a:pt x="5737" y="2537"/>
                    <a:pt x="6112" y="2186"/>
                  </a:cubicBezTo>
                  <a:cubicBezTo>
                    <a:pt x="6486" y="1836"/>
                    <a:pt x="6874" y="1458"/>
                    <a:pt x="7154" y="1183"/>
                  </a:cubicBezTo>
                  <a:cubicBezTo>
                    <a:pt x="7435" y="909"/>
                    <a:pt x="7610" y="738"/>
                    <a:pt x="7797" y="596"/>
                  </a:cubicBezTo>
                  <a:cubicBezTo>
                    <a:pt x="7985" y="454"/>
                    <a:pt x="8185" y="341"/>
                    <a:pt x="8266" y="322"/>
                  </a:cubicBezTo>
                  <a:cubicBezTo>
                    <a:pt x="8347" y="303"/>
                    <a:pt x="8309" y="379"/>
                    <a:pt x="8097" y="606"/>
                  </a:cubicBezTo>
                  <a:cubicBezTo>
                    <a:pt x="7885" y="833"/>
                    <a:pt x="7498" y="1212"/>
                    <a:pt x="7092" y="1600"/>
                  </a:cubicBezTo>
                  <a:cubicBezTo>
                    <a:pt x="6686" y="1988"/>
                    <a:pt x="6262" y="2385"/>
                    <a:pt x="5875" y="2726"/>
                  </a:cubicBezTo>
                  <a:cubicBezTo>
                    <a:pt x="5488" y="3067"/>
                    <a:pt x="5138" y="3351"/>
                    <a:pt x="4776" y="3663"/>
                  </a:cubicBezTo>
                  <a:cubicBezTo>
                    <a:pt x="4414" y="3975"/>
                    <a:pt x="4039" y="4316"/>
                    <a:pt x="3683" y="4638"/>
                  </a:cubicBezTo>
                  <a:cubicBezTo>
                    <a:pt x="3328" y="4960"/>
                    <a:pt x="2991" y="5263"/>
                    <a:pt x="2772" y="5452"/>
                  </a:cubicBezTo>
                  <a:cubicBezTo>
                    <a:pt x="2554" y="5641"/>
                    <a:pt x="2454" y="5717"/>
                    <a:pt x="2447" y="5745"/>
                  </a:cubicBezTo>
                  <a:cubicBezTo>
                    <a:pt x="2441" y="5774"/>
                    <a:pt x="2529" y="5755"/>
                    <a:pt x="2803" y="5566"/>
                  </a:cubicBezTo>
                  <a:cubicBezTo>
                    <a:pt x="3078" y="5376"/>
                    <a:pt x="3540" y="5017"/>
                    <a:pt x="3996" y="4647"/>
                  </a:cubicBezTo>
                  <a:cubicBezTo>
                    <a:pt x="4451" y="4278"/>
                    <a:pt x="4901" y="3900"/>
                    <a:pt x="5344" y="3521"/>
                  </a:cubicBezTo>
                  <a:cubicBezTo>
                    <a:pt x="5787" y="3142"/>
                    <a:pt x="6224" y="2764"/>
                    <a:pt x="6655" y="2385"/>
                  </a:cubicBezTo>
                  <a:cubicBezTo>
                    <a:pt x="7086" y="2007"/>
                    <a:pt x="7510" y="1628"/>
                    <a:pt x="7922" y="1278"/>
                  </a:cubicBezTo>
                  <a:cubicBezTo>
                    <a:pt x="8334" y="928"/>
                    <a:pt x="8734" y="606"/>
                    <a:pt x="8965" y="426"/>
                  </a:cubicBezTo>
                  <a:cubicBezTo>
                    <a:pt x="9196" y="246"/>
                    <a:pt x="9258" y="208"/>
                    <a:pt x="9321" y="189"/>
                  </a:cubicBezTo>
                  <a:cubicBezTo>
                    <a:pt x="9383" y="170"/>
                    <a:pt x="9446" y="170"/>
                    <a:pt x="9433" y="227"/>
                  </a:cubicBezTo>
                  <a:cubicBezTo>
                    <a:pt x="9421" y="284"/>
                    <a:pt x="9333" y="397"/>
                    <a:pt x="9108" y="615"/>
                  </a:cubicBezTo>
                  <a:cubicBezTo>
                    <a:pt x="8884" y="833"/>
                    <a:pt x="8522" y="1155"/>
                    <a:pt x="8153" y="1477"/>
                  </a:cubicBezTo>
                  <a:cubicBezTo>
                    <a:pt x="7785" y="1798"/>
                    <a:pt x="7410" y="2120"/>
                    <a:pt x="7017" y="2451"/>
                  </a:cubicBezTo>
                  <a:cubicBezTo>
                    <a:pt x="6624" y="2783"/>
                    <a:pt x="6212" y="3124"/>
                    <a:pt x="5787" y="3483"/>
                  </a:cubicBezTo>
                  <a:cubicBezTo>
                    <a:pt x="5363" y="3843"/>
                    <a:pt x="4926" y="4221"/>
                    <a:pt x="4514" y="4591"/>
                  </a:cubicBezTo>
                  <a:cubicBezTo>
                    <a:pt x="4102" y="4960"/>
                    <a:pt x="3715" y="5319"/>
                    <a:pt x="3434" y="5575"/>
                  </a:cubicBezTo>
                  <a:cubicBezTo>
                    <a:pt x="3153" y="5831"/>
                    <a:pt x="2978" y="5982"/>
                    <a:pt x="2816" y="6152"/>
                  </a:cubicBezTo>
                  <a:cubicBezTo>
                    <a:pt x="2653" y="6323"/>
                    <a:pt x="2504" y="6512"/>
                    <a:pt x="2466" y="6607"/>
                  </a:cubicBezTo>
                  <a:cubicBezTo>
                    <a:pt x="2429" y="6701"/>
                    <a:pt x="2504" y="6701"/>
                    <a:pt x="2710" y="6569"/>
                  </a:cubicBezTo>
                  <a:cubicBezTo>
                    <a:pt x="2916" y="6436"/>
                    <a:pt x="3253" y="6171"/>
                    <a:pt x="3602" y="5878"/>
                  </a:cubicBezTo>
                  <a:cubicBezTo>
                    <a:pt x="3952" y="5585"/>
                    <a:pt x="4314" y="5263"/>
                    <a:pt x="4695" y="4931"/>
                  </a:cubicBezTo>
                  <a:cubicBezTo>
                    <a:pt x="5076" y="4600"/>
                    <a:pt x="5475" y="4259"/>
                    <a:pt x="5843" y="3938"/>
                  </a:cubicBezTo>
                  <a:cubicBezTo>
                    <a:pt x="6212" y="3616"/>
                    <a:pt x="6549" y="3313"/>
                    <a:pt x="6948" y="2963"/>
                  </a:cubicBezTo>
                  <a:cubicBezTo>
                    <a:pt x="7348" y="2612"/>
                    <a:pt x="7810" y="2215"/>
                    <a:pt x="8241" y="1855"/>
                  </a:cubicBezTo>
                  <a:cubicBezTo>
                    <a:pt x="8671" y="1495"/>
                    <a:pt x="9071" y="1174"/>
                    <a:pt x="9346" y="956"/>
                  </a:cubicBezTo>
                  <a:cubicBezTo>
                    <a:pt x="9620" y="738"/>
                    <a:pt x="9770" y="625"/>
                    <a:pt x="9889" y="549"/>
                  </a:cubicBezTo>
                  <a:cubicBezTo>
                    <a:pt x="10007" y="473"/>
                    <a:pt x="10095" y="435"/>
                    <a:pt x="10089" y="445"/>
                  </a:cubicBezTo>
                  <a:cubicBezTo>
                    <a:pt x="10082" y="454"/>
                    <a:pt x="9982" y="511"/>
                    <a:pt x="9726" y="710"/>
                  </a:cubicBezTo>
                  <a:cubicBezTo>
                    <a:pt x="9471" y="909"/>
                    <a:pt x="9059" y="1249"/>
                    <a:pt x="8653" y="1581"/>
                  </a:cubicBezTo>
                  <a:cubicBezTo>
                    <a:pt x="8247" y="1912"/>
                    <a:pt x="7847" y="2234"/>
                    <a:pt x="7423" y="2575"/>
                  </a:cubicBezTo>
                  <a:cubicBezTo>
                    <a:pt x="6998" y="2915"/>
                    <a:pt x="6549" y="3275"/>
                    <a:pt x="6081" y="3644"/>
                  </a:cubicBezTo>
                  <a:cubicBezTo>
                    <a:pt x="5612" y="4013"/>
                    <a:pt x="5126" y="4392"/>
                    <a:pt x="4645" y="4780"/>
                  </a:cubicBezTo>
                  <a:cubicBezTo>
                    <a:pt x="4164" y="5168"/>
                    <a:pt x="3690" y="5566"/>
                    <a:pt x="3240" y="5963"/>
                  </a:cubicBezTo>
                  <a:cubicBezTo>
                    <a:pt x="2791" y="6361"/>
                    <a:pt x="2366" y="6758"/>
                    <a:pt x="2123" y="6985"/>
                  </a:cubicBezTo>
                  <a:cubicBezTo>
                    <a:pt x="1879" y="7213"/>
                    <a:pt x="1817" y="7269"/>
                    <a:pt x="1754" y="7317"/>
                  </a:cubicBezTo>
                  <a:cubicBezTo>
                    <a:pt x="1692" y="7364"/>
                    <a:pt x="1630" y="7402"/>
                    <a:pt x="1636" y="7402"/>
                  </a:cubicBezTo>
                  <a:cubicBezTo>
                    <a:pt x="1642" y="7402"/>
                    <a:pt x="1717" y="7364"/>
                    <a:pt x="1948" y="7184"/>
                  </a:cubicBezTo>
                  <a:cubicBezTo>
                    <a:pt x="2179" y="7004"/>
                    <a:pt x="2566" y="6682"/>
                    <a:pt x="2953" y="6351"/>
                  </a:cubicBezTo>
                  <a:cubicBezTo>
                    <a:pt x="3340" y="6020"/>
                    <a:pt x="3727" y="5679"/>
                    <a:pt x="4152" y="5310"/>
                  </a:cubicBezTo>
                  <a:cubicBezTo>
                    <a:pt x="4576" y="4941"/>
                    <a:pt x="5038" y="4543"/>
                    <a:pt x="5444" y="4193"/>
                  </a:cubicBezTo>
                  <a:cubicBezTo>
                    <a:pt x="5850" y="3843"/>
                    <a:pt x="6199" y="3540"/>
                    <a:pt x="6555" y="3228"/>
                  </a:cubicBezTo>
                  <a:cubicBezTo>
                    <a:pt x="6911" y="2915"/>
                    <a:pt x="7273" y="2593"/>
                    <a:pt x="7698" y="2234"/>
                  </a:cubicBezTo>
                  <a:cubicBezTo>
                    <a:pt x="8122" y="1874"/>
                    <a:pt x="8609" y="1477"/>
                    <a:pt x="9046" y="1155"/>
                  </a:cubicBezTo>
                  <a:cubicBezTo>
                    <a:pt x="9483" y="833"/>
                    <a:pt x="9870" y="587"/>
                    <a:pt x="10101" y="454"/>
                  </a:cubicBezTo>
                  <a:cubicBezTo>
                    <a:pt x="10332" y="322"/>
                    <a:pt x="10407" y="303"/>
                    <a:pt x="10413" y="322"/>
                  </a:cubicBezTo>
                  <a:cubicBezTo>
                    <a:pt x="10419" y="341"/>
                    <a:pt x="10357" y="397"/>
                    <a:pt x="10139" y="587"/>
                  </a:cubicBezTo>
                  <a:cubicBezTo>
                    <a:pt x="9920" y="776"/>
                    <a:pt x="9545" y="1098"/>
                    <a:pt x="9146" y="1439"/>
                  </a:cubicBezTo>
                  <a:cubicBezTo>
                    <a:pt x="8746" y="1779"/>
                    <a:pt x="8322" y="2139"/>
                    <a:pt x="7885" y="2499"/>
                  </a:cubicBezTo>
                  <a:cubicBezTo>
                    <a:pt x="7448" y="2858"/>
                    <a:pt x="6998" y="3218"/>
                    <a:pt x="6599" y="3549"/>
                  </a:cubicBezTo>
                  <a:cubicBezTo>
                    <a:pt x="6199" y="3881"/>
                    <a:pt x="5850" y="4184"/>
                    <a:pt x="5481" y="4496"/>
                  </a:cubicBezTo>
                  <a:cubicBezTo>
                    <a:pt x="5113" y="4808"/>
                    <a:pt x="4726" y="5130"/>
                    <a:pt x="4364" y="5443"/>
                  </a:cubicBezTo>
                  <a:cubicBezTo>
                    <a:pt x="4002" y="5755"/>
                    <a:pt x="3665" y="6058"/>
                    <a:pt x="3278" y="6417"/>
                  </a:cubicBezTo>
                  <a:cubicBezTo>
                    <a:pt x="2891" y="6777"/>
                    <a:pt x="2454" y="7194"/>
                    <a:pt x="2154" y="7478"/>
                  </a:cubicBezTo>
                  <a:cubicBezTo>
                    <a:pt x="1854" y="7762"/>
                    <a:pt x="1692" y="7913"/>
                    <a:pt x="1536" y="8055"/>
                  </a:cubicBezTo>
                  <a:cubicBezTo>
                    <a:pt x="1380" y="8197"/>
                    <a:pt x="1230" y="8329"/>
                    <a:pt x="1211" y="8367"/>
                  </a:cubicBezTo>
                  <a:cubicBezTo>
                    <a:pt x="1193" y="8405"/>
                    <a:pt x="1305" y="8348"/>
                    <a:pt x="1580" y="8131"/>
                  </a:cubicBezTo>
                  <a:cubicBezTo>
                    <a:pt x="1854" y="7913"/>
                    <a:pt x="2291" y="7534"/>
                    <a:pt x="2747" y="7137"/>
                  </a:cubicBezTo>
                  <a:cubicBezTo>
                    <a:pt x="3203" y="6739"/>
                    <a:pt x="3677" y="6323"/>
                    <a:pt x="4071" y="5982"/>
                  </a:cubicBezTo>
                  <a:cubicBezTo>
                    <a:pt x="4464" y="5641"/>
                    <a:pt x="4776" y="5376"/>
                    <a:pt x="5119" y="5073"/>
                  </a:cubicBezTo>
                  <a:cubicBezTo>
                    <a:pt x="5463" y="4770"/>
                    <a:pt x="5837" y="4430"/>
                    <a:pt x="6243" y="4080"/>
                  </a:cubicBezTo>
                  <a:cubicBezTo>
                    <a:pt x="6649" y="3729"/>
                    <a:pt x="7086" y="3370"/>
                    <a:pt x="7492" y="3038"/>
                  </a:cubicBezTo>
                  <a:cubicBezTo>
                    <a:pt x="7897" y="2707"/>
                    <a:pt x="8272" y="2404"/>
                    <a:pt x="8634" y="2120"/>
                  </a:cubicBezTo>
                  <a:cubicBezTo>
                    <a:pt x="8996" y="1836"/>
                    <a:pt x="9346" y="1571"/>
                    <a:pt x="9726" y="1287"/>
                  </a:cubicBezTo>
                  <a:cubicBezTo>
                    <a:pt x="10107" y="1003"/>
                    <a:pt x="10519" y="700"/>
                    <a:pt x="10819" y="492"/>
                  </a:cubicBezTo>
                  <a:cubicBezTo>
                    <a:pt x="11119" y="284"/>
                    <a:pt x="11306" y="170"/>
                    <a:pt x="11449" y="95"/>
                  </a:cubicBezTo>
                  <a:cubicBezTo>
                    <a:pt x="11593" y="19"/>
                    <a:pt x="11693" y="-19"/>
                    <a:pt x="11699" y="9"/>
                  </a:cubicBezTo>
                  <a:cubicBezTo>
                    <a:pt x="11705" y="38"/>
                    <a:pt x="11618" y="132"/>
                    <a:pt x="11356" y="350"/>
                  </a:cubicBezTo>
                  <a:cubicBezTo>
                    <a:pt x="11094" y="568"/>
                    <a:pt x="10657" y="909"/>
                    <a:pt x="10207" y="1259"/>
                  </a:cubicBezTo>
                  <a:cubicBezTo>
                    <a:pt x="9758" y="1609"/>
                    <a:pt x="9296" y="1969"/>
                    <a:pt x="8890" y="2291"/>
                  </a:cubicBezTo>
                  <a:cubicBezTo>
                    <a:pt x="8484" y="2612"/>
                    <a:pt x="8135" y="2896"/>
                    <a:pt x="7785" y="3171"/>
                  </a:cubicBezTo>
                  <a:cubicBezTo>
                    <a:pt x="7435" y="3445"/>
                    <a:pt x="7086" y="3710"/>
                    <a:pt x="6705" y="4023"/>
                  </a:cubicBezTo>
                  <a:cubicBezTo>
                    <a:pt x="6324" y="4335"/>
                    <a:pt x="5912" y="4695"/>
                    <a:pt x="5481" y="5073"/>
                  </a:cubicBezTo>
                  <a:cubicBezTo>
                    <a:pt x="5051" y="5452"/>
                    <a:pt x="4601" y="5850"/>
                    <a:pt x="4195" y="6219"/>
                  </a:cubicBezTo>
                  <a:cubicBezTo>
                    <a:pt x="3790" y="6588"/>
                    <a:pt x="3428" y="6929"/>
                    <a:pt x="3016" y="7317"/>
                  </a:cubicBezTo>
                  <a:cubicBezTo>
                    <a:pt x="2603" y="7705"/>
                    <a:pt x="2142" y="8140"/>
                    <a:pt x="1723" y="8528"/>
                  </a:cubicBezTo>
                  <a:cubicBezTo>
                    <a:pt x="1305" y="8916"/>
                    <a:pt x="930" y="9257"/>
                    <a:pt x="706" y="9456"/>
                  </a:cubicBezTo>
                  <a:cubicBezTo>
                    <a:pt x="481" y="9655"/>
                    <a:pt x="406" y="9711"/>
                    <a:pt x="412" y="9721"/>
                  </a:cubicBezTo>
                  <a:cubicBezTo>
                    <a:pt x="419" y="9730"/>
                    <a:pt x="506" y="9692"/>
                    <a:pt x="756" y="9484"/>
                  </a:cubicBezTo>
                  <a:cubicBezTo>
                    <a:pt x="1005" y="9276"/>
                    <a:pt x="1417" y="8897"/>
                    <a:pt x="1773" y="8566"/>
                  </a:cubicBezTo>
                  <a:cubicBezTo>
                    <a:pt x="2129" y="8235"/>
                    <a:pt x="2429" y="7951"/>
                    <a:pt x="2760" y="7629"/>
                  </a:cubicBezTo>
                  <a:cubicBezTo>
                    <a:pt x="3090" y="7307"/>
                    <a:pt x="3452" y="6948"/>
                    <a:pt x="3802" y="6616"/>
                  </a:cubicBezTo>
                  <a:cubicBezTo>
                    <a:pt x="4152" y="6285"/>
                    <a:pt x="4489" y="5982"/>
                    <a:pt x="4857" y="5641"/>
                  </a:cubicBezTo>
                  <a:cubicBezTo>
                    <a:pt x="5225" y="5301"/>
                    <a:pt x="5625" y="4922"/>
                    <a:pt x="6049" y="4534"/>
                  </a:cubicBezTo>
                  <a:cubicBezTo>
                    <a:pt x="6474" y="4146"/>
                    <a:pt x="6923" y="3748"/>
                    <a:pt x="7336" y="3398"/>
                  </a:cubicBezTo>
                  <a:cubicBezTo>
                    <a:pt x="7748" y="3048"/>
                    <a:pt x="8122" y="2745"/>
                    <a:pt x="8540" y="2404"/>
                  </a:cubicBezTo>
                  <a:cubicBezTo>
                    <a:pt x="8959" y="2063"/>
                    <a:pt x="9421" y="1685"/>
                    <a:pt x="9833" y="1363"/>
                  </a:cubicBezTo>
                  <a:cubicBezTo>
                    <a:pt x="10245" y="1041"/>
                    <a:pt x="10607" y="776"/>
                    <a:pt x="10819" y="644"/>
                  </a:cubicBezTo>
                  <a:cubicBezTo>
                    <a:pt x="11031" y="511"/>
                    <a:pt x="11094" y="511"/>
                    <a:pt x="11100" y="539"/>
                  </a:cubicBezTo>
                  <a:cubicBezTo>
                    <a:pt x="11106" y="568"/>
                    <a:pt x="11056" y="625"/>
                    <a:pt x="10838" y="842"/>
                  </a:cubicBezTo>
                  <a:cubicBezTo>
                    <a:pt x="10619" y="1060"/>
                    <a:pt x="10232" y="1439"/>
                    <a:pt x="9820" y="1808"/>
                  </a:cubicBezTo>
                  <a:cubicBezTo>
                    <a:pt x="9408" y="2177"/>
                    <a:pt x="8971" y="2537"/>
                    <a:pt x="8590" y="2849"/>
                  </a:cubicBezTo>
                  <a:cubicBezTo>
                    <a:pt x="8209" y="3161"/>
                    <a:pt x="7885" y="3426"/>
                    <a:pt x="7535" y="3710"/>
                  </a:cubicBezTo>
                  <a:cubicBezTo>
                    <a:pt x="7186" y="3994"/>
                    <a:pt x="6811" y="4297"/>
                    <a:pt x="6430" y="4610"/>
                  </a:cubicBezTo>
                  <a:cubicBezTo>
                    <a:pt x="6049" y="4922"/>
                    <a:pt x="5662" y="5244"/>
                    <a:pt x="5275" y="5575"/>
                  </a:cubicBezTo>
                  <a:cubicBezTo>
                    <a:pt x="4888" y="5906"/>
                    <a:pt x="4501" y="6247"/>
                    <a:pt x="4133" y="6578"/>
                  </a:cubicBezTo>
                  <a:cubicBezTo>
                    <a:pt x="3765" y="6910"/>
                    <a:pt x="3415" y="7231"/>
                    <a:pt x="3009" y="7610"/>
                  </a:cubicBezTo>
                  <a:cubicBezTo>
                    <a:pt x="2603" y="7989"/>
                    <a:pt x="2142" y="8424"/>
                    <a:pt x="1867" y="8689"/>
                  </a:cubicBezTo>
                  <a:cubicBezTo>
                    <a:pt x="1592" y="8954"/>
                    <a:pt x="1505" y="9049"/>
                    <a:pt x="1405" y="9143"/>
                  </a:cubicBezTo>
                  <a:cubicBezTo>
                    <a:pt x="1305" y="9238"/>
                    <a:pt x="1193" y="9333"/>
                    <a:pt x="1180" y="9371"/>
                  </a:cubicBezTo>
                  <a:cubicBezTo>
                    <a:pt x="1168" y="9409"/>
                    <a:pt x="1255" y="9390"/>
                    <a:pt x="1505" y="9200"/>
                  </a:cubicBezTo>
                  <a:cubicBezTo>
                    <a:pt x="1754" y="9011"/>
                    <a:pt x="2166" y="8651"/>
                    <a:pt x="2579" y="8282"/>
                  </a:cubicBezTo>
                  <a:cubicBezTo>
                    <a:pt x="2991" y="7913"/>
                    <a:pt x="3403" y="7534"/>
                    <a:pt x="3758" y="7203"/>
                  </a:cubicBezTo>
                  <a:cubicBezTo>
                    <a:pt x="4114" y="6872"/>
                    <a:pt x="4414" y="6588"/>
                    <a:pt x="4745" y="6275"/>
                  </a:cubicBezTo>
                  <a:cubicBezTo>
                    <a:pt x="5076" y="5963"/>
                    <a:pt x="5438" y="5622"/>
                    <a:pt x="5806" y="5282"/>
                  </a:cubicBezTo>
                  <a:cubicBezTo>
                    <a:pt x="6174" y="4941"/>
                    <a:pt x="6549" y="4600"/>
                    <a:pt x="6917" y="4259"/>
                  </a:cubicBezTo>
                  <a:cubicBezTo>
                    <a:pt x="7286" y="3919"/>
                    <a:pt x="7648" y="3578"/>
                    <a:pt x="8066" y="3209"/>
                  </a:cubicBezTo>
                  <a:cubicBezTo>
                    <a:pt x="8484" y="2840"/>
                    <a:pt x="8959" y="2442"/>
                    <a:pt x="9414" y="2063"/>
                  </a:cubicBezTo>
                  <a:cubicBezTo>
                    <a:pt x="9870" y="1685"/>
                    <a:pt x="10307" y="1325"/>
                    <a:pt x="10557" y="1117"/>
                  </a:cubicBezTo>
                  <a:cubicBezTo>
                    <a:pt x="10806" y="909"/>
                    <a:pt x="10869" y="852"/>
                    <a:pt x="10944" y="795"/>
                  </a:cubicBezTo>
                  <a:cubicBezTo>
                    <a:pt x="11019" y="738"/>
                    <a:pt x="11106" y="681"/>
                    <a:pt x="11106" y="691"/>
                  </a:cubicBezTo>
                  <a:cubicBezTo>
                    <a:pt x="11106" y="700"/>
                    <a:pt x="11019" y="776"/>
                    <a:pt x="10757" y="1032"/>
                  </a:cubicBezTo>
                  <a:cubicBezTo>
                    <a:pt x="10494" y="1287"/>
                    <a:pt x="10057" y="1723"/>
                    <a:pt x="9614" y="2149"/>
                  </a:cubicBezTo>
                  <a:cubicBezTo>
                    <a:pt x="9171" y="2575"/>
                    <a:pt x="8721" y="2991"/>
                    <a:pt x="8334" y="3351"/>
                  </a:cubicBezTo>
                  <a:cubicBezTo>
                    <a:pt x="7947" y="3710"/>
                    <a:pt x="7623" y="4013"/>
                    <a:pt x="7273" y="4326"/>
                  </a:cubicBezTo>
                  <a:cubicBezTo>
                    <a:pt x="6923" y="4638"/>
                    <a:pt x="6549" y="4960"/>
                    <a:pt x="6174" y="5282"/>
                  </a:cubicBezTo>
                  <a:cubicBezTo>
                    <a:pt x="5800" y="5603"/>
                    <a:pt x="5425" y="5925"/>
                    <a:pt x="5051" y="6257"/>
                  </a:cubicBezTo>
                  <a:cubicBezTo>
                    <a:pt x="4676" y="6588"/>
                    <a:pt x="4302" y="6929"/>
                    <a:pt x="3946" y="7260"/>
                  </a:cubicBezTo>
                  <a:cubicBezTo>
                    <a:pt x="3590" y="7591"/>
                    <a:pt x="3253" y="7913"/>
                    <a:pt x="2897" y="8273"/>
                  </a:cubicBezTo>
                  <a:cubicBezTo>
                    <a:pt x="2541" y="8632"/>
                    <a:pt x="2166" y="9030"/>
                    <a:pt x="1848" y="9342"/>
                  </a:cubicBezTo>
                  <a:cubicBezTo>
                    <a:pt x="1530" y="9655"/>
                    <a:pt x="1268" y="9882"/>
                    <a:pt x="1105" y="10024"/>
                  </a:cubicBezTo>
                  <a:cubicBezTo>
                    <a:pt x="943" y="10166"/>
                    <a:pt x="880" y="10223"/>
                    <a:pt x="887" y="10232"/>
                  </a:cubicBezTo>
                  <a:cubicBezTo>
                    <a:pt x="893" y="10241"/>
                    <a:pt x="968" y="10204"/>
                    <a:pt x="1224" y="9995"/>
                  </a:cubicBezTo>
                  <a:cubicBezTo>
                    <a:pt x="1480" y="9787"/>
                    <a:pt x="1917" y="9409"/>
                    <a:pt x="2360" y="9002"/>
                  </a:cubicBezTo>
                  <a:cubicBezTo>
                    <a:pt x="2803" y="8594"/>
                    <a:pt x="3253" y="8159"/>
                    <a:pt x="3646" y="7780"/>
                  </a:cubicBezTo>
                  <a:cubicBezTo>
                    <a:pt x="4039" y="7402"/>
                    <a:pt x="4376" y="7080"/>
                    <a:pt x="4751" y="6730"/>
                  </a:cubicBezTo>
                  <a:cubicBezTo>
                    <a:pt x="5126" y="6380"/>
                    <a:pt x="5538" y="6001"/>
                    <a:pt x="5956" y="5622"/>
                  </a:cubicBezTo>
                  <a:cubicBezTo>
                    <a:pt x="6374" y="5244"/>
                    <a:pt x="6799" y="4865"/>
                    <a:pt x="7223" y="4487"/>
                  </a:cubicBezTo>
                  <a:cubicBezTo>
                    <a:pt x="7648" y="4108"/>
                    <a:pt x="8072" y="3729"/>
                    <a:pt x="8472" y="3379"/>
                  </a:cubicBezTo>
                  <a:cubicBezTo>
                    <a:pt x="8871" y="3029"/>
                    <a:pt x="9246" y="2707"/>
                    <a:pt x="9645" y="2366"/>
                  </a:cubicBezTo>
                  <a:cubicBezTo>
                    <a:pt x="10045" y="2026"/>
                    <a:pt x="10469" y="1666"/>
                    <a:pt x="10825" y="1372"/>
                  </a:cubicBezTo>
                  <a:cubicBezTo>
                    <a:pt x="11181" y="1079"/>
                    <a:pt x="11468" y="852"/>
                    <a:pt x="11637" y="710"/>
                  </a:cubicBezTo>
                  <a:cubicBezTo>
                    <a:pt x="11805" y="568"/>
                    <a:pt x="11855" y="511"/>
                    <a:pt x="11837" y="502"/>
                  </a:cubicBezTo>
                  <a:cubicBezTo>
                    <a:pt x="11818" y="492"/>
                    <a:pt x="11730" y="530"/>
                    <a:pt x="11456" y="738"/>
                  </a:cubicBezTo>
                  <a:cubicBezTo>
                    <a:pt x="11181" y="946"/>
                    <a:pt x="10719" y="1325"/>
                    <a:pt x="10257" y="1723"/>
                  </a:cubicBezTo>
                  <a:cubicBezTo>
                    <a:pt x="9795" y="2120"/>
                    <a:pt x="9333" y="2537"/>
                    <a:pt x="8940" y="2896"/>
                  </a:cubicBezTo>
                  <a:cubicBezTo>
                    <a:pt x="8547" y="3256"/>
                    <a:pt x="8222" y="3559"/>
                    <a:pt x="7872" y="3890"/>
                  </a:cubicBezTo>
                  <a:cubicBezTo>
                    <a:pt x="7523" y="4221"/>
                    <a:pt x="7148" y="4581"/>
                    <a:pt x="6774" y="4931"/>
                  </a:cubicBezTo>
                  <a:cubicBezTo>
                    <a:pt x="6399" y="5282"/>
                    <a:pt x="6025" y="5622"/>
                    <a:pt x="5662" y="5963"/>
                  </a:cubicBezTo>
                  <a:cubicBezTo>
                    <a:pt x="5300" y="6304"/>
                    <a:pt x="4951" y="6645"/>
                    <a:pt x="4557" y="7033"/>
                  </a:cubicBezTo>
                  <a:cubicBezTo>
                    <a:pt x="4164" y="7421"/>
                    <a:pt x="3727" y="7856"/>
                    <a:pt x="3353" y="8235"/>
                  </a:cubicBezTo>
                  <a:cubicBezTo>
                    <a:pt x="2978" y="8613"/>
                    <a:pt x="2666" y="8935"/>
                    <a:pt x="2429" y="9172"/>
                  </a:cubicBezTo>
                  <a:cubicBezTo>
                    <a:pt x="2191" y="9409"/>
                    <a:pt x="2029" y="9560"/>
                    <a:pt x="2004" y="9598"/>
                  </a:cubicBezTo>
                  <a:cubicBezTo>
                    <a:pt x="1979" y="9636"/>
                    <a:pt x="2092" y="9560"/>
                    <a:pt x="2310" y="9380"/>
                  </a:cubicBezTo>
                  <a:cubicBezTo>
                    <a:pt x="2529" y="9200"/>
                    <a:pt x="2853" y="8916"/>
                    <a:pt x="3240" y="8557"/>
                  </a:cubicBezTo>
                  <a:cubicBezTo>
                    <a:pt x="3627" y="8197"/>
                    <a:pt x="4077" y="7762"/>
                    <a:pt x="4470" y="7392"/>
                  </a:cubicBezTo>
                  <a:cubicBezTo>
                    <a:pt x="4863" y="7023"/>
                    <a:pt x="5200" y="6720"/>
                    <a:pt x="5575" y="6380"/>
                  </a:cubicBezTo>
                  <a:cubicBezTo>
                    <a:pt x="5950" y="6039"/>
                    <a:pt x="6362" y="5660"/>
                    <a:pt x="6780" y="5291"/>
                  </a:cubicBezTo>
                  <a:cubicBezTo>
                    <a:pt x="7198" y="4922"/>
                    <a:pt x="7623" y="4562"/>
                    <a:pt x="8047" y="4193"/>
                  </a:cubicBezTo>
                  <a:cubicBezTo>
                    <a:pt x="8472" y="3824"/>
                    <a:pt x="8896" y="3445"/>
                    <a:pt x="9321" y="3095"/>
                  </a:cubicBezTo>
                  <a:cubicBezTo>
                    <a:pt x="9745" y="2745"/>
                    <a:pt x="10170" y="2423"/>
                    <a:pt x="10619" y="2092"/>
                  </a:cubicBezTo>
                  <a:cubicBezTo>
                    <a:pt x="11069" y="1760"/>
                    <a:pt x="11543" y="1420"/>
                    <a:pt x="11949" y="1126"/>
                  </a:cubicBezTo>
                  <a:cubicBezTo>
                    <a:pt x="12355" y="833"/>
                    <a:pt x="12692" y="587"/>
                    <a:pt x="12917" y="445"/>
                  </a:cubicBezTo>
                  <a:cubicBezTo>
                    <a:pt x="13141" y="303"/>
                    <a:pt x="13254" y="265"/>
                    <a:pt x="13285" y="284"/>
                  </a:cubicBezTo>
                  <a:cubicBezTo>
                    <a:pt x="13316" y="303"/>
                    <a:pt x="13266" y="379"/>
                    <a:pt x="13041" y="587"/>
                  </a:cubicBezTo>
                  <a:cubicBezTo>
                    <a:pt x="12817" y="795"/>
                    <a:pt x="12417" y="1136"/>
                    <a:pt x="11980" y="1505"/>
                  </a:cubicBezTo>
                  <a:cubicBezTo>
                    <a:pt x="11543" y="1874"/>
                    <a:pt x="11069" y="2272"/>
                    <a:pt x="10663" y="2603"/>
                  </a:cubicBezTo>
                  <a:cubicBezTo>
                    <a:pt x="10257" y="2934"/>
                    <a:pt x="9920" y="3199"/>
                    <a:pt x="9558" y="3483"/>
                  </a:cubicBezTo>
                  <a:cubicBezTo>
                    <a:pt x="9196" y="3767"/>
                    <a:pt x="8809" y="4070"/>
                    <a:pt x="8391" y="4411"/>
                  </a:cubicBezTo>
                  <a:cubicBezTo>
                    <a:pt x="7972" y="4752"/>
                    <a:pt x="7523" y="5130"/>
                    <a:pt x="7067" y="5518"/>
                  </a:cubicBezTo>
                  <a:cubicBezTo>
                    <a:pt x="6611" y="5906"/>
                    <a:pt x="6149" y="6304"/>
                    <a:pt x="5706" y="6692"/>
                  </a:cubicBezTo>
                  <a:cubicBezTo>
                    <a:pt x="5263" y="7080"/>
                    <a:pt x="4838" y="7459"/>
                    <a:pt x="4439" y="7818"/>
                  </a:cubicBezTo>
                  <a:cubicBezTo>
                    <a:pt x="4039" y="8178"/>
                    <a:pt x="3665" y="8519"/>
                    <a:pt x="3265" y="8878"/>
                  </a:cubicBezTo>
                  <a:cubicBezTo>
                    <a:pt x="2866" y="9238"/>
                    <a:pt x="2441" y="9617"/>
                    <a:pt x="2104" y="9910"/>
                  </a:cubicBezTo>
                  <a:cubicBezTo>
                    <a:pt x="1767" y="10204"/>
                    <a:pt x="1517" y="10412"/>
                    <a:pt x="1361" y="10544"/>
                  </a:cubicBezTo>
                  <a:cubicBezTo>
                    <a:pt x="1205" y="10677"/>
                    <a:pt x="1143" y="10734"/>
                    <a:pt x="1143" y="10753"/>
                  </a:cubicBezTo>
                  <a:cubicBezTo>
                    <a:pt x="1143" y="10772"/>
                    <a:pt x="1205" y="10753"/>
                    <a:pt x="1449" y="10573"/>
                  </a:cubicBezTo>
                  <a:cubicBezTo>
                    <a:pt x="1692" y="10393"/>
                    <a:pt x="2117" y="10052"/>
                    <a:pt x="2497" y="9730"/>
                  </a:cubicBezTo>
                  <a:cubicBezTo>
                    <a:pt x="2878" y="9409"/>
                    <a:pt x="3215" y="9106"/>
                    <a:pt x="3565" y="8784"/>
                  </a:cubicBezTo>
                  <a:cubicBezTo>
                    <a:pt x="3914" y="8462"/>
                    <a:pt x="4277" y="8121"/>
                    <a:pt x="4657" y="7771"/>
                  </a:cubicBezTo>
                  <a:cubicBezTo>
                    <a:pt x="5038" y="7421"/>
                    <a:pt x="5438" y="7061"/>
                    <a:pt x="5875" y="6673"/>
                  </a:cubicBezTo>
                  <a:cubicBezTo>
                    <a:pt x="6312" y="6285"/>
                    <a:pt x="6786" y="5868"/>
                    <a:pt x="7267" y="5461"/>
                  </a:cubicBezTo>
                  <a:cubicBezTo>
                    <a:pt x="7748" y="5054"/>
                    <a:pt x="8234" y="4657"/>
                    <a:pt x="8715" y="4269"/>
                  </a:cubicBezTo>
                  <a:cubicBezTo>
                    <a:pt x="9196" y="3881"/>
                    <a:pt x="9670" y="3502"/>
                    <a:pt x="10120" y="3161"/>
                  </a:cubicBezTo>
                  <a:cubicBezTo>
                    <a:pt x="10569" y="2821"/>
                    <a:pt x="10994" y="2518"/>
                    <a:pt x="11387" y="2234"/>
                  </a:cubicBezTo>
                  <a:cubicBezTo>
                    <a:pt x="11780" y="1950"/>
                    <a:pt x="12142" y="1685"/>
                    <a:pt x="12573" y="1391"/>
                  </a:cubicBezTo>
                  <a:cubicBezTo>
                    <a:pt x="13004" y="1098"/>
                    <a:pt x="13503" y="776"/>
                    <a:pt x="13803" y="587"/>
                  </a:cubicBezTo>
                  <a:cubicBezTo>
                    <a:pt x="14103" y="397"/>
                    <a:pt x="14203" y="341"/>
                    <a:pt x="14184" y="360"/>
                  </a:cubicBezTo>
                  <a:cubicBezTo>
                    <a:pt x="14165" y="379"/>
                    <a:pt x="14028" y="473"/>
                    <a:pt x="13772" y="663"/>
                  </a:cubicBezTo>
                  <a:cubicBezTo>
                    <a:pt x="13516" y="852"/>
                    <a:pt x="13141" y="1136"/>
                    <a:pt x="12785" y="1410"/>
                  </a:cubicBezTo>
                  <a:cubicBezTo>
                    <a:pt x="12430" y="1685"/>
                    <a:pt x="12092" y="1950"/>
                    <a:pt x="11743" y="2234"/>
                  </a:cubicBezTo>
                  <a:cubicBezTo>
                    <a:pt x="11393" y="2518"/>
                    <a:pt x="11031" y="2821"/>
                    <a:pt x="10663" y="3114"/>
                  </a:cubicBezTo>
                  <a:cubicBezTo>
                    <a:pt x="10295" y="3407"/>
                    <a:pt x="9920" y="3691"/>
                    <a:pt x="9508" y="4013"/>
                  </a:cubicBezTo>
                  <a:cubicBezTo>
                    <a:pt x="9096" y="4335"/>
                    <a:pt x="8646" y="4695"/>
                    <a:pt x="8203" y="5054"/>
                  </a:cubicBezTo>
                  <a:cubicBezTo>
                    <a:pt x="7760" y="5414"/>
                    <a:pt x="7323" y="5774"/>
                    <a:pt x="6886" y="6143"/>
                  </a:cubicBezTo>
                  <a:cubicBezTo>
                    <a:pt x="6449" y="6512"/>
                    <a:pt x="6012" y="6891"/>
                    <a:pt x="5600" y="7250"/>
                  </a:cubicBezTo>
                  <a:cubicBezTo>
                    <a:pt x="5188" y="7610"/>
                    <a:pt x="4801" y="7951"/>
                    <a:pt x="4395" y="8301"/>
                  </a:cubicBezTo>
                  <a:cubicBezTo>
                    <a:pt x="3989" y="8651"/>
                    <a:pt x="3565" y="9011"/>
                    <a:pt x="3246" y="9276"/>
                  </a:cubicBezTo>
                  <a:cubicBezTo>
                    <a:pt x="2928" y="9541"/>
                    <a:pt x="2716" y="9711"/>
                    <a:pt x="2554" y="9844"/>
                  </a:cubicBezTo>
                  <a:cubicBezTo>
                    <a:pt x="2391" y="9976"/>
                    <a:pt x="2279" y="10071"/>
                    <a:pt x="2279" y="10090"/>
                  </a:cubicBezTo>
                  <a:cubicBezTo>
                    <a:pt x="2279" y="10109"/>
                    <a:pt x="2391" y="10052"/>
                    <a:pt x="2628" y="9863"/>
                  </a:cubicBezTo>
                  <a:cubicBezTo>
                    <a:pt x="2866" y="9674"/>
                    <a:pt x="3228" y="9352"/>
                    <a:pt x="3571" y="9039"/>
                  </a:cubicBezTo>
                  <a:cubicBezTo>
                    <a:pt x="3914" y="8727"/>
                    <a:pt x="4239" y="8424"/>
                    <a:pt x="4582" y="8102"/>
                  </a:cubicBezTo>
                  <a:cubicBezTo>
                    <a:pt x="4926" y="7780"/>
                    <a:pt x="5288" y="7440"/>
                    <a:pt x="5662" y="7099"/>
                  </a:cubicBezTo>
                  <a:cubicBezTo>
                    <a:pt x="6037" y="6758"/>
                    <a:pt x="6424" y="6417"/>
                    <a:pt x="6849" y="6048"/>
                  </a:cubicBezTo>
                  <a:cubicBezTo>
                    <a:pt x="7273" y="5679"/>
                    <a:pt x="7735" y="5282"/>
                    <a:pt x="8203" y="4884"/>
                  </a:cubicBezTo>
                  <a:cubicBezTo>
                    <a:pt x="8671" y="4487"/>
                    <a:pt x="9146" y="4089"/>
                    <a:pt x="9614" y="3720"/>
                  </a:cubicBezTo>
                  <a:cubicBezTo>
                    <a:pt x="10082" y="3351"/>
                    <a:pt x="10544" y="3010"/>
                    <a:pt x="10981" y="2698"/>
                  </a:cubicBezTo>
                  <a:cubicBezTo>
                    <a:pt x="11418" y="2385"/>
                    <a:pt x="11830" y="2101"/>
                    <a:pt x="12280" y="1789"/>
                  </a:cubicBezTo>
                  <a:cubicBezTo>
                    <a:pt x="12729" y="1477"/>
                    <a:pt x="13216" y="1136"/>
                    <a:pt x="13616" y="890"/>
                  </a:cubicBezTo>
                  <a:cubicBezTo>
                    <a:pt x="14015" y="644"/>
                    <a:pt x="14327" y="492"/>
                    <a:pt x="14521" y="407"/>
                  </a:cubicBezTo>
                  <a:cubicBezTo>
                    <a:pt x="14714" y="322"/>
                    <a:pt x="14789" y="303"/>
                    <a:pt x="14771" y="341"/>
                  </a:cubicBezTo>
                  <a:cubicBezTo>
                    <a:pt x="14752" y="379"/>
                    <a:pt x="14640" y="473"/>
                    <a:pt x="14402" y="663"/>
                  </a:cubicBezTo>
                  <a:cubicBezTo>
                    <a:pt x="14165" y="852"/>
                    <a:pt x="13803" y="1136"/>
                    <a:pt x="13441" y="1420"/>
                  </a:cubicBezTo>
                  <a:cubicBezTo>
                    <a:pt x="13079" y="1704"/>
                    <a:pt x="12717" y="1988"/>
                    <a:pt x="12355" y="2262"/>
                  </a:cubicBezTo>
                  <a:cubicBezTo>
                    <a:pt x="11993" y="2537"/>
                    <a:pt x="11631" y="2802"/>
                    <a:pt x="11256" y="3076"/>
                  </a:cubicBezTo>
                  <a:cubicBezTo>
                    <a:pt x="10881" y="3351"/>
                    <a:pt x="10494" y="3635"/>
                    <a:pt x="10057" y="3956"/>
                  </a:cubicBezTo>
                  <a:cubicBezTo>
                    <a:pt x="9620" y="4278"/>
                    <a:pt x="9133" y="4638"/>
                    <a:pt x="8653" y="4998"/>
                  </a:cubicBezTo>
                  <a:cubicBezTo>
                    <a:pt x="8172" y="5357"/>
                    <a:pt x="7698" y="5717"/>
                    <a:pt x="7336" y="6001"/>
                  </a:cubicBezTo>
                  <a:cubicBezTo>
                    <a:pt x="6973" y="6285"/>
                    <a:pt x="6724" y="6493"/>
                    <a:pt x="6362" y="6796"/>
                  </a:cubicBezTo>
                  <a:cubicBezTo>
                    <a:pt x="6000" y="7099"/>
                    <a:pt x="5525" y="7497"/>
                    <a:pt x="5082" y="7875"/>
                  </a:cubicBezTo>
                  <a:cubicBezTo>
                    <a:pt x="4639" y="8254"/>
                    <a:pt x="4227" y="8613"/>
                    <a:pt x="3846" y="8945"/>
                  </a:cubicBezTo>
                  <a:cubicBezTo>
                    <a:pt x="3465" y="9276"/>
                    <a:pt x="3115" y="9579"/>
                    <a:pt x="2710" y="9920"/>
                  </a:cubicBezTo>
                  <a:cubicBezTo>
                    <a:pt x="2304" y="10260"/>
                    <a:pt x="1842" y="10639"/>
                    <a:pt x="1567" y="10866"/>
                  </a:cubicBezTo>
                  <a:cubicBezTo>
                    <a:pt x="1292" y="11093"/>
                    <a:pt x="1205" y="11169"/>
                    <a:pt x="1211" y="11179"/>
                  </a:cubicBezTo>
                  <a:cubicBezTo>
                    <a:pt x="1218" y="11188"/>
                    <a:pt x="1317" y="11131"/>
                    <a:pt x="1548" y="10942"/>
                  </a:cubicBezTo>
                  <a:cubicBezTo>
                    <a:pt x="1779" y="10753"/>
                    <a:pt x="2142" y="10431"/>
                    <a:pt x="2491" y="10118"/>
                  </a:cubicBezTo>
                  <a:cubicBezTo>
                    <a:pt x="2841" y="9806"/>
                    <a:pt x="3178" y="9503"/>
                    <a:pt x="3527" y="9181"/>
                  </a:cubicBezTo>
                  <a:cubicBezTo>
                    <a:pt x="3877" y="8860"/>
                    <a:pt x="4239" y="8519"/>
                    <a:pt x="4614" y="8169"/>
                  </a:cubicBezTo>
                  <a:cubicBezTo>
                    <a:pt x="4988" y="7818"/>
                    <a:pt x="5375" y="7459"/>
                    <a:pt x="5800" y="7080"/>
                  </a:cubicBezTo>
                  <a:cubicBezTo>
                    <a:pt x="6224" y="6701"/>
                    <a:pt x="6686" y="6304"/>
                    <a:pt x="7142" y="5906"/>
                  </a:cubicBezTo>
                  <a:cubicBezTo>
                    <a:pt x="7598" y="5509"/>
                    <a:pt x="8047" y="5111"/>
                    <a:pt x="8484" y="4733"/>
                  </a:cubicBezTo>
                  <a:cubicBezTo>
                    <a:pt x="8921" y="4354"/>
                    <a:pt x="9346" y="3994"/>
                    <a:pt x="9739" y="3654"/>
                  </a:cubicBezTo>
                  <a:cubicBezTo>
                    <a:pt x="10132" y="3313"/>
                    <a:pt x="10494" y="2991"/>
                    <a:pt x="10875" y="2660"/>
                  </a:cubicBezTo>
                  <a:cubicBezTo>
                    <a:pt x="11256" y="2328"/>
                    <a:pt x="11656" y="1988"/>
                    <a:pt x="11899" y="1779"/>
                  </a:cubicBezTo>
                  <a:cubicBezTo>
                    <a:pt x="12142" y="1571"/>
                    <a:pt x="12230" y="1495"/>
                    <a:pt x="12330" y="1410"/>
                  </a:cubicBezTo>
                  <a:cubicBezTo>
                    <a:pt x="12430" y="1325"/>
                    <a:pt x="12542" y="1230"/>
                    <a:pt x="12548" y="1211"/>
                  </a:cubicBezTo>
                  <a:cubicBezTo>
                    <a:pt x="12554" y="1193"/>
                    <a:pt x="12455" y="1249"/>
                    <a:pt x="12186" y="1439"/>
                  </a:cubicBezTo>
                  <a:cubicBezTo>
                    <a:pt x="11918" y="1628"/>
                    <a:pt x="11481" y="1950"/>
                    <a:pt x="11094" y="2243"/>
                  </a:cubicBezTo>
                  <a:cubicBezTo>
                    <a:pt x="10707" y="2537"/>
                    <a:pt x="10369" y="2802"/>
                    <a:pt x="10032" y="3057"/>
                  </a:cubicBezTo>
                  <a:cubicBezTo>
                    <a:pt x="9695" y="3313"/>
                    <a:pt x="9358" y="3559"/>
                    <a:pt x="9009" y="3824"/>
                  </a:cubicBezTo>
                  <a:cubicBezTo>
                    <a:pt x="8659" y="4089"/>
                    <a:pt x="8297" y="4373"/>
                    <a:pt x="7897" y="4695"/>
                  </a:cubicBezTo>
                  <a:cubicBezTo>
                    <a:pt x="7498" y="5017"/>
                    <a:pt x="7061" y="5376"/>
                    <a:pt x="6636" y="5726"/>
                  </a:cubicBezTo>
                  <a:cubicBezTo>
                    <a:pt x="6212" y="6077"/>
                    <a:pt x="5800" y="6417"/>
                    <a:pt x="5400" y="6768"/>
                  </a:cubicBezTo>
                  <a:cubicBezTo>
                    <a:pt x="5001" y="7118"/>
                    <a:pt x="4614" y="7478"/>
                    <a:pt x="4202" y="7875"/>
                  </a:cubicBezTo>
                  <a:cubicBezTo>
                    <a:pt x="3790" y="8273"/>
                    <a:pt x="3353" y="8708"/>
                    <a:pt x="3003" y="9049"/>
                  </a:cubicBezTo>
                  <a:cubicBezTo>
                    <a:pt x="2653" y="9390"/>
                    <a:pt x="2391" y="9636"/>
                    <a:pt x="2223" y="9787"/>
                  </a:cubicBezTo>
                  <a:cubicBezTo>
                    <a:pt x="2054" y="9939"/>
                    <a:pt x="1979" y="9995"/>
                    <a:pt x="1979" y="10005"/>
                  </a:cubicBezTo>
                  <a:cubicBezTo>
                    <a:pt x="1979" y="10014"/>
                    <a:pt x="2054" y="9976"/>
                    <a:pt x="2304" y="9768"/>
                  </a:cubicBezTo>
                  <a:cubicBezTo>
                    <a:pt x="2554" y="9560"/>
                    <a:pt x="2978" y="9181"/>
                    <a:pt x="3428" y="8784"/>
                  </a:cubicBezTo>
                  <a:cubicBezTo>
                    <a:pt x="3877" y="8386"/>
                    <a:pt x="4351" y="7970"/>
                    <a:pt x="4770" y="7610"/>
                  </a:cubicBezTo>
                  <a:cubicBezTo>
                    <a:pt x="5188" y="7250"/>
                    <a:pt x="5550" y="6948"/>
                    <a:pt x="5918" y="6635"/>
                  </a:cubicBezTo>
                  <a:cubicBezTo>
                    <a:pt x="6287" y="6323"/>
                    <a:pt x="6661" y="6001"/>
                    <a:pt x="7061" y="5660"/>
                  </a:cubicBezTo>
                  <a:cubicBezTo>
                    <a:pt x="7460" y="5319"/>
                    <a:pt x="7885" y="4960"/>
                    <a:pt x="8316" y="4600"/>
                  </a:cubicBezTo>
                  <a:cubicBezTo>
                    <a:pt x="8746" y="4240"/>
                    <a:pt x="9183" y="3881"/>
                    <a:pt x="9595" y="3549"/>
                  </a:cubicBezTo>
                  <a:cubicBezTo>
                    <a:pt x="10007" y="3218"/>
                    <a:pt x="10394" y="2915"/>
                    <a:pt x="10831" y="2584"/>
                  </a:cubicBezTo>
                  <a:cubicBezTo>
                    <a:pt x="11268" y="2253"/>
                    <a:pt x="11755" y="1893"/>
                    <a:pt x="12136" y="1619"/>
                  </a:cubicBezTo>
                  <a:cubicBezTo>
                    <a:pt x="12517" y="1344"/>
                    <a:pt x="12792" y="1155"/>
                    <a:pt x="12960" y="1051"/>
                  </a:cubicBezTo>
                  <a:cubicBezTo>
                    <a:pt x="13129" y="946"/>
                    <a:pt x="13191" y="928"/>
                    <a:pt x="13110" y="1003"/>
                  </a:cubicBezTo>
                  <a:cubicBezTo>
                    <a:pt x="13029" y="1079"/>
                    <a:pt x="12804" y="1249"/>
                    <a:pt x="12480" y="1505"/>
                  </a:cubicBezTo>
                  <a:cubicBezTo>
                    <a:pt x="12155" y="1760"/>
                    <a:pt x="11730" y="2101"/>
                    <a:pt x="11356" y="2395"/>
                  </a:cubicBezTo>
                  <a:cubicBezTo>
                    <a:pt x="10981" y="2688"/>
                    <a:pt x="10657" y="2934"/>
                    <a:pt x="10313" y="3190"/>
                  </a:cubicBezTo>
                  <a:cubicBezTo>
                    <a:pt x="9970" y="3445"/>
                    <a:pt x="9608" y="3710"/>
                    <a:pt x="9221" y="3994"/>
                  </a:cubicBezTo>
                  <a:cubicBezTo>
                    <a:pt x="8834" y="4278"/>
                    <a:pt x="8422" y="4581"/>
                    <a:pt x="8010" y="4894"/>
                  </a:cubicBezTo>
                  <a:cubicBezTo>
                    <a:pt x="7598" y="5206"/>
                    <a:pt x="7186" y="5528"/>
                    <a:pt x="6761" y="5868"/>
                  </a:cubicBezTo>
                  <a:cubicBezTo>
                    <a:pt x="6337" y="6209"/>
                    <a:pt x="5900" y="6569"/>
                    <a:pt x="5475" y="6929"/>
                  </a:cubicBezTo>
                  <a:cubicBezTo>
                    <a:pt x="5051" y="7288"/>
                    <a:pt x="4639" y="7648"/>
                    <a:pt x="4202" y="8046"/>
                  </a:cubicBezTo>
                  <a:cubicBezTo>
                    <a:pt x="3765" y="8443"/>
                    <a:pt x="3303" y="8878"/>
                    <a:pt x="2928" y="9219"/>
                  </a:cubicBezTo>
                  <a:cubicBezTo>
                    <a:pt x="2554" y="9560"/>
                    <a:pt x="2266" y="9806"/>
                    <a:pt x="2098" y="9958"/>
                  </a:cubicBezTo>
                  <a:cubicBezTo>
                    <a:pt x="1929" y="10109"/>
                    <a:pt x="1879" y="10166"/>
                    <a:pt x="1886" y="10185"/>
                  </a:cubicBezTo>
                  <a:cubicBezTo>
                    <a:pt x="1892" y="10204"/>
                    <a:pt x="1954" y="10185"/>
                    <a:pt x="2154" y="10043"/>
                  </a:cubicBezTo>
                  <a:cubicBezTo>
                    <a:pt x="2354" y="9901"/>
                    <a:pt x="2691" y="9636"/>
                    <a:pt x="3028" y="9352"/>
                  </a:cubicBezTo>
                  <a:cubicBezTo>
                    <a:pt x="3365" y="9068"/>
                    <a:pt x="3702" y="8765"/>
                    <a:pt x="4039" y="8471"/>
                  </a:cubicBezTo>
                  <a:cubicBezTo>
                    <a:pt x="4376" y="8178"/>
                    <a:pt x="4714" y="7894"/>
                    <a:pt x="5069" y="7601"/>
                  </a:cubicBezTo>
                  <a:cubicBezTo>
                    <a:pt x="5425" y="7307"/>
                    <a:pt x="5800" y="7004"/>
                    <a:pt x="6224" y="6664"/>
                  </a:cubicBezTo>
                  <a:cubicBezTo>
                    <a:pt x="6649" y="6323"/>
                    <a:pt x="7123" y="5944"/>
                    <a:pt x="7598" y="5566"/>
                  </a:cubicBezTo>
                  <a:cubicBezTo>
                    <a:pt x="8072" y="5187"/>
                    <a:pt x="8547" y="4808"/>
                    <a:pt x="9034" y="4430"/>
                  </a:cubicBezTo>
                  <a:cubicBezTo>
                    <a:pt x="9520" y="4051"/>
                    <a:pt x="10020" y="3672"/>
                    <a:pt x="10507" y="3313"/>
                  </a:cubicBezTo>
                  <a:cubicBezTo>
                    <a:pt x="10994" y="2953"/>
                    <a:pt x="11468" y="2612"/>
                    <a:pt x="11886" y="2319"/>
                  </a:cubicBezTo>
                  <a:cubicBezTo>
                    <a:pt x="12305" y="2026"/>
                    <a:pt x="12667" y="1779"/>
                    <a:pt x="13073" y="1514"/>
                  </a:cubicBezTo>
                  <a:cubicBezTo>
                    <a:pt x="13478" y="1249"/>
                    <a:pt x="13928" y="965"/>
                    <a:pt x="14252" y="776"/>
                  </a:cubicBezTo>
                  <a:cubicBezTo>
                    <a:pt x="14577" y="587"/>
                    <a:pt x="14777" y="492"/>
                    <a:pt x="14914" y="435"/>
                  </a:cubicBezTo>
                  <a:cubicBezTo>
                    <a:pt x="15052" y="379"/>
                    <a:pt x="15126" y="360"/>
                    <a:pt x="15120" y="388"/>
                  </a:cubicBezTo>
                  <a:cubicBezTo>
                    <a:pt x="15114" y="416"/>
                    <a:pt x="15027" y="492"/>
                    <a:pt x="14802" y="672"/>
                  </a:cubicBezTo>
                  <a:cubicBezTo>
                    <a:pt x="14577" y="852"/>
                    <a:pt x="14215" y="1136"/>
                    <a:pt x="13853" y="1420"/>
                  </a:cubicBezTo>
                  <a:cubicBezTo>
                    <a:pt x="13491" y="1704"/>
                    <a:pt x="13129" y="1988"/>
                    <a:pt x="12767" y="2272"/>
                  </a:cubicBezTo>
                  <a:cubicBezTo>
                    <a:pt x="12405" y="2556"/>
                    <a:pt x="12043" y="2840"/>
                    <a:pt x="11656" y="3133"/>
                  </a:cubicBezTo>
                  <a:cubicBezTo>
                    <a:pt x="11268" y="3426"/>
                    <a:pt x="10856" y="3729"/>
                    <a:pt x="10407" y="4061"/>
                  </a:cubicBezTo>
                  <a:cubicBezTo>
                    <a:pt x="9957" y="4392"/>
                    <a:pt x="9471" y="4752"/>
                    <a:pt x="8990" y="5111"/>
                  </a:cubicBezTo>
                  <a:cubicBezTo>
                    <a:pt x="8509" y="5471"/>
                    <a:pt x="8035" y="5831"/>
                    <a:pt x="7554" y="6209"/>
                  </a:cubicBezTo>
                  <a:cubicBezTo>
                    <a:pt x="7073" y="6588"/>
                    <a:pt x="6586" y="6985"/>
                    <a:pt x="6112" y="7383"/>
                  </a:cubicBezTo>
                  <a:cubicBezTo>
                    <a:pt x="5637" y="7780"/>
                    <a:pt x="5176" y="8178"/>
                    <a:pt x="4776" y="8538"/>
                  </a:cubicBezTo>
                  <a:cubicBezTo>
                    <a:pt x="4376" y="8897"/>
                    <a:pt x="4039" y="9219"/>
                    <a:pt x="3659" y="9560"/>
                  </a:cubicBezTo>
                  <a:cubicBezTo>
                    <a:pt x="3278" y="9901"/>
                    <a:pt x="2853" y="10260"/>
                    <a:pt x="2560" y="10525"/>
                  </a:cubicBezTo>
                  <a:cubicBezTo>
                    <a:pt x="2266" y="10790"/>
                    <a:pt x="2104" y="10961"/>
                    <a:pt x="1985" y="11074"/>
                  </a:cubicBezTo>
                  <a:cubicBezTo>
                    <a:pt x="1867" y="11188"/>
                    <a:pt x="1792" y="11245"/>
                    <a:pt x="1792" y="11264"/>
                  </a:cubicBezTo>
                  <a:cubicBezTo>
                    <a:pt x="1792" y="11283"/>
                    <a:pt x="1867" y="11264"/>
                    <a:pt x="2067" y="11112"/>
                  </a:cubicBezTo>
                  <a:cubicBezTo>
                    <a:pt x="2266" y="10961"/>
                    <a:pt x="2591" y="10677"/>
                    <a:pt x="2922" y="10383"/>
                  </a:cubicBezTo>
                  <a:cubicBezTo>
                    <a:pt x="3253" y="10090"/>
                    <a:pt x="3590" y="9787"/>
                    <a:pt x="3939" y="9475"/>
                  </a:cubicBezTo>
                  <a:cubicBezTo>
                    <a:pt x="4289" y="9162"/>
                    <a:pt x="4651" y="8841"/>
                    <a:pt x="5038" y="8509"/>
                  </a:cubicBezTo>
                  <a:cubicBezTo>
                    <a:pt x="5425" y="8178"/>
                    <a:pt x="5837" y="7837"/>
                    <a:pt x="6149" y="7572"/>
                  </a:cubicBezTo>
                  <a:cubicBezTo>
                    <a:pt x="6462" y="7307"/>
                    <a:pt x="6674" y="7118"/>
                    <a:pt x="6923" y="6910"/>
                  </a:cubicBezTo>
                  <a:cubicBezTo>
                    <a:pt x="7173" y="6701"/>
                    <a:pt x="7460" y="6474"/>
                    <a:pt x="7729" y="6257"/>
                  </a:cubicBezTo>
                  <a:cubicBezTo>
                    <a:pt x="7997" y="6039"/>
                    <a:pt x="8247" y="5831"/>
                    <a:pt x="8503" y="5622"/>
                  </a:cubicBezTo>
                  <a:cubicBezTo>
                    <a:pt x="8759" y="5414"/>
                    <a:pt x="9021" y="5206"/>
                    <a:pt x="9289" y="4998"/>
                  </a:cubicBezTo>
                  <a:cubicBezTo>
                    <a:pt x="9558" y="4789"/>
                    <a:pt x="9833" y="4581"/>
                    <a:pt x="10101" y="4382"/>
                  </a:cubicBezTo>
                  <a:cubicBezTo>
                    <a:pt x="10369" y="4184"/>
                    <a:pt x="10632" y="3994"/>
                    <a:pt x="11019" y="3729"/>
                  </a:cubicBezTo>
                  <a:cubicBezTo>
                    <a:pt x="11406" y="3464"/>
                    <a:pt x="11918" y="3124"/>
                    <a:pt x="12380" y="2821"/>
                  </a:cubicBezTo>
                  <a:cubicBezTo>
                    <a:pt x="12842" y="2518"/>
                    <a:pt x="13254" y="2253"/>
                    <a:pt x="13641" y="2007"/>
                  </a:cubicBezTo>
                  <a:cubicBezTo>
                    <a:pt x="14028" y="1760"/>
                    <a:pt x="14390" y="1533"/>
                    <a:pt x="14802" y="1287"/>
                  </a:cubicBezTo>
                  <a:cubicBezTo>
                    <a:pt x="15214" y="1041"/>
                    <a:pt x="15676" y="776"/>
                    <a:pt x="15938" y="644"/>
                  </a:cubicBezTo>
                  <a:cubicBezTo>
                    <a:pt x="16200" y="511"/>
                    <a:pt x="16263" y="511"/>
                    <a:pt x="16256" y="530"/>
                  </a:cubicBezTo>
                  <a:cubicBezTo>
                    <a:pt x="16250" y="549"/>
                    <a:pt x="16175" y="587"/>
                    <a:pt x="15901" y="767"/>
                  </a:cubicBezTo>
                  <a:cubicBezTo>
                    <a:pt x="15626" y="946"/>
                    <a:pt x="15151" y="1268"/>
                    <a:pt x="14727" y="1552"/>
                  </a:cubicBezTo>
                  <a:cubicBezTo>
                    <a:pt x="14302" y="1836"/>
                    <a:pt x="13928" y="2082"/>
                    <a:pt x="13541" y="2347"/>
                  </a:cubicBezTo>
                  <a:cubicBezTo>
                    <a:pt x="13154" y="2612"/>
                    <a:pt x="12754" y="2896"/>
                    <a:pt x="12342" y="3190"/>
                  </a:cubicBezTo>
                  <a:cubicBezTo>
                    <a:pt x="11930" y="3483"/>
                    <a:pt x="11506" y="3786"/>
                    <a:pt x="11044" y="4117"/>
                  </a:cubicBezTo>
                  <a:cubicBezTo>
                    <a:pt x="10582" y="4449"/>
                    <a:pt x="10082" y="4808"/>
                    <a:pt x="9708" y="5083"/>
                  </a:cubicBezTo>
                  <a:cubicBezTo>
                    <a:pt x="9333" y="5357"/>
                    <a:pt x="9083" y="5547"/>
                    <a:pt x="8828" y="5736"/>
                  </a:cubicBezTo>
                  <a:cubicBezTo>
                    <a:pt x="8572" y="5925"/>
                    <a:pt x="8309" y="6115"/>
                    <a:pt x="8047" y="6323"/>
                  </a:cubicBezTo>
                  <a:cubicBezTo>
                    <a:pt x="7785" y="6531"/>
                    <a:pt x="7523" y="6758"/>
                    <a:pt x="7267" y="6976"/>
                  </a:cubicBezTo>
                  <a:cubicBezTo>
                    <a:pt x="7011" y="7194"/>
                    <a:pt x="6761" y="7402"/>
                    <a:pt x="6405" y="7705"/>
                  </a:cubicBezTo>
                  <a:cubicBezTo>
                    <a:pt x="6049" y="8008"/>
                    <a:pt x="5588" y="8405"/>
                    <a:pt x="5157" y="8793"/>
                  </a:cubicBezTo>
                  <a:cubicBezTo>
                    <a:pt x="4726" y="9181"/>
                    <a:pt x="4326" y="9560"/>
                    <a:pt x="3902" y="9958"/>
                  </a:cubicBezTo>
                  <a:cubicBezTo>
                    <a:pt x="3477" y="10355"/>
                    <a:pt x="3028" y="10772"/>
                    <a:pt x="2722" y="11046"/>
                  </a:cubicBezTo>
                  <a:cubicBezTo>
                    <a:pt x="2416" y="11321"/>
                    <a:pt x="2254" y="11453"/>
                    <a:pt x="2142" y="11557"/>
                  </a:cubicBezTo>
                  <a:cubicBezTo>
                    <a:pt x="2029" y="11661"/>
                    <a:pt x="1967" y="11737"/>
                    <a:pt x="1967" y="11756"/>
                  </a:cubicBezTo>
                  <a:cubicBezTo>
                    <a:pt x="1967" y="11775"/>
                    <a:pt x="2029" y="11737"/>
                    <a:pt x="2298" y="11510"/>
                  </a:cubicBezTo>
                  <a:cubicBezTo>
                    <a:pt x="2566" y="11283"/>
                    <a:pt x="3040" y="10866"/>
                    <a:pt x="3440" y="10507"/>
                  </a:cubicBezTo>
                  <a:cubicBezTo>
                    <a:pt x="3840" y="10147"/>
                    <a:pt x="4164" y="9844"/>
                    <a:pt x="4520" y="9522"/>
                  </a:cubicBezTo>
                  <a:cubicBezTo>
                    <a:pt x="4876" y="9200"/>
                    <a:pt x="5263" y="8860"/>
                    <a:pt x="5675" y="8500"/>
                  </a:cubicBezTo>
                  <a:cubicBezTo>
                    <a:pt x="6087" y="8140"/>
                    <a:pt x="6524" y="7762"/>
                    <a:pt x="6967" y="7383"/>
                  </a:cubicBezTo>
                  <a:cubicBezTo>
                    <a:pt x="7410" y="7004"/>
                    <a:pt x="7860" y="6626"/>
                    <a:pt x="8209" y="6332"/>
                  </a:cubicBezTo>
                  <a:cubicBezTo>
                    <a:pt x="8559" y="6039"/>
                    <a:pt x="8809" y="5831"/>
                    <a:pt x="9059" y="5622"/>
                  </a:cubicBezTo>
                  <a:cubicBezTo>
                    <a:pt x="9308" y="5414"/>
                    <a:pt x="9558" y="5206"/>
                    <a:pt x="9808" y="4998"/>
                  </a:cubicBezTo>
                  <a:cubicBezTo>
                    <a:pt x="10057" y="4789"/>
                    <a:pt x="10307" y="4581"/>
                    <a:pt x="10669" y="4297"/>
                  </a:cubicBezTo>
                  <a:cubicBezTo>
                    <a:pt x="11031" y="4013"/>
                    <a:pt x="11506" y="3654"/>
                    <a:pt x="11949" y="3332"/>
                  </a:cubicBezTo>
                  <a:cubicBezTo>
                    <a:pt x="12392" y="3010"/>
                    <a:pt x="12804" y="2726"/>
                    <a:pt x="13266" y="2423"/>
                  </a:cubicBezTo>
                  <a:cubicBezTo>
                    <a:pt x="13728" y="2120"/>
                    <a:pt x="14240" y="1798"/>
                    <a:pt x="14633" y="1552"/>
                  </a:cubicBezTo>
                  <a:cubicBezTo>
                    <a:pt x="15027" y="1306"/>
                    <a:pt x="15301" y="1136"/>
                    <a:pt x="15482" y="1032"/>
                  </a:cubicBezTo>
                  <a:cubicBezTo>
                    <a:pt x="15663" y="928"/>
                    <a:pt x="15751" y="890"/>
                    <a:pt x="15745" y="899"/>
                  </a:cubicBezTo>
                  <a:cubicBezTo>
                    <a:pt x="15738" y="909"/>
                    <a:pt x="15638" y="965"/>
                    <a:pt x="15414" y="1136"/>
                  </a:cubicBezTo>
                  <a:cubicBezTo>
                    <a:pt x="15189" y="1306"/>
                    <a:pt x="14839" y="1590"/>
                    <a:pt x="14496" y="1865"/>
                  </a:cubicBezTo>
                  <a:cubicBezTo>
                    <a:pt x="14153" y="2139"/>
                    <a:pt x="13816" y="2404"/>
                    <a:pt x="13453" y="2688"/>
                  </a:cubicBezTo>
                  <a:cubicBezTo>
                    <a:pt x="13091" y="2972"/>
                    <a:pt x="12704" y="3275"/>
                    <a:pt x="12286" y="3597"/>
                  </a:cubicBezTo>
                  <a:cubicBezTo>
                    <a:pt x="11868" y="3919"/>
                    <a:pt x="11418" y="4259"/>
                    <a:pt x="10975" y="4581"/>
                  </a:cubicBezTo>
                  <a:cubicBezTo>
                    <a:pt x="10532" y="4903"/>
                    <a:pt x="10095" y="5206"/>
                    <a:pt x="9751" y="5443"/>
                  </a:cubicBezTo>
                  <a:cubicBezTo>
                    <a:pt x="9408" y="5679"/>
                    <a:pt x="9158" y="5850"/>
                    <a:pt x="8902" y="6029"/>
                  </a:cubicBezTo>
                  <a:cubicBezTo>
                    <a:pt x="8646" y="6209"/>
                    <a:pt x="8384" y="6399"/>
                    <a:pt x="8122" y="6597"/>
                  </a:cubicBezTo>
                  <a:cubicBezTo>
                    <a:pt x="7860" y="6796"/>
                    <a:pt x="7598" y="7004"/>
                    <a:pt x="7329" y="7213"/>
                  </a:cubicBezTo>
                  <a:cubicBezTo>
                    <a:pt x="7061" y="7421"/>
                    <a:pt x="6786" y="7629"/>
                    <a:pt x="6424" y="7932"/>
                  </a:cubicBezTo>
                  <a:cubicBezTo>
                    <a:pt x="6062" y="8235"/>
                    <a:pt x="5612" y="8632"/>
                    <a:pt x="5182" y="9020"/>
                  </a:cubicBezTo>
                  <a:cubicBezTo>
                    <a:pt x="4751" y="9409"/>
                    <a:pt x="4339" y="9787"/>
                    <a:pt x="3952" y="10147"/>
                  </a:cubicBezTo>
                  <a:cubicBezTo>
                    <a:pt x="3565" y="10507"/>
                    <a:pt x="3203" y="10847"/>
                    <a:pt x="2828" y="11216"/>
                  </a:cubicBezTo>
                  <a:cubicBezTo>
                    <a:pt x="2454" y="11586"/>
                    <a:pt x="2067" y="11983"/>
                    <a:pt x="1836" y="12210"/>
                  </a:cubicBezTo>
                  <a:cubicBezTo>
                    <a:pt x="1605" y="12437"/>
                    <a:pt x="1530" y="12494"/>
                    <a:pt x="1542" y="12504"/>
                  </a:cubicBezTo>
                  <a:cubicBezTo>
                    <a:pt x="1555" y="12513"/>
                    <a:pt x="1655" y="12475"/>
                    <a:pt x="1873" y="12314"/>
                  </a:cubicBezTo>
                  <a:cubicBezTo>
                    <a:pt x="2092" y="12153"/>
                    <a:pt x="2429" y="11870"/>
                    <a:pt x="2760" y="11576"/>
                  </a:cubicBezTo>
                  <a:cubicBezTo>
                    <a:pt x="3090" y="11283"/>
                    <a:pt x="3415" y="10980"/>
                    <a:pt x="3771" y="10648"/>
                  </a:cubicBezTo>
                  <a:cubicBezTo>
                    <a:pt x="4127" y="10317"/>
                    <a:pt x="4514" y="9958"/>
                    <a:pt x="4920" y="9588"/>
                  </a:cubicBezTo>
                  <a:cubicBezTo>
                    <a:pt x="5325" y="9219"/>
                    <a:pt x="5750" y="8841"/>
                    <a:pt x="6187" y="8462"/>
                  </a:cubicBezTo>
                  <a:cubicBezTo>
                    <a:pt x="6624" y="8083"/>
                    <a:pt x="7073" y="7705"/>
                    <a:pt x="7429" y="7411"/>
                  </a:cubicBezTo>
                  <a:cubicBezTo>
                    <a:pt x="7785" y="7118"/>
                    <a:pt x="8047" y="6910"/>
                    <a:pt x="8316" y="6692"/>
                  </a:cubicBezTo>
                  <a:cubicBezTo>
                    <a:pt x="8584" y="6474"/>
                    <a:pt x="8859" y="6247"/>
                    <a:pt x="9146" y="6010"/>
                  </a:cubicBezTo>
                  <a:cubicBezTo>
                    <a:pt x="9433" y="5774"/>
                    <a:pt x="9733" y="5528"/>
                    <a:pt x="10007" y="5310"/>
                  </a:cubicBezTo>
                  <a:cubicBezTo>
                    <a:pt x="10282" y="5092"/>
                    <a:pt x="10532" y="4903"/>
                    <a:pt x="10788" y="4714"/>
                  </a:cubicBezTo>
                  <a:cubicBezTo>
                    <a:pt x="11044" y="4524"/>
                    <a:pt x="11306" y="4335"/>
                    <a:pt x="11680" y="4061"/>
                  </a:cubicBezTo>
                  <a:cubicBezTo>
                    <a:pt x="12055" y="3786"/>
                    <a:pt x="12542" y="3426"/>
                    <a:pt x="13004" y="3105"/>
                  </a:cubicBezTo>
                  <a:cubicBezTo>
                    <a:pt x="13466" y="2783"/>
                    <a:pt x="13903" y="2499"/>
                    <a:pt x="14371" y="2205"/>
                  </a:cubicBezTo>
                  <a:cubicBezTo>
                    <a:pt x="14839" y="1912"/>
                    <a:pt x="15339" y="1609"/>
                    <a:pt x="15751" y="1363"/>
                  </a:cubicBezTo>
                  <a:cubicBezTo>
                    <a:pt x="16163" y="1117"/>
                    <a:pt x="16487" y="928"/>
                    <a:pt x="16681" y="823"/>
                  </a:cubicBezTo>
                  <a:cubicBezTo>
                    <a:pt x="16874" y="719"/>
                    <a:pt x="16937" y="700"/>
                    <a:pt x="16849" y="767"/>
                  </a:cubicBezTo>
                  <a:cubicBezTo>
                    <a:pt x="16762" y="833"/>
                    <a:pt x="16525" y="984"/>
                    <a:pt x="16169" y="1240"/>
                  </a:cubicBezTo>
                  <a:cubicBezTo>
                    <a:pt x="15813" y="1495"/>
                    <a:pt x="15339" y="1855"/>
                    <a:pt x="14889" y="2177"/>
                  </a:cubicBezTo>
                  <a:cubicBezTo>
                    <a:pt x="14440" y="2499"/>
                    <a:pt x="14015" y="2783"/>
                    <a:pt x="13597" y="3067"/>
                  </a:cubicBezTo>
                  <a:cubicBezTo>
                    <a:pt x="13179" y="3351"/>
                    <a:pt x="12767" y="3635"/>
                    <a:pt x="12348" y="3928"/>
                  </a:cubicBezTo>
                  <a:cubicBezTo>
                    <a:pt x="11930" y="4221"/>
                    <a:pt x="11506" y="4524"/>
                    <a:pt x="11169" y="4761"/>
                  </a:cubicBezTo>
                  <a:cubicBezTo>
                    <a:pt x="10831" y="4998"/>
                    <a:pt x="10582" y="5168"/>
                    <a:pt x="10307" y="5367"/>
                  </a:cubicBezTo>
                  <a:cubicBezTo>
                    <a:pt x="10032" y="5566"/>
                    <a:pt x="9733" y="5793"/>
                    <a:pt x="9458" y="6010"/>
                  </a:cubicBezTo>
                  <a:cubicBezTo>
                    <a:pt x="9183" y="6228"/>
                    <a:pt x="8934" y="6436"/>
                    <a:pt x="8678" y="6645"/>
                  </a:cubicBezTo>
                  <a:cubicBezTo>
                    <a:pt x="8422" y="6853"/>
                    <a:pt x="8160" y="7061"/>
                    <a:pt x="7891" y="7288"/>
                  </a:cubicBezTo>
                  <a:cubicBezTo>
                    <a:pt x="7623" y="7515"/>
                    <a:pt x="7348" y="7762"/>
                    <a:pt x="7080" y="7998"/>
                  </a:cubicBezTo>
                  <a:cubicBezTo>
                    <a:pt x="6811" y="8235"/>
                    <a:pt x="6549" y="8462"/>
                    <a:pt x="6293" y="8699"/>
                  </a:cubicBezTo>
                  <a:cubicBezTo>
                    <a:pt x="6037" y="8935"/>
                    <a:pt x="5787" y="9181"/>
                    <a:pt x="5444" y="9522"/>
                  </a:cubicBezTo>
                  <a:cubicBezTo>
                    <a:pt x="5101" y="9863"/>
                    <a:pt x="4664" y="10298"/>
                    <a:pt x="4264" y="10696"/>
                  </a:cubicBezTo>
                  <a:cubicBezTo>
                    <a:pt x="3865" y="11093"/>
                    <a:pt x="3502" y="11453"/>
                    <a:pt x="3103" y="11841"/>
                  </a:cubicBezTo>
                  <a:cubicBezTo>
                    <a:pt x="2703" y="12229"/>
                    <a:pt x="2266" y="12646"/>
                    <a:pt x="2017" y="12882"/>
                  </a:cubicBezTo>
                  <a:cubicBezTo>
                    <a:pt x="1767" y="13119"/>
                    <a:pt x="1705" y="13176"/>
                    <a:pt x="1723" y="13195"/>
                  </a:cubicBezTo>
                  <a:cubicBezTo>
                    <a:pt x="1742" y="13214"/>
                    <a:pt x="1842" y="13195"/>
                    <a:pt x="2054" y="13043"/>
                  </a:cubicBezTo>
                  <a:cubicBezTo>
                    <a:pt x="2266" y="12892"/>
                    <a:pt x="2591" y="12608"/>
                    <a:pt x="2922" y="12305"/>
                  </a:cubicBezTo>
                  <a:cubicBezTo>
                    <a:pt x="3253" y="12002"/>
                    <a:pt x="3590" y="11680"/>
                    <a:pt x="3939" y="11358"/>
                  </a:cubicBezTo>
                  <a:cubicBezTo>
                    <a:pt x="4289" y="11037"/>
                    <a:pt x="4651" y="10715"/>
                    <a:pt x="5038" y="10365"/>
                  </a:cubicBezTo>
                  <a:cubicBezTo>
                    <a:pt x="5425" y="10014"/>
                    <a:pt x="5837" y="9636"/>
                    <a:pt x="6274" y="9238"/>
                  </a:cubicBezTo>
                  <a:cubicBezTo>
                    <a:pt x="6711" y="8841"/>
                    <a:pt x="7173" y="8424"/>
                    <a:pt x="7529" y="8102"/>
                  </a:cubicBezTo>
                  <a:cubicBezTo>
                    <a:pt x="7885" y="7780"/>
                    <a:pt x="8135" y="7553"/>
                    <a:pt x="8397" y="7317"/>
                  </a:cubicBezTo>
                  <a:cubicBezTo>
                    <a:pt x="8659" y="7080"/>
                    <a:pt x="8934" y="6834"/>
                    <a:pt x="9215" y="6588"/>
                  </a:cubicBezTo>
                  <a:cubicBezTo>
                    <a:pt x="9496" y="6342"/>
                    <a:pt x="9783" y="6096"/>
                    <a:pt x="10064" y="5850"/>
                  </a:cubicBezTo>
                  <a:cubicBezTo>
                    <a:pt x="10345" y="5603"/>
                    <a:pt x="10619" y="5357"/>
                    <a:pt x="10900" y="5121"/>
                  </a:cubicBezTo>
                  <a:cubicBezTo>
                    <a:pt x="11181" y="4884"/>
                    <a:pt x="11468" y="4657"/>
                    <a:pt x="11755" y="4430"/>
                  </a:cubicBezTo>
                  <a:cubicBezTo>
                    <a:pt x="12043" y="4203"/>
                    <a:pt x="12330" y="3975"/>
                    <a:pt x="12704" y="3691"/>
                  </a:cubicBezTo>
                  <a:cubicBezTo>
                    <a:pt x="13079" y="3407"/>
                    <a:pt x="13541" y="3067"/>
                    <a:pt x="13997" y="2754"/>
                  </a:cubicBezTo>
                  <a:cubicBezTo>
                    <a:pt x="14452" y="2442"/>
                    <a:pt x="14902" y="2158"/>
                    <a:pt x="15326" y="1893"/>
                  </a:cubicBezTo>
                  <a:cubicBezTo>
                    <a:pt x="15751" y="1628"/>
                    <a:pt x="16150" y="1382"/>
                    <a:pt x="16581" y="1126"/>
                  </a:cubicBezTo>
                  <a:cubicBezTo>
                    <a:pt x="17012" y="871"/>
                    <a:pt x="17474" y="606"/>
                    <a:pt x="17742" y="464"/>
                  </a:cubicBezTo>
                  <a:cubicBezTo>
                    <a:pt x="18011" y="322"/>
                    <a:pt x="18086" y="303"/>
                    <a:pt x="18061" y="341"/>
                  </a:cubicBezTo>
                  <a:cubicBezTo>
                    <a:pt x="18036" y="379"/>
                    <a:pt x="17911" y="473"/>
                    <a:pt x="17661" y="653"/>
                  </a:cubicBezTo>
                  <a:cubicBezTo>
                    <a:pt x="17411" y="833"/>
                    <a:pt x="17037" y="1098"/>
                    <a:pt x="16675" y="1363"/>
                  </a:cubicBezTo>
                  <a:cubicBezTo>
                    <a:pt x="16313" y="1628"/>
                    <a:pt x="15963" y="1893"/>
                    <a:pt x="15576" y="2168"/>
                  </a:cubicBezTo>
                  <a:cubicBezTo>
                    <a:pt x="15189" y="2442"/>
                    <a:pt x="14764" y="2726"/>
                    <a:pt x="14321" y="3038"/>
                  </a:cubicBezTo>
                  <a:cubicBezTo>
                    <a:pt x="13878" y="3351"/>
                    <a:pt x="13416" y="3691"/>
                    <a:pt x="12954" y="4023"/>
                  </a:cubicBezTo>
                  <a:cubicBezTo>
                    <a:pt x="12492" y="4354"/>
                    <a:pt x="12030" y="4676"/>
                    <a:pt x="11662" y="4931"/>
                  </a:cubicBezTo>
                  <a:cubicBezTo>
                    <a:pt x="11293" y="5187"/>
                    <a:pt x="11019" y="5376"/>
                    <a:pt x="10744" y="5575"/>
                  </a:cubicBezTo>
                  <a:cubicBezTo>
                    <a:pt x="10469" y="5774"/>
                    <a:pt x="10195" y="5982"/>
                    <a:pt x="9895" y="6209"/>
                  </a:cubicBezTo>
                  <a:cubicBezTo>
                    <a:pt x="9595" y="6436"/>
                    <a:pt x="9271" y="6682"/>
                    <a:pt x="8984" y="6910"/>
                  </a:cubicBezTo>
                  <a:cubicBezTo>
                    <a:pt x="8696" y="7137"/>
                    <a:pt x="8447" y="7345"/>
                    <a:pt x="8191" y="7563"/>
                  </a:cubicBezTo>
                  <a:cubicBezTo>
                    <a:pt x="7935" y="7780"/>
                    <a:pt x="7673" y="8008"/>
                    <a:pt x="7417" y="8225"/>
                  </a:cubicBezTo>
                  <a:cubicBezTo>
                    <a:pt x="7161" y="8443"/>
                    <a:pt x="6911" y="8651"/>
                    <a:pt x="6555" y="8964"/>
                  </a:cubicBezTo>
                  <a:cubicBezTo>
                    <a:pt x="6199" y="9276"/>
                    <a:pt x="5737" y="9692"/>
                    <a:pt x="5319" y="10071"/>
                  </a:cubicBezTo>
                  <a:cubicBezTo>
                    <a:pt x="4901" y="10450"/>
                    <a:pt x="4526" y="10790"/>
                    <a:pt x="4120" y="11169"/>
                  </a:cubicBezTo>
                  <a:cubicBezTo>
                    <a:pt x="3715" y="11548"/>
                    <a:pt x="3278" y="11964"/>
                    <a:pt x="3034" y="12210"/>
                  </a:cubicBezTo>
                  <a:cubicBezTo>
                    <a:pt x="2791" y="12456"/>
                    <a:pt x="2741" y="12532"/>
                    <a:pt x="2753" y="12560"/>
                  </a:cubicBezTo>
                  <a:cubicBezTo>
                    <a:pt x="2766" y="12589"/>
                    <a:pt x="2841" y="12570"/>
                    <a:pt x="3109" y="12371"/>
                  </a:cubicBezTo>
                  <a:cubicBezTo>
                    <a:pt x="3378" y="12172"/>
                    <a:pt x="3840" y="11794"/>
                    <a:pt x="4239" y="11434"/>
                  </a:cubicBezTo>
                  <a:cubicBezTo>
                    <a:pt x="4639" y="11074"/>
                    <a:pt x="4976" y="10734"/>
                    <a:pt x="5338" y="10383"/>
                  </a:cubicBezTo>
                  <a:cubicBezTo>
                    <a:pt x="5700" y="10033"/>
                    <a:pt x="6087" y="9674"/>
                    <a:pt x="6468" y="9314"/>
                  </a:cubicBezTo>
                  <a:cubicBezTo>
                    <a:pt x="6849" y="8954"/>
                    <a:pt x="7223" y="8594"/>
                    <a:pt x="7641" y="8206"/>
                  </a:cubicBezTo>
                  <a:cubicBezTo>
                    <a:pt x="8060" y="7818"/>
                    <a:pt x="8522" y="7402"/>
                    <a:pt x="8902" y="7071"/>
                  </a:cubicBezTo>
                  <a:cubicBezTo>
                    <a:pt x="9283" y="6739"/>
                    <a:pt x="9583" y="6493"/>
                    <a:pt x="9858" y="6257"/>
                  </a:cubicBezTo>
                  <a:cubicBezTo>
                    <a:pt x="10132" y="6020"/>
                    <a:pt x="10382" y="5793"/>
                    <a:pt x="10638" y="5566"/>
                  </a:cubicBezTo>
                  <a:cubicBezTo>
                    <a:pt x="10894" y="5338"/>
                    <a:pt x="11156" y="5111"/>
                    <a:pt x="11412" y="4894"/>
                  </a:cubicBezTo>
                  <a:cubicBezTo>
                    <a:pt x="11668" y="4676"/>
                    <a:pt x="11918" y="4468"/>
                    <a:pt x="12286" y="4165"/>
                  </a:cubicBezTo>
                  <a:cubicBezTo>
                    <a:pt x="12654" y="3862"/>
                    <a:pt x="13141" y="3464"/>
                    <a:pt x="13603" y="3114"/>
                  </a:cubicBezTo>
                  <a:cubicBezTo>
                    <a:pt x="14065" y="2764"/>
                    <a:pt x="14502" y="2461"/>
                    <a:pt x="14902" y="2177"/>
                  </a:cubicBezTo>
                  <a:cubicBezTo>
                    <a:pt x="15301" y="1893"/>
                    <a:pt x="15663" y="1628"/>
                    <a:pt x="16063" y="1353"/>
                  </a:cubicBezTo>
                  <a:cubicBezTo>
                    <a:pt x="16462" y="1079"/>
                    <a:pt x="16899" y="795"/>
                    <a:pt x="17162" y="634"/>
                  </a:cubicBezTo>
                  <a:cubicBezTo>
                    <a:pt x="17424" y="473"/>
                    <a:pt x="17511" y="435"/>
                    <a:pt x="17611" y="397"/>
                  </a:cubicBezTo>
                  <a:cubicBezTo>
                    <a:pt x="17711" y="360"/>
                    <a:pt x="17823" y="322"/>
                    <a:pt x="17836" y="341"/>
                  </a:cubicBezTo>
                  <a:cubicBezTo>
                    <a:pt x="17848" y="360"/>
                    <a:pt x="17761" y="435"/>
                    <a:pt x="17524" y="634"/>
                  </a:cubicBezTo>
                  <a:cubicBezTo>
                    <a:pt x="17286" y="833"/>
                    <a:pt x="16899" y="1155"/>
                    <a:pt x="16512" y="1467"/>
                  </a:cubicBezTo>
                  <a:cubicBezTo>
                    <a:pt x="16125" y="1779"/>
                    <a:pt x="15738" y="2082"/>
                    <a:pt x="15339" y="2376"/>
                  </a:cubicBezTo>
                  <a:cubicBezTo>
                    <a:pt x="14939" y="2669"/>
                    <a:pt x="14527" y="2953"/>
                    <a:pt x="14103" y="3256"/>
                  </a:cubicBezTo>
                  <a:cubicBezTo>
                    <a:pt x="13678" y="3559"/>
                    <a:pt x="13241" y="3881"/>
                    <a:pt x="12904" y="4117"/>
                  </a:cubicBezTo>
                  <a:cubicBezTo>
                    <a:pt x="12567" y="4354"/>
                    <a:pt x="12330" y="4505"/>
                    <a:pt x="12061" y="4685"/>
                  </a:cubicBezTo>
                  <a:cubicBezTo>
                    <a:pt x="11793" y="4865"/>
                    <a:pt x="11493" y="5073"/>
                    <a:pt x="11219" y="5272"/>
                  </a:cubicBezTo>
                  <a:cubicBezTo>
                    <a:pt x="10944" y="5471"/>
                    <a:pt x="10694" y="5660"/>
                    <a:pt x="10432" y="5850"/>
                  </a:cubicBezTo>
                  <a:cubicBezTo>
                    <a:pt x="10170" y="6039"/>
                    <a:pt x="9895" y="6228"/>
                    <a:pt x="9620" y="6417"/>
                  </a:cubicBezTo>
                  <a:cubicBezTo>
                    <a:pt x="9346" y="6607"/>
                    <a:pt x="9071" y="6796"/>
                    <a:pt x="8796" y="7004"/>
                  </a:cubicBezTo>
                  <a:cubicBezTo>
                    <a:pt x="8522" y="7213"/>
                    <a:pt x="8247" y="7440"/>
                    <a:pt x="7979" y="7657"/>
                  </a:cubicBezTo>
                  <a:cubicBezTo>
                    <a:pt x="7710" y="7875"/>
                    <a:pt x="7448" y="8083"/>
                    <a:pt x="7173" y="8311"/>
                  </a:cubicBezTo>
                  <a:cubicBezTo>
                    <a:pt x="6899" y="8538"/>
                    <a:pt x="6611" y="8784"/>
                    <a:pt x="6249" y="9115"/>
                  </a:cubicBezTo>
                  <a:cubicBezTo>
                    <a:pt x="5887" y="9446"/>
                    <a:pt x="5450" y="9863"/>
                    <a:pt x="5032" y="10251"/>
                  </a:cubicBezTo>
                  <a:cubicBezTo>
                    <a:pt x="4614" y="10639"/>
                    <a:pt x="4214" y="10999"/>
                    <a:pt x="3796" y="11396"/>
                  </a:cubicBezTo>
                  <a:cubicBezTo>
                    <a:pt x="3378" y="11794"/>
                    <a:pt x="2941" y="12229"/>
                    <a:pt x="2678" y="12485"/>
                  </a:cubicBezTo>
                  <a:cubicBezTo>
                    <a:pt x="2416" y="12740"/>
                    <a:pt x="2329" y="12816"/>
                    <a:pt x="2248" y="12892"/>
                  </a:cubicBezTo>
                  <a:cubicBezTo>
                    <a:pt x="2166" y="12968"/>
                    <a:pt x="2092" y="13043"/>
                    <a:pt x="2123" y="13053"/>
                  </a:cubicBezTo>
                  <a:cubicBezTo>
                    <a:pt x="2154" y="13062"/>
                    <a:pt x="2291" y="13005"/>
                    <a:pt x="2579" y="12797"/>
                  </a:cubicBezTo>
                  <a:cubicBezTo>
                    <a:pt x="2866" y="12589"/>
                    <a:pt x="3303" y="12229"/>
                    <a:pt x="3702" y="11879"/>
                  </a:cubicBezTo>
                  <a:cubicBezTo>
                    <a:pt x="4102" y="11529"/>
                    <a:pt x="4464" y="11188"/>
                    <a:pt x="4851" y="10838"/>
                  </a:cubicBezTo>
                  <a:cubicBezTo>
                    <a:pt x="5238" y="10488"/>
                    <a:pt x="5650" y="10128"/>
                    <a:pt x="6081" y="9749"/>
                  </a:cubicBezTo>
                  <a:cubicBezTo>
                    <a:pt x="6511" y="9371"/>
                    <a:pt x="6961" y="8973"/>
                    <a:pt x="7304" y="8680"/>
                  </a:cubicBezTo>
                  <a:cubicBezTo>
                    <a:pt x="7648" y="8386"/>
                    <a:pt x="7885" y="8197"/>
                    <a:pt x="8135" y="7989"/>
                  </a:cubicBezTo>
                  <a:cubicBezTo>
                    <a:pt x="8384" y="7780"/>
                    <a:pt x="8646" y="7553"/>
                    <a:pt x="8915" y="7326"/>
                  </a:cubicBezTo>
                  <a:cubicBezTo>
                    <a:pt x="9183" y="7099"/>
                    <a:pt x="9458" y="6872"/>
                    <a:pt x="9733" y="6645"/>
                  </a:cubicBezTo>
                  <a:cubicBezTo>
                    <a:pt x="10007" y="6417"/>
                    <a:pt x="10282" y="6190"/>
                    <a:pt x="10563" y="5963"/>
                  </a:cubicBezTo>
                  <a:cubicBezTo>
                    <a:pt x="10844" y="5736"/>
                    <a:pt x="11131" y="5509"/>
                    <a:pt x="11506" y="5225"/>
                  </a:cubicBezTo>
                  <a:cubicBezTo>
                    <a:pt x="11880" y="4941"/>
                    <a:pt x="12342" y="4600"/>
                    <a:pt x="12785" y="4278"/>
                  </a:cubicBezTo>
                  <a:cubicBezTo>
                    <a:pt x="13229" y="3956"/>
                    <a:pt x="13653" y="3654"/>
                    <a:pt x="14053" y="3379"/>
                  </a:cubicBezTo>
                  <a:cubicBezTo>
                    <a:pt x="14452" y="3105"/>
                    <a:pt x="14827" y="2858"/>
                    <a:pt x="15258" y="2593"/>
                  </a:cubicBezTo>
                  <a:cubicBezTo>
                    <a:pt x="15688" y="2328"/>
                    <a:pt x="16175" y="2044"/>
                    <a:pt x="16475" y="1874"/>
                  </a:cubicBezTo>
                  <a:cubicBezTo>
                    <a:pt x="16775" y="1704"/>
                    <a:pt x="16887" y="1647"/>
                    <a:pt x="16906" y="1656"/>
                  </a:cubicBezTo>
                  <a:cubicBezTo>
                    <a:pt x="16924" y="1666"/>
                    <a:pt x="16849" y="1742"/>
                    <a:pt x="16637" y="1902"/>
                  </a:cubicBezTo>
                  <a:cubicBezTo>
                    <a:pt x="16425" y="2063"/>
                    <a:pt x="16075" y="2309"/>
                    <a:pt x="15726" y="2556"/>
                  </a:cubicBezTo>
                  <a:cubicBezTo>
                    <a:pt x="15376" y="2802"/>
                    <a:pt x="15027" y="3048"/>
                    <a:pt x="14640" y="3322"/>
                  </a:cubicBezTo>
                  <a:cubicBezTo>
                    <a:pt x="14252" y="3597"/>
                    <a:pt x="13828" y="3900"/>
                    <a:pt x="13372" y="4231"/>
                  </a:cubicBezTo>
                  <a:cubicBezTo>
                    <a:pt x="12917" y="4562"/>
                    <a:pt x="12430" y="4922"/>
                    <a:pt x="11949" y="5272"/>
                  </a:cubicBezTo>
                  <a:cubicBezTo>
                    <a:pt x="11468" y="5622"/>
                    <a:pt x="10994" y="5963"/>
                    <a:pt x="10619" y="6228"/>
                  </a:cubicBezTo>
                  <a:cubicBezTo>
                    <a:pt x="10245" y="6493"/>
                    <a:pt x="9970" y="6682"/>
                    <a:pt x="9695" y="6881"/>
                  </a:cubicBezTo>
                  <a:cubicBezTo>
                    <a:pt x="9421" y="7080"/>
                    <a:pt x="9146" y="7288"/>
                    <a:pt x="8852" y="7515"/>
                  </a:cubicBezTo>
                  <a:cubicBezTo>
                    <a:pt x="8559" y="7743"/>
                    <a:pt x="8247" y="7989"/>
                    <a:pt x="7966" y="8206"/>
                  </a:cubicBezTo>
                  <a:cubicBezTo>
                    <a:pt x="7685" y="8424"/>
                    <a:pt x="7435" y="8613"/>
                    <a:pt x="7186" y="8822"/>
                  </a:cubicBezTo>
                  <a:cubicBezTo>
                    <a:pt x="6936" y="9030"/>
                    <a:pt x="6686" y="9257"/>
                    <a:pt x="6330" y="9579"/>
                  </a:cubicBezTo>
                  <a:cubicBezTo>
                    <a:pt x="5975" y="9901"/>
                    <a:pt x="5513" y="10317"/>
                    <a:pt x="5069" y="10724"/>
                  </a:cubicBezTo>
                  <a:cubicBezTo>
                    <a:pt x="4626" y="11131"/>
                    <a:pt x="4202" y="11529"/>
                    <a:pt x="3771" y="11926"/>
                  </a:cubicBezTo>
                  <a:cubicBezTo>
                    <a:pt x="3340" y="12324"/>
                    <a:pt x="2903" y="12721"/>
                    <a:pt x="2603" y="12996"/>
                  </a:cubicBezTo>
                  <a:cubicBezTo>
                    <a:pt x="2304" y="13270"/>
                    <a:pt x="2142" y="13422"/>
                    <a:pt x="2023" y="13535"/>
                  </a:cubicBezTo>
                  <a:cubicBezTo>
                    <a:pt x="1904" y="13649"/>
                    <a:pt x="1829" y="13725"/>
                    <a:pt x="1823" y="13763"/>
                  </a:cubicBezTo>
                  <a:cubicBezTo>
                    <a:pt x="1817" y="13800"/>
                    <a:pt x="1879" y="13800"/>
                    <a:pt x="2060" y="13677"/>
                  </a:cubicBezTo>
                  <a:cubicBezTo>
                    <a:pt x="2241" y="13554"/>
                    <a:pt x="2541" y="13308"/>
                    <a:pt x="2853" y="13043"/>
                  </a:cubicBezTo>
                  <a:cubicBezTo>
                    <a:pt x="3165" y="12778"/>
                    <a:pt x="3490" y="12494"/>
                    <a:pt x="3865" y="12153"/>
                  </a:cubicBezTo>
                  <a:cubicBezTo>
                    <a:pt x="4239" y="11813"/>
                    <a:pt x="4664" y="11415"/>
                    <a:pt x="5088" y="11018"/>
                  </a:cubicBezTo>
                  <a:cubicBezTo>
                    <a:pt x="5513" y="10620"/>
                    <a:pt x="5937" y="10223"/>
                    <a:pt x="6256" y="9929"/>
                  </a:cubicBezTo>
                  <a:cubicBezTo>
                    <a:pt x="6574" y="9636"/>
                    <a:pt x="6786" y="9446"/>
                    <a:pt x="7023" y="9229"/>
                  </a:cubicBezTo>
                  <a:cubicBezTo>
                    <a:pt x="7261" y="9011"/>
                    <a:pt x="7523" y="8765"/>
                    <a:pt x="7797" y="8519"/>
                  </a:cubicBezTo>
                  <a:cubicBezTo>
                    <a:pt x="8072" y="8273"/>
                    <a:pt x="8359" y="8027"/>
                    <a:pt x="8671" y="7762"/>
                  </a:cubicBezTo>
                  <a:cubicBezTo>
                    <a:pt x="8984" y="7497"/>
                    <a:pt x="9321" y="7213"/>
                    <a:pt x="9633" y="6957"/>
                  </a:cubicBezTo>
                  <a:cubicBezTo>
                    <a:pt x="9945" y="6701"/>
                    <a:pt x="10232" y="6474"/>
                    <a:pt x="10526" y="6238"/>
                  </a:cubicBezTo>
                  <a:cubicBezTo>
                    <a:pt x="10819" y="6001"/>
                    <a:pt x="11119" y="5755"/>
                    <a:pt x="11412" y="5528"/>
                  </a:cubicBezTo>
                  <a:cubicBezTo>
                    <a:pt x="11705" y="5301"/>
                    <a:pt x="11993" y="5092"/>
                    <a:pt x="12280" y="4894"/>
                  </a:cubicBezTo>
                  <a:cubicBezTo>
                    <a:pt x="12567" y="4695"/>
                    <a:pt x="12854" y="4505"/>
                    <a:pt x="13129" y="4316"/>
                  </a:cubicBezTo>
                  <a:cubicBezTo>
                    <a:pt x="13403" y="4127"/>
                    <a:pt x="13666" y="3938"/>
                    <a:pt x="14046" y="3682"/>
                  </a:cubicBezTo>
                  <a:cubicBezTo>
                    <a:pt x="14427" y="3426"/>
                    <a:pt x="14927" y="3105"/>
                    <a:pt x="15395" y="2811"/>
                  </a:cubicBezTo>
                  <a:cubicBezTo>
                    <a:pt x="15863" y="2518"/>
                    <a:pt x="16300" y="2253"/>
                    <a:pt x="16706" y="2007"/>
                  </a:cubicBezTo>
                  <a:cubicBezTo>
                    <a:pt x="17112" y="1760"/>
                    <a:pt x="17486" y="1533"/>
                    <a:pt x="17805" y="1344"/>
                  </a:cubicBezTo>
                  <a:cubicBezTo>
                    <a:pt x="18123" y="1155"/>
                    <a:pt x="18385" y="1003"/>
                    <a:pt x="18604" y="909"/>
                  </a:cubicBezTo>
                  <a:cubicBezTo>
                    <a:pt x="18822" y="814"/>
                    <a:pt x="18997" y="776"/>
                    <a:pt x="19047" y="804"/>
                  </a:cubicBezTo>
                  <a:cubicBezTo>
                    <a:pt x="19097" y="833"/>
                    <a:pt x="19022" y="928"/>
                    <a:pt x="18810" y="1098"/>
                  </a:cubicBezTo>
                  <a:cubicBezTo>
                    <a:pt x="18597" y="1268"/>
                    <a:pt x="18248" y="1514"/>
                    <a:pt x="17892" y="1751"/>
                  </a:cubicBezTo>
                  <a:cubicBezTo>
                    <a:pt x="17536" y="1988"/>
                    <a:pt x="17174" y="2215"/>
                    <a:pt x="16787" y="2461"/>
                  </a:cubicBezTo>
                  <a:cubicBezTo>
                    <a:pt x="16400" y="2707"/>
                    <a:pt x="15988" y="2972"/>
                    <a:pt x="15551" y="3256"/>
                  </a:cubicBezTo>
                  <a:cubicBezTo>
                    <a:pt x="15114" y="3540"/>
                    <a:pt x="14652" y="3843"/>
                    <a:pt x="14302" y="4080"/>
                  </a:cubicBezTo>
                  <a:cubicBezTo>
                    <a:pt x="13953" y="4316"/>
                    <a:pt x="13716" y="4487"/>
                    <a:pt x="13453" y="4666"/>
                  </a:cubicBezTo>
                  <a:cubicBezTo>
                    <a:pt x="13191" y="4846"/>
                    <a:pt x="12904" y="5036"/>
                    <a:pt x="12629" y="5225"/>
                  </a:cubicBezTo>
                  <a:cubicBezTo>
                    <a:pt x="12355" y="5414"/>
                    <a:pt x="12092" y="5603"/>
                    <a:pt x="11824" y="5802"/>
                  </a:cubicBezTo>
                  <a:cubicBezTo>
                    <a:pt x="11556" y="6001"/>
                    <a:pt x="11281" y="6209"/>
                    <a:pt x="11000" y="6427"/>
                  </a:cubicBezTo>
                  <a:cubicBezTo>
                    <a:pt x="10719" y="6645"/>
                    <a:pt x="10432" y="6872"/>
                    <a:pt x="10145" y="7108"/>
                  </a:cubicBezTo>
                  <a:cubicBezTo>
                    <a:pt x="9858" y="7345"/>
                    <a:pt x="9570" y="7591"/>
                    <a:pt x="9283" y="7828"/>
                  </a:cubicBezTo>
                  <a:cubicBezTo>
                    <a:pt x="8996" y="8064"/>
                    <a:pt x="8709" y="8292"/>
                    <a:pt x="8416" y="8538"/>
                  </a:cubicBezTo>
                  <a:cubicBezTo>
                    <a:pt x="8122" y="8784"/>
                    <a:pt x="7822" y="9049"/>
                    <a:pt x="7554" y="9295"/>
                  </a:cubicBezTo>
                  <a:cubicBezTo>
                    <a:pt x="7286" y="9541"/>
                    <a:pt x="7048" y="9768"/>
                    <a:pt x="6692" y="10099"/>
                  </a:cubicBezTo>
                  <a:cubicBezTo>
                    <a:pt x="6337" y="10431"/>
                    <a:pt x="5862" y="10866"/>
                    <a:pt x="5419" y="11283"/>
                  </a:cubicBezTo>
                  <a:cubicBezTo>
                    <a:pt x="4976" y="11699"/>
                    <a:pt x="4564" y="12097"/>
                    <a:pt x="4145" y="12513"/>
                  </a:cubicBezTo>
                  <a:cubicBezTo>
                    <a:pt x="3727" y="12930"/>
                    <a:pt x="3303" y="13365"/>
                    <a:pt x="3003" y="13668"/>
                  </a:cubicBezTo>
                  <a:cubicBezTo>
                    <a:pt x="2703" y="13971"/>
                    <a:pt x="2529" y="14141"/>
                    <a:pt x="2410" y="14264"/>
                  </a:cubicBezTo>
                  <a:cubicBezTo>
                    <a:pt x="2291" y="14387"/>
                    <a:pt x="2229" y="14463"/>
                    <a:pt x="2229" y="14491"/>
                  </a:cubicBezTo>
                  <a:cubicBezTo>
                    <a:pt x="2229" y="14520"/>
                    <a:pt x="2291" y="14501"/>
                    <a:pt x="2485" y="14368"/>
                  </a:cubicBezTo>
                  <a:cubicBezTo>
                    <a:pt x="2678" y="14236"/>
                    <a:pt x="3003" y="13990"/>
                    <a:pt x="3328" y="13715"/>
                  </a:cubicBezTo>
                  <a:cubicBezTo>
                    <a:pt x="3652" y="13441"/>
                    <a:pt x="3977" y="13138"/>
                    <a:pt x="4333" y="12807"/>
                  </a:cubicBezTo>
                  <a:cubicBezTo>
                    <a:pt x="4689" y="12475"/>
                    <a:pt x="5076" y="12116"/>
                    <a:pt x="5488" y="11737"/>
                  </a:cubicBezTo>
                  <a:cubicBezTo>
                    <a:pt x="5900" y="11358"/>
                    <a:pt x="6337" y="10961"/>
                    <a:pt x="6780" y="10554"/>
                  </a:cubicBezTo>
                  <a:cubicBezTo>
                    <a:pt x="7223" y="10147"/>
                    <a:pt x="7673" y="9730"/>
                    <a:pt x="8035" y="9399"/>
                  </a:cubicBezTo>
                  <a:cubicBezTo>
                    <a:pt x="8397" y="9068"/>
                    <a:pt x="8671" y="8822"/>
                    <a:pt x="8959" y="8566"/>
                  </a:cubicBezTo>
                  <a:cubicBezTo>
                    <a:pt x="9246" y="8311"/>
                    <a:pt x="9545" y="8046"/>
                    <a:pt x="9858" y="7771"/>
                  </a:cubicBezTo>
                  <a:cubicBezTo>
                    <a:pt x="10170" y="7497"/>
                    <a:pt x="10494" y="7213"/>
                    <a:pt x="10800" y="6948"/>
                  </a:cubicBezTo>
                  <a:cubicBezTo>
                    <a:pt x="11106" y="6682"/>
                    <a:pt x="11393" y="6436"/>
                    <a:pt x="11674" y="6200"/>
                  </a:cubicBezTo>
                  <a:cubicBezTo>
                    <a:pt x="11955" y="5963"/>
                    <a:pt x="12230" y="5736"/>
                    <a:pt x="12505" y="5509"/>
                  </a:cubicBezTo>
                  <a:cubicBezTo>
                    <a:pt x="12779" y="5282"/>
                    <a:pt x="13054" y="5054"/>
                    <a:pt x="13316" y="4837"/>
                  </a:cubicBezTo>
                  <a:cubicBezTo>
                    <a:pt x="13578" y="4619"/>
                    <a:pt x="13828" y="4411"/>
                    <a:pt x="14203" y="4117"/>
                  </a:cubicBezTo>
                  <a:cubicBezTo>
                    <a:pt x="14577" y="3824"/>
                    <a:pt x="15077" y="3445"/>
                    <a:pt x="15520" y="3124"/>
                  </a:cubicBezTo>
                  <a:cubicBezTo>
                    <a:pt x="15963" y="2802"/>
                    <a:pt x="16350" y="2537"/>
                    <a:pt x="16762" y="2234"/>
                  </a:cubicBezTo>
                  <a:cubicBezTo>
                    <a:pt x="17174" y="1931"/>
                    <a:pt x="17611" y="1590"/>
                    <a:pt x="17880" y="1382"/>
                  </a:cubicBezTo>
                  <a:cubicBezTo>
                    <a:pt x="18148" y="1174"/>
                    <a:pt x="18248" y="1098"/>
                    <a:pt x="18329" y="1041"/>
                  </a:cubicBezTo>
                  <a:cubicBezTo>
                    <a:pt x="18410" y="984"/>
                    <a:pt x="18473" y="946"/>
                    <a:pt x="18473" y="956"/>
                  </a:cubicBezTo>
                  <a:cubicBezTo>
                    <a:pt x="18473" y="965"/>
                    <a:pt x="18410" y="1022"/>
                    <a:pt x="18148" y="1193"/>
                  </a:cubicBezTo>
                  <a:cubicBezTo>
                    <a:pt x="17886" y="1363"/>
                    <a:pt x="17424" y="1647"/>
                    <a:pt x="17018" y="1912"/>
                  </a:cubicBezTo>
                  <a:cubicBezTo>
                    <a:pt x="16612" y="2177"/>
                    <a:pt x="16263" y="2423"/>
                    <a:pt x="15876" y="2698"/>
                  </a:cubicBezTo>
                  <a:cubicBezTo>
                    <a:pt x="15489" y="2972"/>
                    <a:pt x="15064" y="3275"/>
                    <a:pt x="14640" y="3587"/>
                  </a:cubicBezTo>
                  <a:cubicBezTo>
                    <a:pt x="14215" y="3900"/>
                    <a:pt x="13791" y="4221"/>
                    <a:pt x="13341" y="4553"/>
                  </a:cubicBezTo>
                  <a:cubicBezTo>
                    <a:pt x="12892" y="4884"/>
                    <a:pt x="12417" y="5225"/>
                    <a:pt x="12030" y="5518"/>
                  </a:cubicBezTo>
                  <a:cubicBezTo>
                    <a:pt x="11643" y="5812"/>
                    <a:pt x="11343" y="6058"/>
                    <a:pt x="11062" y="6294"/>
                  </a:cubicBezTo>
                  <a:cubicBezTo>
                    <a:pt x="10782" y="6531"/>
                    <a:pt x="10519" y="6758"/>
                    <a:pt x="10245" y="6985"/>
                  </a:cubicBezTo>
                  <a:cubicBezTo>
                    <a:pt x="9970" y="7213"/>
                    <a:pt x="9683" y="7440"/>
                    <a:pt x="9402" y="7676"/>
                  </a:cubicBezTo>
                  <a:cubicBezTo>
                    <a:pt x="9121" y="7913"/>
                    <a:pt x="8846" y="8159"/>
                    <a:pt x="8565" y="8405"/>
                  </a:cubicBezTo>
                  <a:cubicBezTo>
                    <a:pt x="8284" y="8651"/>
                    <a:pt x="7997" y="8897"/>
                    <a:pt x="7723" y="9143"/>
                  </a:cubicBezTo>
                  <a:cubicBezTo>
                    <a:pt x="7448" y="9390"/>
                    <a:pt x="7186" y="9636"/>
                    <a:pt x="6917" y="9882"/>
                  </a:cubicBezTo>
                  <a:cubicBezTo>
                    <a:pt x="6649" y="10128"/>
                    <a:pt x="6374" y="10374"/>
                    <a:pt x="6025" y="10705"/>
                  </a:cubicBezTo>
                  <a:cubicBezTo>
                    <a:pt x="5675" y="11037"/>
                    <a:pt x="5250" y="11453"/>
                    <a:pt x="4851" y="11851"/>
                  </a:cubicBezTo>
                  <a:cubicBezTo>
                    <a:pt x="4451" y="12248"/>
                    <a:pt x="4077" y="12627"/>
                    <a:pt x="3690" y="13024"/>
                  </a:cubicBezTo>
                  <a:cubicBezTo>
                    <a:pt x="3303" y="13422"/>
                    <a:pt x="2903" y="13838"/>
                    <a:pt x="2641" y="14122"/>
                  </a:cubicBezTo>
                  <a:cubicBezTo>
                    <a:pt x="2379" y="14406"/>
                    <a:pt x="2254" y="14558"/>
                    <a:pt x="2166" y="14662"/>
                  </a:cubicBezTo>
                  <a:cubicBezTo>
                    <a:pt x="2079" y="14766"/>
                    <a:pt x="2029" y="14823"/>
                    <a:pt x="2054" y="14842"/>
                  </a:cubicBezTo>
                  <a:cubicBezTo>
                    <a:pt x="2079" y="14861"/>
                    <a:pt x="2179" y="14842"/>
                    <a:pt x="2404" y="14681"/>
                  </a:cubicBezTo>
                  <a:cubicBezTo>
                    <a:pt x="2628" y="14520"/>
                    <a:pt x="2978" y="14217"/>
                    <a:pt x="3321" y="13905"/>
                  </a:cubicBezTo>
                  <a:cubicBezTo>
                    <a:pt x="3665" y="13592"/>
                    <a:pt x="4002" y="13270"/>
                    <a:pt x="4376" y="12911"/>
                  </a:cubicBezTo>
                  <a:cubicBezTo>
                    <a:pt x="4751" y="12551"/>
                    <a:pt x="5163" y="12153"/>
                    <a:pt x="5606" y="11728"/>
                  </a:cubicBezTo>
                  <a:cubicBezTo>
                    <a:pt x="6049" y="11302"/>
                    <a:pt x="6524" y="10847"/>
                    <a:pt x="6874" y="10516"/>
                  </a:cubicBezTo>
                  <a:cubicBezTo>
                    <a:pt x="7223" y="10185"/>
                    <a:pt x="7448" y="9976"/>
                    <a:pt x="7691" y="9749"/>
                  </a:cubicBezTo>
                  <a:cubicBezTo>
                    <a:pt x="7935" y="9522"/>
                    <a:pt x="8197" y="9276"/>
                    <a:pt x="8478" y="9020"/>
                  </a:cubicBezTo>
                  <a:cubicBezTo>
                    <a:pt x="8759" y="8765"/>
                    <a:pt x="9059" y="8500"/>
                    <a:pt x="9364" y="8235"/>
                  </a:cubicBezTo>
                  <a:cubicBezTo>
                    <a:pt x="9670" y="7970"/>
                    <a:pt x="9982" y="7705"/>
                    <a:pt x="10301" y="7440"/>
                  </a:cubicBezTo>
                  <a:cubicBezTo>
                    <a:pt x="10619" y="7175"/>
                    <a:pt x="10944" y="6910"/>
                    <a:pt x="11275" y="6626"/>
                  </a:cubicBezTo>
                  <a:cubicBezTo>
                    <a:pt x="11606" y="6342"/>
                    <a:pt x="11943" y="6039"/>
                    <a:pt x="12255" y="5774"/>
                  </a:cubicBezTo>
                  <a:cubicBezTo>
                    <a:pt x="12567" y="5509"/>
                    <a:pt x="12854" y="5282"/>
                    <a:pt x="13141" y="5064"/>
                  </a:cubicBezTo>
                  <a:cubicBezTo>
                    <a:pt x="13428" y="4846"/>
                    <a:pt x="13716" y="4638"/>
                    <a:pt x="14003" y="4420"/>
                  </a:cubicBezTo>
                  <a:cubicBezTo>
                    <a:pt x="14290" y="4203"/>
                    <a:pt x="14577" y="3975"/>
                    <a:pt x="14858" y="3767"/>
                  </a:cubicBezTo>
                  <a:cubicBezTo>
                    <a:pt x="15139" y="3559"/>
                    <a:pt x="15414" y="3370"/>
                    <a:pt x="15807" y="3105"/>
                  </a:cubicBezTo>
                  <a:cubicBezTo>
                    <a:pt x="16200" y="2840"/>
                    <a:pt x="16712" y="2499"/>
                    <a:pt x="17174" y="2196"/>
                  </a:cubicBezTo>
                  <a:cubicBezTo>
                    <a:pt x="17636" y="1893"/>
                    <a:pt x="18048" y="1628"/>
                    <a:pt x="18498" y="1372"/>
                  </a:cubicBezTo>
                  <a:cubicBezTo>
                    <a:pt x="18947" y="1117"/>
                    <a:pt x="19434" y="871"/>
                    <a:pt x="19727" y="729"/>
                  </a:cubicBezTo>
                  <a:cubicBezTo>
                    <a:pt x="20021" y="587"/>
                    <a:pt x="20121" y="549"/>
                    <a:pt x="20208" y="521"/>
                  </a:cubicBezTo>
                  <a:cubicBezTo>
                    <a:pt x="20296" y="492"/>
                    <a:pt x="20370" y="473"/>
                    <a:pt x="20377" y="530"/>
                  </a:cubicBezTo>
                  <a:cubicBezTo>
                    <a:pt x="20383" y="587"/>
                    <a:pt x="20320" y="719"/>
                    <a:pt x="20102" y="918"/>
                  </a:cubicBezTo>
                  <a:cubicBezTo>
                    <a:pt x="19883" y="1117"/>
                    <a:pt x="19509" y="1382"/>
                    <a:pt x="19128" y="1637"/>
                  </a:cubicBezTo>
                  <a:cubicBezTo>
                    <a:pt x="18747" y="1893"/>
                    <a:pt x="18360" y="2139"/>
                    <a:pt x="17929" y="2404"/>
                  </a:cubicBezTo>
                  <a:cubicBezTo>
                    <a:pt x="17499" y="2669"/>
                    <a:pt x="17024" y="2953"/>
                    <a:pt x="16544" y="3247"/>
                  </a:cubicBezTo>
                  <a:cubicBezTo>
                    <a:pt x="16063" y="3540"/>
                    <a:pt x="15576" y="3843"/>
                    <a:pt x="15201" y="4070"/>
                  </a:cubicBezTo>
                  <a:cubicBezTo>
                    <a:pt x="14827" y="4297"/>
                    <a:pt x="14565" y="4449"/>
                    <a:pt x="14296" y="4619"/>
                  </a:cubicBezTo>
                  <a:cubicBezTo>
                    <a:pt x="14028" y="4789"/>
                    <a:pt x="13753" y="4979"/>
                    <a:pt x="13460" y="5177"/>
                  </a:cubicBezTo>
                  <a:cubicBezTo>
                    <a:pt x="13166" y="5376"/>
                    <a:pt x="12854" y="5585"/>
                    <a:pt x="12511" y="5821"/>
                  </a:cubicBezTo>
                  <a:cubicBezTo>
                    <a:pt x="12167" y="6058"/>
                    <a:pt x="11793" y="6323"/>
                    <a:pt x="11443" y="6578"/>
                  </a:cubicBezTo>
                  <a:cubicBezTo>
                    <a:pt x="11094" y="6834"/>
                    <a:pt x="10769" y="7080"/>
                    <a:pt x="10444" y="7336"/>
                  </a:cubicBezTo>
                  <a:cubicBezTo>
                    <a:pt x="10120" y="7591"/>
                    <a:pt x="9795" y="7856"/>
                    <a:pt x="9471" y="8121"/>
                  </a:cubicBezTo>
                  <a:cubicBezTo>
                    <a:pt x="9146" y="8386"/>
                    <a:pt x="8821" y="8651"/>
                    <a:pt x="8503" y="8916"/>
                  </a:cubicBezTo>
                  <a:cubicBezTo>
                    <a:pt x="8185" y="9181"/>
                    <a:pt x="7872" y="9446"/>
                    <a:pt x="7573" y="9702"/>
                  </a:cubicBezTo>
                  <a:cubicBezTo>
                    <a:pt x="7273" y="9958"/>
                    <a:pt x="6986" y="10204"/>
                    <a:pt x="6692" y="10459"/>
                  </a:cubicBezTo>
                  <a:cubicBezTo>
                    <a:pt x="6399" y="10715"/>
                    <a:pt x="6099" y="10980"/>
                    <a:pt x="5725" y="11330"/>
                  </a:cubicBezTo>
                  <a:cubicBezTo>
                    <a:pt x="5350" y="11680"/>
                    <a:pt x="4901" y="12116"/>
                    <a:pt x="4476" y="12523"/>
                  </a:cubicBezTo>
                  <a:cubicBezTo>
                    <a:pt x="4052" y="12930"/>
                    <a:pt x="3652" y="13308"/>
                    <a:pt x="3265" y="13706"/>
                  </a:cubicBezTo>
                  <a:cubicBezTo>
                    <a:pt x="2878" y="14103"/>
                    <a:pt x="2504" y="14520"/>
                    <a:pt x="2285" y="14766"/>
                  </a:cubicBezTo>
                  <a:cubicBezTo>
                    <a:pt x="2067" y="15012"/>
                    <a:pt x="2004" y="15088"/>
                    <a:pt x="1948" y="15163"/>
                  </a:cubicBezTo>
                  <a:cubicBezTo>
                    <a:pt x="1892" y="15239"/>
                    <a:pt x="1842" y="15315"/>
                    <a:pt x="1861" y="15334"/>
                  </a:cubicBezTo>
                  <a:cubicBezTo>
                    <a:pt x="1879" y="15353"/>
                    <a:pt x="1967" y="15315"/>
                    <a:pt x="2198" y="15145"/>
                  </a:cubicBezTo>
                  <a:cubicBezTo>
                    <a:pt x="2429" y="14974"/>
                    <a:pt x="2803" y="14671"/>
                    <a:pt x="3172" y="14340"/>
                  </a:cubicBezTo>
                  <a:cubicBezTo>
                    <a:pt x="3540" y="14009"/>
                    <a:pt x="3902" y="13649"/>
                    <a:pt x="4295" y="13261"/>
                  </a:cubicBezTo>
                  <a:cubicBezTo>
                    <a:pt x="4689" y="12873"/>
                    <a:pt x="5113" y="12456"/>
                    <a:pt x="5444" y="12144"/>
                  </a:cubicBezTo>
                  <a:cubicBezTo>
                    <a:pt x="5775" y="11832"/>
                    <a:pt x="6012" y="11623"/>
                    <a:pt x="6256" y="11406"/>
                  </a:cubicBezTo>
                  <a:cubicBezTo>
                    <a:pt x="6499" y="11188"/>
                    <a:pt x="6749" y="10961"/>
                    <a:pt x="7017" y="10705"/>
                  </a:cubicBezTo>
                  <a:cubicBezTo>
                    <a:pt x="7286" y="10450"/>
                    <a:pt x="7573" y="10166"/>
                    <a:pt x="7847" y="9910"/>
                  </a:cubicBezTo>
                  <a:cubicBezTo>
                    <a:pt x="8122" y="9655"/>
                    <a:pt x="8384" y="9427"/>
                    <a:pt x="8665" y="9181"/>
                  </a:cubicBezTo>
                  <a:cubicBezTo>
                    <a:pt x="8946" y="8935"/>
                    <a:pt x="9246" y="8670"/>
                    <a:pt x="9558" y="8396"/>
                  </a:cubicBezTo>
                  <a:cubicBezTo>
                    <a:pt x="9870" y="8121"/>
                    <a:pt x="10195" y="7837"/>
                    <a:pt x="10519" y="7563"/>
                  </a:cubicBezTo>
                  <a:cubicBezTo>
                    <a:pt x="10844" y="7288"/>
                    <a:pt x="11169" y="7023"/>
                    <a:pt x="11487" y="6768"/>
                  </a:cubicBezTo>
                  <a:cubicBezTo>
                    <a:pt x="11805" y="6512"/>
                    <a:pt x="12117" y="6266"/>
                    <a:pt x="12436" y="6010"/>
                  </a:cubicBezTo>
                  <a:cubicBezTo>
                    <a:pt x="12754" y="5755"/>
                    <a:pt x="13079" y="5490"/>
                    <a:pt x="13372" y="5263"/>
                  </a:cubicBezTo>
                  <a:cubicBezTo>
                    <a:pt x="13666" y="5036"/>
                    <a:pt x="13928" y="4846"/>
                    <a:pt x="14190" y="4657"/>
                  </a:cubicBezTo>
                  <a:cubicBezTo>
                    <a:pt x="14452" y="4468"/>
                    <a:pt x="14714" y="4278"/>
                    <a:pt x="15089" y="4013"/>
                  </a:cubicBezTo>
                  <a:cubicBezTo>
                    <a:pt x="15464" y="3748"/>
                    <a:pt x="15951" y="3407"/>
                    <a:pt x="16412" y="3095"/>
                  </a:cubicBezTo>
                  <a:cubicBezTo>
                    <a:pt x="16874" y="2783"/>
                    <a:pt x="17311" y="2499"/>
                    <a:pt x="17755" y="2215"/>
                  </a:cubicBezTo>
                  <a:cubicBezTo>
                    <a:pt x="18198" y="1931"/>
                    <a:pt x="18647" y="1647"/>
                    <a:pt x="18928" y="1486"/>
                  </a:cubicBezTo>
                  <a:cubicBezTo>
                    <a:pt x="19209" y="1325"/>
                    <a:pt x="19322" y="1287"/>
                    <a:pt x="19428" y="1259"/>
                  </a:cubicBezTo>
                  <a:cubicBezTo>
                    <a:pt x="19534" y="1230"/>
                    <a:pt x="19634" y="1211"/>
                    <a:pt x="19646" y="1249"/>
                  </a:cubicBezTo>
                  <a:cubicBezTo>
                    <a:pt x="19659" y="1287"/>
                    <a:pt x="19584" y="1382"/>
                    <a:pt x="19359" y="1562"/>
                  </a:cubicBezTo>
                  <a:cubicBezTo>
                    <a:pt x="19134" y="1742"/>
                    <a:pt x="18760" y="2007"/>
                    <a:pt x="18391" y="2253"/>
                  </a:cubicBezTo>
                  <a:cubicBezTo>
                    <a:pt x="18023" y="2499"/>
                    <a:pt x="17661" y="2726"/>
                    <a:pt x="17249" y="2982"/>
                  </a:cubicBezTo>
                  <a:cubicBezTo>
                    <a:pt x="16837" y="3237"/>
                    <a:pt x="16375" y="3521"/>
                    <a:pt x="16019" y="3739"/>
                  </a:cubicBezTo>
                  <a:cubicBezTo>
                    <a:pt x="15663" y="3956"/>
                    <a:pt x="15414" y="4108"/>
                    <a:pt x="15133" y="4278"/>
                  </a:cubicBezTo>
                  <a:cubicBezTo>
                    <a:pt x="14852" y="4449"/>
                    <a:pt x="14540" y="4638"/>
                    <a:pt x="14259" y="4808"/>
                  </a:cubicBezTo>
                  <a:cubicBezTo>
                    <a:pt x="13978" y="4979"/>
                    <a:pt x="13728" y="5130"/>
                    <a:pt x="13472" y="5291"/>
                  </a:cubicBezTo>
                  <a:cubicBezTo>
                    <a:pt x="13216" y="5452"/>
                    <a:pt x="12954" y="5622"/>
                    <a:pt x="12673" y="5793"/>
                  </a:cubicBezTo>
                  <a:cubicBezTo>
                    <a:pt x="12392" y="5963"/>
                    <a:pt x="12092" y="6133"/>
                    <a:pt x="11780" y="6323"/>
                  </a:cubicBezTo>
                  <a:cubicBezTo>
                    <a:pt x="11468" y="6512"/>
                    <a:pt x="11144" y="6720"/>
                    <a:pt x="10825" y="6938"/>
                  </a:cubicBezTo>
                  <a:cubicBezTo>
                    <a:pt x="10507" y="7156"/>
                    <a:pt x="10195" y="7383"/>
                    <a:pt x="9864" y="7620"/>
                  </a:cubicBezTo>
                  <a:cubicBezTo>
                    <a:pt x="9533" y="7856"/>
                    <a:pt x="9183" y="8102"/>
                    <a:pt x="8865" y="8329"/>
                  </a:cubicBezTo>
                  <a:cubicBezTo>
                    <a:pt x="8547" y="8557"/>
                    <a:pt x="8259" y="8765"/>
                    <a:pt x="7972" y="8973"/>
                  </a:cubicBezTo>
                  <a:cubicBezTo>
                    <a:pt x="7685" y="9181"/>
                    <a:pt x="7398" y="9390"/>
                    <a:pt x="7117" y="9607"/>
                  </a:cubicBezTo>
                  <a:cubicBezTo>
                    <a:pt x="6836" y="9825"/>
                    <a:pt x="6561" y="10052"/>
                    <a:pt x="6287" y="10270"/>
                  </a:cubicBezTo>
                  <a:cubicBezTo>
                    <a:pt x="6012" y="10488"/>
                    <a:pt x="5737" y="10696"/>
                    <a:pt x="5475" y="10914"/>
                  </a:cubicBezTo>
                  <a:cubicBezTo>
                    <a:pt x="5213" y="11131"/>
                    <a:pt x="4963" y="11358"/>
                    <a:pt x="4607" y="11671"/>
                  </a:cubicBezTo>
                  <a:cubicBezTo>
                    <a:pt x="4252" y="11983"/>
                    <a:pt x="3790" y="12381"/>
                    <a:pt x="3378" y="12750"/>
                  </a:cubicBezTo>
                  <a:cubicBezTo>
                    <a:pt x="2966" y="13119"/>
                    <a:pt x="2603" y="13460"/>
                    <a:pt x="2198" y="13848"/>
                  </a:cubicBezTo>
                  <a:cubicBezTo>
                    <a:pt x="1792" y="14236"/>
                    <a:pt x="1342" y="14671"/>
                    <a:pt x="1093" y="14917"/>
                  </a:cubicBezTo>
                  <a:cubicBezTo>
                    <a:pt x="843" y="15163"/>
                    <a:pt x="793" y="15220"/>
                    <a:pt x="812" y="15230"/>
                  </a:cubicBezTo>
                  <a:cubicBezTo>
                    <a:pt x="831" y="15239"/>
                    <a:pt x="918" y="15201"/>
                    <a:pt x="1143" y="15031"/>
                  </a:cubicBezTo>
                  <a:cubicBezTo>
                    <a:pt x="1367" y="14861"/>
                    <a:pt x="1729" y="14558"/>
                    <a:pt x="2085" y="14226"/>
                  </a:cubicBezTo>
                  <a:cubicBezTo>
                    <a:pt x="2441" y="13895"/>
                    <a:pt x="2791" y="13535"/>
                    <a:pt x="3165" y="13166"/>
                  </a:cubicBezTo>
                  <a:cubicBezTo>
                    <a:pt x="3540" y="12797"/>
                    <a:pt x="3939" y="12419"/>
                    <a:pt x="4364" y="12011"/>
                  </a:cubicBezTo>
                  <a:cubicBezTo>
                    <a:pt x="4788" y="11604"/>
                    <a:pt x="5238" y="11169"/>
                    <a:pt x="5588" y="10847"/>
                  </a:cubicBezTo>
                  <a:cubicBezTo>
                    <a:pt x="5937" y="10525"/>
                    <a:pt x="6187" y="10317"/>
                    <a:pt x="6455" y="10071"/>
                  </a:cubicBezTo>
                  <a:cubicBezTo>
                    <a:pt x="6724" y="9825"/>
                    <a:pt x="7011" y="9541"/>
                    <a:pt x="7298" y="9276"/>
                  </a:cubicBezTo>
                  <a:cubicBezTo>
                    <a:pt x="7585" y="9011"/>
                    <a:pt x="7872" y="8765"/>
                    <a:pt x="8166" y="8509"/>
                  </a:cubicBezTo>
                  <a:cubicBezTo>
                    <a:pt x="8459" y="8254"/>
                    <a:pt x="8759" y="7989"/>
                    <a:pt x="9059" y="7733"/>
                  </a:cubicBezTo>
                  <a:cubicBezTo>
                    <a:pt x="9358" y="7478"/>
                    <a:pt x="9658" y="7231"/>
                    <a:pt x="9957" y="6985"/>
                  </a:cubicBezTo>
                  <a:cubicBezTo>
                    <a:pt x="10257" y="6739"/>
                    <a:pt x="10557" y="6493"/>
                    <a:pt x="10856" y="6257"/>
                  </a:cubicBezTo>
                  <a:cubicBezTo>
                    <a:pt x="11156" y="6020"/>
                    <a:pt x="11456" y="5793"/>
                    <a:pt x="11749" y="5566"/>
                  </a:cubicBezTo>
                  <a:cubicBezTo>
                    <a:pt x="12043" y="5338"/>
                    <a:pt x="12330" y="5111"/>
                    <a:pt x="12704" y="4827"/>
                  </a:cubicBezTo>
                  <a:cubicBezTo>
                    <a:pt x="13079" y="4543"/>
                    <a:pt x="13541" y="4203"/>
                    <a:pt x="13990" y="3881"/>
                  </a:cubicBezTo>
                  <a:cubicBezTo>
                    <a:pt x="14440" y="3559"/>
                    <a:pt x="14877" y="3256"/>
                    <a:pt x="15345" y="2944"/>
                  </a:cubicBezTo>
                  <a:cubicBezTo>
                    <a:pt x="15813" y="2631"/>
                    <a:pt x="16313" y="2309"/>
                    <a:pt x="16650" y="2092"/>
                  </a:cubicBezTo>
                  <a:cubicBezTo>
                    <a:pt x="16987" y="1874"/>
                    <a:pt x="17162" y="1760"/>
                    <a:pt x="17280" y="1694"/>
                  </a:cubicBezTo>
                  <a:cubicBezTo>
                    <a:pt x="17399" y="1628"/>
                    <a:pt x="17461" y="1609"/>
                    <a:pt x="17449" y="1637"/>
                  </a:cubicBezTo>
                  <a:cubicBezTo>
                    <a:pt x="17436" y="1666"/>
                    <a:pt x="17349" y="1742"/>
                    <a:pt x="17130" y="1893"/>
                  </a:cubicBezTo>
                  <a:cubicBezTo>
                    <a:pt x="16912" y="2044"/>
                    <a:pt x="16562" y="2272"/>
                    <a:pt x="16213" y="2499"/>
                  </a:cubicBezTo>
                  <a:cubicBezTo>
                    <a:pt x="15863" y="2726"/>
                    <a:pt x="15514" y="2953"/>
                    <a:pt x="15114" y="3218"/>
                  </a:cubicBezTo>
                  <a:cubicBezTo>
                    <a:pt x="14714" y="3483"/>
                    <a:pt x="14265" y="3786"/>
                    <a:pt x="13791" y="4117"/>
                  </a:cubicBezTo>
                  <a:cubicBezTo>
                    <a:pt x="13316" y="4449"/>
                    <a:pt x="12817" y="4808"/>
                    <a:pt x="12417" y="5092"/>
                  </a:cubicBezTo>
                  <a:cubicBezTo>
                    <a:pt x="12018" y="5376"/>
                    <a:pt x="11718" y="5585"/>
                    <a:pt x="11443" y="5783"/>
                  </a:cubicBezTo>
                  <a:cubicBezTo>
                    <a:pt x="11169" y="5982"/>
                    <a:pt x="10919" y="6171"/>
                    <a:pt x="10650" y="6370"/>
                  </a:cubicBezTo>
                  <a:cubicBezTo>
                    <a:pt x="10382" y="6569"/>
                    <a:pt x="10095" y="6777"/>
                    <a:pt x="9801" y="6995"/>
                  </a:cubicBezTo>
                  <a:cubicBezTo>
                    <a:pt x="9508" y="7213"/>
                    <a:pt x="9208" y="7440"/>
                    <a:pt x="8902" y="7676"/>
                  </a:cubicBezTo>
                  <a:cubicBezTo>
                    <a:pt x="8597" y="7913"/>
                    <a:pt x="8284" y="8159"/>
                    <a:pt x="7972" y="8405"/>
                  </a:cubicBezTo>
                  <a:cubicBezTo>
                    <a:pt x="7660" y="8651"/>
                    <a:pt x="7348" y="8897"/>
                    <a:pt x="7036" y="9153"/>
                  </a:cubicBezTo>
                  <a:cubicBezTo>
                    <a:pt x="6724" y="9409"/>
                    <a:pt x="6412" y="9674"/>
                    <a:pt x="6131" y="9920"/>
                  </a:cubicBezTo>
                  <a:cubicBezTo>
                    <a:pt x="5850" y="10166"/>
                    <a:pt x="5600" y="10393"/>
                    <a:pt x="5350" y="10611"/>
                  </a:cubicBezTo>
                  <a:cubicBezTo>
                    <a:pt x="5101" y="10828"/>
                    <a:pt x="4851" y="11037"/>
                    <a:pt x="4489" y="11358"/>
                  </a:cubicBezTo>
                  <a:cubicBezTo>
                    <a:pt x="4127" y="11680"/>
                    <a:pt x="3652" y="12116"/>
                    <a:pt x="3222" y="12523"/>
                  </a:cubicBezTo>
                  <a:cubicBezTo>
                    <a:pt x="2791" y="12930"/>
                    <a:pt x="2404" y="13308"/>
                    <a:pt x="2035" y="13696"/>
                  </a:cubicBezTo>
                  <a:cubicBezTo>
                    <a:pt x="1667" y="14084"/>
                    <a:pt x="1317" y="14482"/>
                    <a:pt x="1105" y="14719"/>
                  </a:cubicBezTo>
                  <a:cubicBezTo>
                    <a:pt x="893" y="14955"/>
                    <a:pt x="818" y="15031"/>
                    <a:pt x="756" y="15116"/>
                  </a:cubicBezTo>
                  <a:cubicBezTo>
                    <a:pt x="693" y="15201"/>
                    <a:pt x="643" y="15296"/>
                    <a:pt x="674" y="15334"/>
                  </a:cubicBezTo>
                  <a:cubicBezTo>
                    <a:pt x="706" y="15372"/>
                    <a:pt x="818" y="15353"/>
                    <a:pt x="1068" y="15182"/>
                  </a:cubicBezTo>
                  <a:cubicBezTo>
                    <a:pt x="1317" y="15012"/>
                    <a:pt x="1705" y="14690"/>
                    <a:pt x="2073" y="14349"/>
                  </a:cubicBezTo>
                  <a:cubicBezTo>
                    <a:pt x="2441" y="14009"/>
                    <a:pt x="2791" y="13649"/>
                    <a:pt x="3184" y="13270"/>
                  </a:cubicBezTo>
                  <a:cubicBezTo>
                    <a:pt x="3577" y="12892"/>
                    <a:pt x="4014" y="12494"/>
                    <a:pt x="4364" y="12163"/>
                  </a:cubicBezTo>
                  <a:cubicBezTo>
                    <a:pt x="4714" y="11832"/>
                    <a:pt x="4976" y="11567"/>
                    <a:pt x="5219" y="11330"/>
                  </a:cubicBezTo>
                  <a:cubicBezTo>
                    <a:pt x="5463" y="11093"/>
                    <a:pt x="5687" y="10885"/>
                    <a:pt x="5918" y="10667"/>
                  </a:cubicBezTo>
                  <a:cubicBezTo>
                    <a:pt x="6149" y="10450"/>
                    <a:pt x="6387" y="10223"/>
                    <a:pt x="6643" y="9986"/>
                  </a:cubicBezTo>
                  <a:cubicBezTo>
                    <a:pt x="6899" y="9749"/>
                    <a:pt x="7173" y="9503"/>
                    <a:pt x="7467" y="9238"/>
                  </a:cubicBezTo>
                  <a:cubicBezTo>
                    <a:pt x="7760" y="8973"/>
                    <a:pt x="8072" y="8689"/>
                    <a:pt x="8391" y="8405"/>
                  </a:cubicBezTo>
                  <a:cubicBezTo>
                    <a:pt x="8709" y="8121"/>
                    <a:pt x="9034" y="7837"/>
                    <a:pt x="9371" y="7553"/>
                  </a:cubicBezTo>
                  <a:cubicBezTo>
                    <a:pt x="9708" y="7269"/>
                    <a:pt x="10057" y="6985"/>
                    <a:pt x="10382" y="6720"/>
                  </a:cubicBezTo>
                  <a:cubicBezTo>
                    <a:pt x="10707" y="6455"/>
                    <a:pt x="11006" y="6209"/>
                    <a:pt x="11306" y="5973"/>
                  </a:cubicBezTo>
                  <a:cubicBezTo>
                    <a:pt x="11606" y="5736"/>
                    <a:pt x="11905" y="5509"/>
                    <a:pt x="12205" y="5291"/>
                  </a:cubicBezTo>
                  <a:cubicBezTo>
                    <a:pt x="12505" y="5073"/>
                    <a:pt x="12804" y="4865"/>
                    <a:pt x="13098" y="4657"/>
                  </a:cubicBezTo>
                  <a:cubicBezTo>
                    <a:pt x="13391" y="4449"/>
                    <a:pt x="13678" y="4240"/>
                    <a:pt x="13965" y="4032"/>
                  </a:cubicBezTo>
                  <a:cubicBezTo>
                    <a:pt x="14252" y="3824"/>
                    <a:pt x="14540" y="3616"/>
                    <a:pt x="14821" y="3417"/>
                  </a:cubicBezTo>
                  <a:cubicBezTo>
                    <a:pt x="15102" y="3218"/>
                    <a:pt x="15376" y="3029"/>
                    <a:pt x="15745" y="2802"/>
                  </a:cubicBezTo>
                  <a:cubicBezTo>
                    <a:pt x="16113" y="2575"/>
                    <a:pt x="16575" y="2309"/>
                    <a:pt x="17006" y="2054"/>
                  </a:cubicBezTo>
                  <a:cubicBezTo>
                    <a:pt x="17436" y="1798"/>
                    <a:pt x="17836" y="1552"/>
                    <a:pt x="18179" y="1363"/>
                  </a:cubicBezTo>
                  <a:cubicBezTo>
                    <a:pt x="18523" y="1174"/>
                    <a:pt x="18810" y="1041"/>
                    <a:pt x="19016" y="965"/>
                  </a:cubicBezTo>
                  <a:cubicBezTo>
                    <a:pt x="19222" y="890"/>
                    <a:pt x="19347" y="871"/>
                    <a:pt x="19409" y="909"/>
                  </a:cubicBezTo>
                  <a:cubicBezTo>
                    <a:pt x="19471" y="946"/>
                    <a:pt x="19471" y="1041"/>
                    <a:pt x="19334" y="1221"/>
                  </a:cubicBezTo>
                  <a:cubicBezTo>
                    <a:pt x="19197" y="1401"/>
                    <a:pt x="18922" y="1666"/>
                    <a:pt x="18629" y="1912"/>
                  </a:cubicBezTo>
                  <a:cubicBezTo>
                    <a:pt x="18335" y="2158"/>
                    <a:pt x="18023" y="2385"/>
                    <a:pt x="17661" y="2631"/>
                  </a:cubicBezTo>
                  <a:cubicBezTo>
                    <a:pt x="17299" y="2877"/>
                    <a:pt x="16887" y="3142"/>
                    <a:pt x="16437" y="3426"/>
                  </a:cubicBezTo>
                  <a:cubicBezTo>
                    <a:pt x="15988" y="3710"/>
                    <a:pt x="15501" y="4013"/>
                    <a:pt x="15008" y="4326"/>
                  </a:cubicBezTo>
                  <a:cubicBezTo>
                    <a:pt x="14515" y="4638"/>
                    <a:pt x="14015" y="4960"/>
                    <a:pt x="13634" y="5196"/>
                  </a:cubicBezTo>
                  <a:cubicBezTo>
                    <a:pt x="13254" y="5433"/>
                    <a:pt x="12991" y="5585"/>
                    <a:pt x="12711" y="5764"/>
                  </a:cubicBezTo>
                  <a:cubicBezTo>
                    <a:pt x="12430" y="5944"/>
                    <a:pt x="12130" y="6152"/>
                    <a:pt x="11799" y="6389"/>
                  </a:cubicBezTo>
                  <a:cubicBezTo>
                    <a:pt x="11468" y="6626"/>
                    <a:pt x="11106" y="6891"/>
                    <a:pt x="10769" y="7137"/>
                  </a:cubicBezTo>
                  <a:cubicBezTo>
                    <a:pt x="10432" y="7383"/>
                    <a:pt x="10120" y="7610"/>
                    <a:pt x="9801" y="7856"/>
                  </a:cubicBezTo>
                  <a:cubicBezTo>
                    <a:pt x="9483" y="8102"/>
                    <a:pt x="9158" y="8367"/>
                    <a:pt x="8834" y="8642"/>
                  </a:cubicBezTo>
                  <a:cubicBezTo>
                    <a:pt x="8509" y="8916"/>
                    <a:pt x="8185" y="9200"/>
                    <a:pt x="7866" y="9484"/>
                  </a:cubicBezTo>
                  <a:cubicBezTo>
                    <a:pt x="7548" y="9768"/>
                    <a:pt x="7236" y="10052"/>
                    <a:pt x="6923" y="10327"/>
                  </a:cubicBezTo>
                  <a:cubicBezTo>
                    <a:pt x="6611" y="10601"/>
                    <a:pt x="6299" y="10866"/>
                    <a:pt x="5993" y="11141"/>
                  </a:cubicBezTo>
                  <a:cubicBezTo>
                    <a:pt x="5687" y="11415"/>
                    <a:pt x="5388" y="11699"/>
                    <a:pt x="5119" y="11955"/>
                  </a:cubicBezTo>
                  <a:cubicBezTo>
                    <a:pt x="4851" y="12210"/>
                    <a:pt x="4614" y="12437"/>
                    <a:pt x="4264" y="12778"/>
                  </a:cubicBezTo>
                  <a:cubicBezTo>
                    <a:pt x="3914" y="13119"/>
                    <a:pt x="3452" y="13573"/>
                    <a:pt x="3040" y="13990"/>
                  </a:cubicBezTo>
                  <a:cubicBezTo>
                    <a:pt x="2628" y="14406"/>
                    <a:pt x="2266" y="14785"/>
                    <a:pt x="1873" y="15201"/>
                  </a:cubicBezTo>
                  <a:cubicBezTo>
                    <a:pt x="1480" y="15618"/>
                    <a:pt x="1055" y="16072"/>
                    <a:pt x="818" y="16328"/>
                  </a:cubicBezTo>
                  <a:cubicBezTo>
                    <a:pt x="581" y="16583"/>
                    <a:pt x="531" y="16640"/>
                    <a:pt x="556" y="16650"/>
                  </a:cubicBezTo>
                  <a:cubicBezTo>
                    <a:pt x="581" y="16659"/>
                    <a:pt x="681" y="16621"/>
                    <a:pt x="930" y="16422"/>
                  </a:cubicBezTo>
                  <a:cubicBezTo>
                    <a:pt x="1180" y="16224"/>
                    <a:pt x="1580" y="15864"/>
                    <a:pt x="1948" y="15523"/>
                  </a:cubicBezTo>
                  <a:cubicBezTo>
                    <a:pt x="2316" y="15182"/>
                    <a:pt x="2653" y="14861"/>
                    <a:pt x="3034" y="14491"/>
                  </a:cubicBezTo>
                  <a:cubicBezTo>
                    <a:pt x="3415" y="14122"/>
                    <a:pt x="3840" y="13706"/>
                    <a:pt x="4164" y="13384"/>
                  </a:cubicBezTo>
                  <a:cubicBezTo>
                    <a:pt x="4489" y="13062"/>
                    <a:pt x="4714" y="12835"/>
                    <a:pt x="4963" y="12598"/>
                  </a:cubicBezTo>
                  <a:cubicBezTo>
                    <a:pt x="5213" y="12362"/>
                    <a:pt x="5488" y="12116"/>
                    <a:pt x="5737" y="11888"/>
                  </a:cubicBezTo>
                  <a:cubicBezTo>
                    <a:pt x="5987" y="11661"/>
                    <a:pt x="6212" y="11453"/>
                    <a:pt x="6455" y="11226"/>
                  </a:cubicBezTo>
                  <a:cubicBezTo>
                    <a:pt x="6699" y="10999"/>
                    <a:pt x="6961" y="10753"/>
                    <a:pt x="7236" y="10488"/>
                  </a:cubicBezTo>
                  <a:cubicBezTo>
                    <a:pt x="7510" y="10223"/>
                    <a:pt x="7797" y="9939"/>
                    <a:pt x="8103" y="9655"/>
                  </a:cubicBezTo>
                  <a:cubicBezTo>
                    <a:pt x="8409" y="9371"/>
                    <a:pt x="8734" y="9087"/>
                    <a:pt x="9059" y="8803"/>
                  </a:cubicBezTo>
                  <a:cubicBezTo>
                    <a:pt x="9383" y="8519"/>
                    <a:pt x="9708" y="8235"/>
                    <a:pt x="10045" y="7941"/>
                  </a:cubicBezTo>
                  <a:cubicBezTo>
                    <a:pt x="10382" y="7648"/>
                    <a:pt x="10732" y="7345"/>
                    <a:pt x="11050" y="7071"/>
                  </a:cubicBezTo>
                  <a:cubicBezTo>
                    <a:pt x="11368" y="6796"/>
                    <a:pt x="11656" y="6550"/>
                    <a:pt x="11955" y="6304"/>
                  </a:cubicBezTo>
                  <a:cubicBezTo>
                    <a:pt x="12255" y="6058"/>
                    <a:pt x="12567" y="5812"/>
                    <a:pt x="12867" y="5575"/>
                  </a:cubicBezTo>
                  <a:cubicBezTo>
                    <a:pt x="13166" y="5338"/>
                    <a:pt x="13453" y="5111"/>
                    <a:pt x="13747" y="4894"/>
                  </a:cubicBezTo>
                  <a:cubicBezTo>
                    <a:pt x="14040" y="4676"/>
                    <a:pt x="14340" y="4468"/>
                    <a:pt x="14633" y="4259"/>
                  </a:cubicBezTo>
                  <a:cubicBezTo>
                    <a:pt x="14927" y="4051"/>
                    <a:pt x="15214" y="3843"/>
                    <a:pt x="15613" y="3568"/>
                  </a:cubicBezTo>
                  <a:cubicBezTo>
                    <a:pt x="16013" y="3294"/>
                    <a:pt x="16525" y="2953"/>
                    <a:pt x="16999" y="2641"/>
                  </a:cubicBezTo>
                  <a:cubicBezTo>
                    <a:pt x="17474" y="2328"/>
                    <a:pt x="17911" y="2044"/>
                    <a:pt x="18323" y="1789"/>
                  </a:cubicBezTo>
                  <a:cubicBezTo>
                    <a:pt x="18735" y="1533"/>
                    <a:pt x="19122" y="1306"/>
                    <a:pt x="19496" y="1088"/>
                  </a:cubicBezTo>
                  <a:cubicBezTo>
                    <a:pt x="19871" y="871"/>
                    <a:pt x="20233" y="663"/>
                    <a:pt x="20452" y="539"/>
                  </a:cubicBezTo>
                  <a:cubicBezTo>
                    <a:pt x="20670" y="416"/>
                    <a:pt x="20745" y="379"/>
                    <a:pt x="20533" y="492"/>
                  </a:cubicBezTo>
                  <a:cubicBezTo>
                    <a:pt x="20320" y="606"/>
                    <a:pt x="19821" y="871"/>
                    <a:pt x="19384" y="1107"/>
                  </a:cubicBezTo>
                  <a:cubicBezTo>
                    <a:pt x="18947" y="1344"/>
                    <a:pt x="18572" y="1552"/>
                    <a:pt x="18173" y="1789"/>
                  </a:cubicBezTo>
                  <a:cubicBezTo>
                    <a:pt x="17773" y="2026"/>
                    <a:pt x="17349" y="2291"/>
                    <a:pt x="16899" y="2565"/>
                  </a:cubicBezTo>
                  <a:cubicBezTo>
                    <a:pt x="16450" y="2840"/>
                    <a:pt x="15976" y="3124"/>
                    <a:pt x="15588" y="3351"/>
                  </a:cubicBezTo>
                  <a:cubicBezTo>
                    <a:pt x="15201" y="3578"/>
                    <a:pt x="14902" y="3748"/>
                    <a:pt x="14633" y="3909"/>
                  </a:cubicBezTo>
                  <a:cubicBezTo>
                    <a:pt x="14365" y="4070"/>
                    <a:pt x="14128" y="4221"/>
                    <a:pt x="13872" y="4392"/>
                  </a:cubicBezTo>
                  <a:cubicBezTo>
                    <a:pt x="13616" y="4562"/>
                    <a:pt x="13341" y="4752"/>
                    <a:pt x="13054" y="4950"/>
                  </a:cubicBezTo>
                  <a:cubicBezTo>
                    <a:pt x="12767" y="5149"/>
                    <a:pt x="12467" y="5357"/>
                    <a:pt x="12155" y="5585"/>
                  </a:cubicBezTo>
                  <a:cubicBezTo>
                    <a:pt x="11843" y="5812"/>
                    <a:pt x="11518" y="6058"/>
                    <a:pt x="11200" y="6313"/>
                  </a:cubicBezTo>
                  <a:cubicBezTo>
                    <a:pt x="10881" y="6569"/>
                    <a:pt x="10569" y="6834"/>
                    <a:pt x="10238" y="7099"/>
                  </a:cubicBezTo>
                  <a:cubicBezTo>
                    <a:pt x="9908" y="7364"/>
                    <a:pt x="9558" y="7629"/>
                    <a:pt x="9246" y="7875"/>
                  </a:cubicBezTo>
                  <a:cubicBezTo>
                    <a:pt x="8934" y="8121"/>
                    <a:pt x="8659" y="8348"/>
                    <a:pt x="8378" y="8585"/>
                  </a:cubicBezTo>
                  <a:cubicBezTo>
                    <a:pt x="8097" y="8822"/>
                    <a:pt x="7810" y="9068"/>
                    <a:pt x="7529" y="9304"/>
                  </a:cubicBezTo>
                  <a:cubicBezTo>
                    <a:pt x="7248" y="9541"/>
                    <a:pt x="6973" y="9768"/>
                    <a:pt x="6699" y="9995"/>
                  </a:cubicBezTo>
                  <a:cubicBezTo>
                    <a:pt x="6424" y="10223"/>
                    <a:pt x="6149" y="10450"/>
                    <a:pt x="5881" y="10677"/>
                  </a:cubicBezTo>
                  <a:cubicBezTo>
                    <a:pt x="5612" y="10904"/>
                    <a:pt x="5350" y="11131"/>
                    <a:pt x="4988" y="11453"/>
                  </a:cubicBezTo>
                  <a:cubicBezTo>
                    <a:pt x="4626" y="11775"/>
                    <a:pt x="4164" y="12191"/>
                    <a:pt x="3733" y="12579"/>
                  </a:cubicBezTo>
                  <a:cubicBezTo>
                    <a:pt x="3303" y="12968"/>
                    <a:pt x="2903" y="13327"/>
                    <a:pt x="2491" y="13715"/>
                  </a:cubicBezTo>
                  <a:cubicBezTo>
                    <a:pt x="2079" y="14103"/>
                    <a:pt x="1655" y="14520"/>
                    <a:pt x="1367" y="14804"/>
                  </a:cubicBezTo>
                  <a:cubicBezTo>
                    <a:pt x="1080" y="15088"/>
                    <a:pt x="930" y="15239"/>
                    <a:pt x="837" y="15353"/>
                  </a:cubicBezTo>
                  <a:cubicBezTo>
                    <a:pt x="743" y="15466"/>
                    <a:pt x="706" y="15542"/>
                    <a:pt x="724" y="15570"/>
                  </a:cubicBezTo>
                  <a:cubicBezTo>
                    <a:pt x="743" y="15599"/>
                    <a:pt x="818" y="15580"/>
                    <a:pt x="1037" y="15438"/>
                  </a:cubicBezTo>
                  <a:cubicBezTo>
                    <a:pt x="1255" y="15296"/>
                    <a:pt x="1617" y="15031"/>
                    <a:pt x="1979" y="14738"/>
                  </a:cubicBezTo>
                  <a:cubicBezTo>
                    <a:pt x="2341" y="14444"/>
                    <a:pt x="2703" y="14122"/>
                    <a:pt x="3084" y="13782"/>
                  </a:cubicBezTo>
                  <a:cubicBezTo>
                    <a:pt x="3465" y="13441"/>
                    <a:pt x="3865" y="13081"/>
                    <a:pt x="4308" y="12693"/>
                  </a:cubicBezTo>
                  <a:cubicBezTo>
                    <a:pt x="4751" y="12305"/>
                    <a:pt x="5238" y="11888"/>
                    <a:pt x="5612" y="11567"/>
                  </a:cubicBezTo>
                  <a:cubicBezTo>
                    <a:pt x="5987" y="11245"/>
                    <a:pt x="6249" y="11018"/>
                    <a:pt x="6530" y="10772"/>
                  </a:cubicBezTo>
                  <a:cubicBezTo>
                    <a:pt x="6811" y="10525"/>
                    <a:pt x="7111" y="10260"/>
                    <a:pt x="7404" y="10005"/>
                  </a:cubicBezTo>
                  <a:cubicBezTo>
                    <a:pt x="7698" y="9749"/>
                    <a:pt x="7985" y="9503"/>
                    <a:pt x="8291" y="9238"/>
                  </a:cubicBezTo>
                  <a:cubicBezTo>
                    <a:pt x="8597" y="8973"/>
                    <a:pt x="8921" y="8689"/>
                    <a:pt x="9252" y="8415"/>
                  </a:cubicBezTo>
                  <a:cubicBezTo>
                    <a:pt x="9583" y="8140"/>
                    <a:pt x="9920" y="7875"/>
                    <a:pt x="10263" y="7610"/>
                  </a:cubicBezTo>
                  <a:cubicBezTo>
                    <a:pt x="10607" y="7345"/>
                    <a:pt x="10956" y="7080"/>
                    <a:pt x="11300" y="6824"/>
                  </a:cubicBezTo>
                  <a:cubicBezTo>
                    <a:pt x="11643" y="6569"/>
                    <a:pt x="11980" y="6323"/>
                    <a:pt x="12323" y="6067"/>
                  </a:cubicBezTo>
                  <a:cubicBezTo>
                    <a:pt x="12667" y="5812"/>
                    <a:pt x="13016" y="5547"/>
                    <a:pt x="13335" y="5319"/>
                  </a:cubicBezTo>
                  <a:cubicBezTo>
                    <a:pt x="13653" y="5092"/>
                    <a:pt x="13940" y="4903"/>
                    <a:pt x="14234" y="4714"/>
                  </a:cubicBezTo>
                  <a:cubicBezTo>
                    <a:pt x="14527" y="4524"/>
                    <a:pt x="14827" y="4335"/>
                    <a:pt x="15120" y="4136"/>
                  </a:cubicBezTo>
                  <a:cubicBezTo>
                    <a:pt x="15414" y="3938"/>
                    <a:pt x="15701" y="3729"/>
                    <a:pt x="15988" y="3540"/>
                  </a:cubicBezTo>
                  <a:cubicBezTo>
                    <a:pt x="16275" y="3351"/>
                    <a:pt x="16562" y="3180"/>
                    <a:pt x="16837" y="3010"/>
                  </a:cubicBezTo>
                  <a:cubicBezTo>
                    <a:pt x="17112" y="2840"/>
                    <a:pt x="17374" y="2669"/>
                    <a:pt x="17748" y="2442"/>
                  </a:cubicBezTo>
                  <a:cubicBezTo>
                    <a:pt x="18123" y="2215"/>
                    <a:pt x="18610" y="1931"/>
                    <a:pt x="19047" y="1685"/>
                  </a:cubicBezTo>
                  <a:cubicBezTo>
                    <a:pt x="19484" y="1439"/>
                    <a:pt x="19871" y="1230"/>
                    <a:pt x="20252" y="1070"/>
                  </a:cubicBezTo>
                  <a:cubicBezTo>
                    <a:pt x="20633" y="909"/>
                    <a:pt x="21007" y="795"/>
                    <a:pt x="21232" y="748"/>
                  </a:cubicBezTo>
                  <a:cubicBezTo>
                    <a:pt x="21457" y="700"/>
                    <a:pt x="21532" y="719"/>
                    <a:pt x="21563" y="776"/>
                  </a:cubicBezTo>
                  <a:cubicBezTo>
                    <a:pt x="21594" y="833"/>
                    <a:pt x="21582" y="928"/>
                    <a:pt x="21382" y="1145"/>
                  </a:cubicBezTo>
                  <a:cubicBezTo>
                    <a:pt x="21182" y="1363"/>
                    <a:pt x="20795" y="1704"/>
                    <a:pt x="20427" y="2007"/>
                  </a:cubicBezTo>
                  <a:cubicBezTo>
                    <a:pt x="20058" y="2309"/>
                    <a:pt x="19709" y="2575"/>
                    <a:pt x="19315" y="2868"/>
                  </a:cubicBezTo>
                  <a:cubicBezTo>
                    <a:pt x="18922" y="3161"/>
                    <a:pt x="18485" y="3483"/>
                    <a:pt x="18048" y="3805"/>
                  </a:cubicBezTo>
                  <a:cubicBezTo>
                    <a:pt x="17611" y="4127"/>
                    <a:pt x="17174" y="4449"/>
                    <a:pt x="16718" y="4789"/>
                  </a:cubicBezTo>
                  <a:cubicBezTo>
                    <a:pt x="16263" y="5130"/>
                    <a:pt x="15788" y="5490"/>
                    <a:pt x="15420" y="5764"/>
                  </a:cubicBezTo>
                  <a:cubicBezTo>
                    <a:pt x="15052" y="6039"/>
                    <a:pt x="14789" y="6228"/>
                    <a:pt x="14508" y="6446"/>
                  </a:cubicBezTo>
                  <a:cubicBezTo>
                    <a:pt x="14228" y="6664"/>
                    <a:pt x="13928" y="6910"/>
                    <a:pt x="13641" y="7137"/>
                  </a:cubicBezTo>
                  <a:cubicBezTo>
                    <a:pt x="13354" y="7364"/>
                    <a:pt x="13079" y="7572"/>
                    <a:pt x="12804" y="7790"/>
                  </a:cubicBezTo>
                  <a:cubicBezTo>
                    <a:pt x="12529" y="8008"/>
                    <a:pt x="12255" y="8235"/>
                    <a:pt x="11980" y="8471"/>
                  </a:cubicBezTo>
                  <a:cubicBezTo>
                    <a:pt x="11705" y="8708"/>
                    <a:pt x="11431" y="8954"/>
                    <a:pt x="11156" y="9191"/>
                  </a:cubicBezTo>
                  <a:cubicBezTo>
                    <a:pt x="10881" y="9427"/>
                    <a:pt x="10607" y="9655"/>
                    <a:pt x="10338" y="9891"/>
                  </a:cubicBezTo>
                  <a:cubicBezTo>
                    <a:pt x="10070" y="10128"/>
                    <a:pt x="9808" y="10374"/>
                    <a:pt x="9539" y="10620"/>
                  </a:cubicBezTo>
                  <a:cubicBezTo>
                    <a:pt x="9271" y="10866"/>
                    <a:pt x="8996" y="11112"/>
                    <a:pt x="8640" y="11453"/>
                  </a:cubicBezTo>
                  <a:cubicBezTo>
                    <a:pt x="8284" y="11794"/>
                    <a:pt x="7847" y="12229"/>
                    <a:pt x="7423" y="12646"/>
                  </a:cubicBezTo>
                  <a:cubicBezTo>
                    <a:pt x="6998" y="13062"/>
                    <a:pt x="6586" y="13460"/>
                    <a:pt x="6199" y="13848"/>
                  </a:cubicBezTo>
                  <a:cubicBezTo>
                    <a:pt x="5812" y="14236"/>
                    <a:pt x="5450" y="14614"/>
                    <a:pt x="5057" y="15012"/>
                  </a:cubicBezTo>
                  <a:cubicBezTo>
                    <a:pt x="4664" y="15410"/>
                    <a:pt x="4239" y="15826"/>
                    <a:pt x="4002" y="16063"/>
                  </a:cubicBezTo>
                  <a:cubicBezTo>
                    <a:pt x="3765" y="16299"/>
                    <a:pt x="3715" y="16356"/>
                    <a:pt x="3733" y="16366"/>
                  </a:cubicBezTo>
                  <a:cubicBezTo>
                    <a:pt x="3752" y="16375"/>
                    <a:pt x="3840" y="16337"/>
                    <a:pt x="4083" y="16129"/>
                  </a:cubicBezTo>
                  <a:cubicBezTo>
                    <a:pt x="4326" y="15921"/>
                    <a:pt x="4726" y="15542"/>
                    <a:pt x="5107" y="15163"/>
                  </a:cubicBezTo>
                  <a:cubicBezTo>
                    <a:pt x="5488" y="14785"/>
                    <a:pt x="5850" y="14406"/>
                    <a:pt x="6243" y="14009"/>
                  </a:cubicBezTo>
                  <a:cubicBezTo>
                    <a:pt x="6636" y="13611"/>
                    <a:pt x="7061" y="13195"/>
                    <a:pt x="7473" y="12797"/>
                  </a:cubicBezTo>
                  <a:cubicBezTo>
                    <a:pt x="7885" y="12400"/>
                    <a:pt x="8284" y="12021"/>
                    <a:pt x="8709" y="11614"/>
                  </a:cubicBezTo>
                  <a:cubicBezTo>
                    <a:pt x="9133" y="11207"/>
                    <a:pt x="9583" y="10772"/>
                    <a:pt x="9939" y="10440"/>
                  </a:cubicBezTo>
                  <a:cubicBezTo>
                    <a:pt x="10295" y="10109"/>
                    <a:pt x="10557" y="9882"/>
                    <a:pt x="10831" y="9645"/>
                  </a:cubicBezTo>
                  <a:cubicBezTo>
                    <a:pt x="11106" y="9409"/>
                    <a:pt x="11393" y="9162"/>
                    <a:pt x="11656" y="8926"/>
                  </a:cubicBezTo>
                  <a:cubicBezTo>
                    <a:pt x="11918" y="8689"/>
                    <a:pt x="12155" y="8462"/>
                    <a:pt x="12398" y="8235"/>
                  </a:cubicBezTo>
                  <a:cubicBezTo>
                    <a:pt x="12642" y="8008"/>
                    <a:pt x="12892" y="7780"/>
                    <a:pt x="13254" y="7449"/>
                  </a:cubicBezTo>
                  <a:cubicBezTo>
                    <a:pt x="13616" y="7118"/>
                    <a:pt x="14090" y="6682"/>
                    <a:pt x="14552" y="6257"/>
                  </a:cubicBezTo>
                  <a:cubicBezTo>
                    <a:pt x="15014" y="5831"/>
                    <a:pt x="15464" y="5414"/>
                    <a:pt x="15863" y="5045"/>
                  </a:cubicBezTo>
                  <a:cubicBezTo>
                    <a:pt x="16263" y="4676"/>
                    <a:pt x="16612" y="4354"/>
                    <a:pt x="17006" y="4004"/>
                  </a:cubicBezTo>
                  <a:cubicBezTo>
                    <a:pt x="17399" y="3654"/>
                    <a:pt x="17836" y="3275"/>
                    <a:pt x="18142" y="3010"/>
                  </a:cubicBezTo>
                  <a:cubicBezTo>
                    <a:pt x="18448" y="2745"/>
                    <a:pt x="18622" y="2593"/>
                    <a:pt x="18741" y="2480"/>
                  </a:cubicBezTo>
                  <a:cubicBezTo>
                    <a:pt x="18860" y="2366"/>
                    <a:pt x="18922" y="2291"/>
                    <a:pt x="18910" y="2262"/>
                  </a:cubicBezTo>
                  <a:cubicBezTo>
                    <a:pt x="18897" y="2234"/>
                    <a:pt x="18810" y="2253"/>
                    <a:pt x="18529" y="2414"/>
                  </a:cubicBezTo>
                  <a:cubicBezTo>
                    <a:pt x="18248" y="2575"/>
                    <a:pt x="17773" y="2877"/>
                    <a:pt x="17368" y="3161"/>
                  </a:cubicBezTo>
                  <a:cubicBezTo>
                    <a:pt x="16962" y="3445"/>
                    <a:pt x="16625" y="3710"/>
                    <a:pt x="16275" y="4004"/>
                  </a:cubicBezTo>
                  <a:cubicBezTo>
                    <a:pt x="15926" y="4297"/>
                    <a:pt x="15563" y="4619"/>
                    <a:pt x="15189" y="4931"/>
                  </a:cubicBezTo>
                  <a:cubicBezTo>
                    <a:pt x="14814" y="5244"/>
                    <a:pt x="14427" y="5547"/>
                    <a:pt x="14015" y="5878"/>
                  </a:cubicBezTo>
                  <a:cubicBezTo>
                    <a:pt x="13603" y="6209"/>
                    <a:pt x="13166" y="6569"/>
                    <a:pt x="12736" y="6938"/>
                  </a:cubicBezTo>
                  <a:cubicBezTo>
                    <a:pt x="12305" y="7307"/>
                    <a:pt x="11880" y="7686"/>
                    <a:pt x="11456" y="8064"/>
                  </a:cubicBezTo>
                  <a:cubicBezTo>
                    <a:pt x="11031" y="8443"/>
                    <a:pt x="10607" y="8822"/>
                    <a:pt x="10195" y="9191"/>
                  </a:cubicBezTo>
                  <a:cubicBezTo>
                    <a:pt x="9783" y="9560"/>
                    <a:pt x="9383" y="9920"/>
                    <a:pt x="9002" y="10279"/>
                  </a:cubicBezTo>
                  <a:cubicBezTo>
                    <a:pt x="8622" y="10639"/>
                    <a:pt x="8259" y="10999"/>
                    <a:pt x="7897" y="11368"/>
                  </a:cubicBezTo>
                  <a:cubicBezTo>
                    <a:pt x="7535" y="11737"/>
                    <a:pt x="7173" y="12116"/>
                    <a:pt x="6830" y="12475"/>
                  </a:cubicBezTo>
                  <a:cubicBezTo>
                    <a:pt x="6486" y="12835"/>
                    <a:pt x="6162" y="13176"/>
                    <a:pt x="5800" y="13573"/>
                  </a:cubicBezTo>
                  <a:cubicBezTo>
                    <a:pt x="5438" y="13971"/>
                    <a:pt x="5038" y="14425"/>
                    <a:pt x="4745" y="14756"/>
                  </a:cubicBezTo>
                  <a:cubicBezTo>
                    <a:pt x="4451" y="15088"/>
                    <a:pt x="4264" y="15296"/>
                    <a:pt x="4133" y="15447"/>
                  </a:cubicBezTo>
                  <a:cubicBezTo>
                    <a:pt x="4002" y="15599"/>
                    <a:pt x="3927" y="15694"/>
                    <a:pt x="3921" y="15731"/>
                  </a:cubicBezTo>
                  <a:cubicBezTo>
                    <a:pt x="3914" y="15769"/>
                    <a:pt x="3977" y="15750"/>
                    <a:pt x="4233" y="15533"/>
                  </a:cubicBezTo>
                  <a:cubicBezTo>
                    <a:pt x="4489" y="15315"/>
                    <a:pt x="4938" y="14898"/>
                    <a:pt x="5338" y="14520"/>
                  </a:cubicBezTo>
                  <a:cubicBezTo>
                    <a:pt x="5737" y="14141"/>
                    <a:pt x="6087" y="13800"/>
                    <a:pt x="6430" y="13450"/>
                  </a:cubicBezTo>
                  <a:cubicBezTo>
                    <a:pt x="6774" y="13100"/>
                    <a:pt x="7111" y="12740"/>
                    <a:pt x="7473" y="12371"/>
                  </a:cubicBezTo>
                  <a:cubicBezTo>
                    <a:pt x="7835" y="12002"/>
                    <a:pt x="8222" y="11623"/>
                    <a:pt x="8646" y="11207"/>
                  </a:cubicBezTo>
                  <a:cubicBezTo>
                    <a:pt x="9071" y="10790"/>
                    <a:pt x="9533" y="10336"/>
                    <a:pt x="9883" y="9995"/>
                  </a:cubicBezTo>
                  <a:cubicBezTo>
                    <a:pt x="10232" y="9655"/>
                    <a:pt x="10469" y="9427"/>
                    <a:pt x="10713" y="9200"/>
                  </a:cubicBezTo>
                  <a:cubicBezTo>
                    <a:pt x="10956" y="8973"/>
                    <a:pt x="11206" y="8746"/>
                    <a:pt x="11456" y="8509"/>
                  </a:cubicBezTo>
                  <a:cubicBezTo>
                    <a:pt x="11705" y="8273"/>
                    <a:pt x="11955" y="8027"/>
                    <a:pt x="12205" y="7790"/>
                  </a:cubicBezTo>
                  <a:cubicBezTo>
                    <a:pt x="12455" y="7553"/>
                    <a:pt x="12704" y="7326"/>
                    <a:pt x="12948" y="7108"/>
                  </a:cubicBezTo>
                  <a:cubicBezTo>
                    <a:pt x="13191" y="6891"/>
                    <a:pt x="13428" y="6682"/>
                    <a:pt x="13784" y="6361"/>
                  </a:cubicBezTo>
                  <a:cubicBezTo>
                    <a:pt x="14140" y="6039"/>
                    <a:pt x="14615" y="5603"/>
                    <a:pt x="15064" y="5196"/>
                  </a:cubicBezTo>
                  <a:cubicBezTo>
                    <a:pt x="15514" y="4789"/>
                    <a:pt x="15938" y="4411"/>
                    <a:pt x="16350" y="4051"/>
                  </a:cubicBezTo>
                  <a:cubicBezTo>
                    <a:pt x="16762" y="3691"/>
                    <a:pt x="17162" y="3351"/>
                    <a:pt x="17592" y="3010"/>
                  </a:cubicBezTo>
                  <a:cubicBezTo>
                    <a:pt x="18023" y="2669"/>
                    <a:pt x="18485" y="2328"/>
                    <a:pt x="18816" y="2101"/>
                  </a:cubicBezTo>
                  <a:cubicBezTo>
                    <a:pt x="19147" y="1874"/>
                    <a:pt x="19347" y="1760"/>
                    <a:pt x="19490" y="1694"/>
                  </a:cubicBezTo>
                  <a:cubicBezTo>
                    <a:pt x="19634" y="1628"/>
                    <a:pt x="19721" y="1609"/>
                    <a:pt x="19746" y="1647"/>
                  </a:cubicBezTo>
                  <a:cubicBezTo>
                    <a:pt x="19771" y="1685"/>
                    <a:pt x="19734" y="1779"/>
                    <a:pt x="19559" y="1959"/>
                  </a:cubicBezTo>
                  <a:cubicBezTo>
                    <a:pt x="19384" y="2139"/>
                    <a:pt x="19072" y="2404"/>
                    <a:pt x="18760" y="2650"/>
                  </a:cubicBezTo>
                  <a:cubicBezTo>
                    <a:pt x="18448" y="2896"/>
                    <a:pt x="18136" y="3124"/>
                    <a:pt x="17792" y="3398"/>
                  </a:cubicBezTo>
                  <a:cubicBezTo>
                    <a:pt x="17449" y="3672"/>
                    <a:pt x="17074" y="3994"/>
                    <a:pt x="16656" y="4345"/>
                  </a:cubicBezTo>
                  <a:cubicBezTo>
                    <a:pt x="16238" y="4695"/>
                    <a:pt x="15776" y="5073"/>
                    <a:pt x="15326" y="5443"/>
                  </a:cubicBezTo>
                  <a:cubicBezTo>
                    <a:pt x="14877" y="5812"/>
                    <a:pt x="14440" y="6171"/>
                    <a:pt x="14090" y="6465"/>
                  </a:cubicBezTo>
                  <a:cubicBezTo>
                    <a:pt x="13741" y="6758"/>
                    <a:pt x="13478" y="6985"/>
                    <a:pt x="13210" y="7222"/>
                  </a:cubicBezTo>
                  <a:cubicBezTo>
                    <a:pt x="12942" y="7459"/>
                    <a:pt x="12667" y="7705"/>
                    <a:pt x="12386" y="7951"/>
                  </a:cubicBezTo>
                  <a:cubicBezTo>
                    <a:pt x="12105" y="8197"/>
                    <a:pt x="11818" y="8443"/>
                    <a:pt x="11512" y="8718"/>
                  </a:cubicBezTo>
                  <a:cubicBezTo>
                    <a:pt x="11206" y="8992"/>
                    <a:pt x="10881" y="9295"/>
                    <a:pt x="10594" y="9560"/>
                  </a:cubicBezTo>
                  <a:cubicBezTo>
                    <a:pt x="10307" y="9825"/>
                    <a:pt x="10057" y="10052"/>
                    <a:pt x="9795" y="10289"/>
                  </a:cubicBezTo>
                  <a:cubicBezTo>
                    <a:pt x="9533" y="10525"/>
                    <a:pt x="9258" y="10772"/>
                    <a:pt x="8996" y="11018"/>
                  </a:cubicBezTo>
                  <a:cubicBezTo>
                    <a:pt x="8734" y="11264"/>
                    <a:pt x="8484" y="11510"/>
                    <a:pt x="8228" y="11765"/>
                  </a:cubicBezTo>
                  <a:cubicBezTo>
                    <a:pt x="7972" y="12021"/>
                    <a:pt x="7710" y="12286"/>
                    <a:pt x="7454" y="12542"/>
                  </a:cubicBezTo>
                  <a:cubicBezTo>
                    <a:pt x="7198" y="12797"/>
                    <a:pt x="6948" y="13043"/>
                    <a:pt x="6686" y="13299"/>
                  </a:cubicBezTo>
                  <a:cubicBezTo>
                    <a:pt x="6424" y="13554"/>
                    <a:pt x="6149" y="13819"/>
                    <a:pt x="5800" y="14179"/>
                  </a:cubicBezTo>
                  <a:cubicBezTo>
                    <a:pt x="5450" y="14539"/>
                    <a:pt x="5026" y="14993"/>
                    <a:pt x="4614" y="15438"/>
                  </a:cubicBezTo>
                  <a:cubicBezTo>
                    <a:pt x="4202" y="15883"/>
                    <a:pt x="3802" y="16318"/>
                    <a:pt x="3384" y="16763"/>
                  </a:cubicBezTo>
                  <a:cubicBezTo>
                    <a:pt x="2966" y="17208"/>
                    <a:pt x="2529" y="17662"/>
                    <a:pt x="2235" y="17975"/>
                  </a:cubicBezTo>
                  <a:cubicBezTo>
                    <a:pt x="1942" y="18287"/>
                    <a:pt x="1792" y="18457"/>
                    <a:pt x="1692" y="18571"/>
                  </a:cubicBezTo>
                  <a:cubicBezTo>
                    <a:pt x="1592" y="18685"/>
                    <a:pt x="1542" y="18741"/>
                    <a:pt x="1567" y="18741"/>
                  </a:cubicBezTo>
                  <a:cubicBezTo>
                    <a:pt x="1592" y="18741"/>
                    <a:pt x="1692" y="18685"/>
                    <a:pt x="1917" y="18476"/>
                  </a:cubicBezTo>
                  <a:cubicBezTo>
                    <a:pt x="2142" y="18268"/>
                    <a:pt x="2491" y="17908"/>
                    <a:pt x="2822" y="17568"/>
                  </a:cubicBezTo>
                  <a:cubicBezTo>
                    <a:pt x="3153" y="17227"/>
                    <a:pt x="3465" y="16905"/>
                    <a:pt x="3808" y="16536"/>
                  </a:cubicBezTo>
                  <a:cubicBezTo>
                    <a:pt x="4152" y="16167"/>
                    <a:pt x="4526" y="15750"/>
                    <a:pt x="4938" y="15305"/>
                  </a:cubicBezTo>
                  <a:cubicBezTo>
                    <a:pt x="5350" y="14861"/>
                    <a:pt x="5800" y="14387"/>
                    <a:pt x="6237" y="13924"/>
                  </a:cubicBezTo>
                  <a:cubicBezTo>
                    <a:pt x="6674" y="13460"/>
                    <a:pt x="7098" y="13005"/>
                    <a:pt x="7435" y="12646"/>
                  </a:cubicBezTo>
                  <a:cubicBezTo>
                    <a:pt x="7772" y="12286"/>
                    <a:pt x="8022" y="12021"/>
                    <a:pt x="8284" y="11756"/>
                  </a:cubicBezTo>
                  <a:cubicBezTo>
                    <a:pt x="8547" y="11491"/>
                    <a:pt x="8821" y="11226"/>
                    <a:pt x="9102" y="10951"/>
                  </a:cubicBezTo>
                  <a:cubicBezTo>
                    <a:pt x="9383" y="10677"/>
                    <a:pt x="9670" y="10393"/>
                    <a:pt x="9970" y="10099"/>
                  </a:cubicBezTo>
                  <a:cubicBezTo>
                    <a:pt x="10270" y="9806"/>
                    <a:pt x="10582" y="9503"/>
                    <a:pt x="10869" y="9229"/>
                  </a:cubicBezTo>
                  <a:cubicBezTo>
                    <a:pt x="11156" y="8954"/>
                    <a:pt x="11418" y="8708"/>
                    <a:pt x="11680" y="8462"/>
                  </a:cubicBezTo>
                  <a:cubicBezTo>
                    <a:pt x="11943" y="8216"/>
                    <a:pt x="12205" y="7970"/>
                    <a:pt x="12473" y="7724"/>
                  </a:cubicBezTo>
                  <a:cubicBezTo>
                    <a:pt x="12742" y="7478"/>
                    <a:pt x="13016" y="7231"/>
                    <a:pt x="13285" y="6985"/>
                  </a:cubicBezTo>
                  <a:cubicBezTo>
                    <a:pt x="13553" y="6739"/>
                    <a:pt x="13816" y="6493"/>
                    <a:pt x="14078" y="6257"/>
                  </a:cubicBezTo>
                  <a:cubicBezTo>
                    <a:pt x="14340" y="6020"/>
                    <a:pt x="14602" y="5793"/>
                    <a:pt x="14871" y="5566"/>
                  </a:cubicBezTo>
                  <a:cubicBezTo>
                    <a:pt x="15139" y="5338"/>
                    <a:pt x="15414" y="5111"/>
                    <a:pt x="15769" y="4818"/>
                  </a:cubicBezTo>
                  <a:cubicBezTo>
                    <a:pt x="16125" y="4524"/>
                    <a:pt x="16562" y="4165"/>
                    <a:pt x="16987" y="3843"/>
                  </a:cubicBezTo>
                  <a:cubicBezTo>
                    <a:pt x="17411" y="3521"/>
                    <a:pt x="17823" y="3237"/>
                    <a:pt x="18267" y="2963"/>
                  </a:cubicBezTo>
                  <a:cubicBezTo>
                    <a:pt x="18710" y="2688"/>
                    <a:pt x="19184" y="2423"/>
                    <a:pt x="19515" y="2272"/>
                  </a:cubicBezTo>
                  <a:cubicBezTo>
                    <a:pt x="19846" y="2120"/>
                    <a:pt x="20033" y="2082"/>
                    <a:pt x="20164" y="2073"/>
                  </a:cubicBezTo>
                  <a:cubicBezTo>
                    <a:pt x="20296" y="2063"/>
                    <a:pt x="20370" y="2082"/>
                    <a:pt x="20402" y="2149"/>
                  </a:cubicBezTo>
                  <a:cubicBezTo>
                    <a:pt x="20433" y="2215"/>
                    <a:pt x="20420" y="2328"/>
                    <a:pt x="20277" y="2537"/>
                  </a:cubicBezTo>
                  <a:cubicBezTo>
                    <a:pt x="20133" y="2745"/>
                    <a:pt x="19859" y="3048"/>
                    <a:pt x="19490" y="3398"/>
                  </a:cubicBezTo>
                  <a:cubicBezTo>
                    <a:pt x="19122" y="3748"/>
                    <a:pt x="18660" y="4146"/>
                    <a:pt x="18242" y="4468"/>
                  </a:cubicBezTo>
                  <a:cubicBezTo>
                    <a:pt x="17823" y="4789"/>
                    <a:pt x="17449" y="5036"/>
                    <a:pt x="17049" y="5310"/>
                  </a:cubicBezTo>
                  <a:cubicBezTo>
                    <a:pt x="16650" y="5585"/>
                    <a:pt x="16225" y="5887"/>
                    <a:pt x="15782" y="6200"/>
                  </a:cubicBezTo>
                  <a:cubicBezTo>
                    <a:pt x="15339" y="6512"/>
                    <a:pt x="14877" y="6834"/>
                    <a:pt x="14396" y="7175"/>
                  </a:cubicBezTo>
                  <a:cubicBezTo>
                    <a:pt x="13915" y="7515"/>
                    <a:pt x="13416" y="7875"/>
                    <a:pt x="13029" y="8159"/>
                  </a:cubicBezTo>
                  <a:cubicBezTo>
                    <a:pt x="12642" y="8443"/>
                    <a:pt x="12367" y="8651"/>
                    <a:pt x="12092" y="8869"/>
                  </a:cubicBezTo>
                  <a:cubicBezTo>
                    <a:pt x="11818" y="9087"/>
                    <a:pt x="11543" y="9314"/>
                    <a:pt x="11250" y="9551"/>
                  </a:cubicBezTo>
                  <a:cubicBezTo>
                    <a:pt x="10956" y="9787"/>
                    <a:pt x="10644" y="10033"/>
                    <a:pt x="10363" y="10270"/>
                  </a:cubicBezTo>
                  <a:cubicBezTo>
                    <a:pt x="10082" y="10507"/>
                    <a:pt x="9833" y="10734"/>
                    <a:pt x="9583" y="10970"/>
                  </a:cubicBezTo>
                  <a:cubicBezTo>
                    <a:pt x="9333" y="11207"/>
                    <a:pt x="9083" y="11453"/>
                    <a:pt x="8834" y="11690"/>
                  </a:cubicBezTo>
                  <a:cubicBezTo>
                    <a:pt x="8584" y="11926"/>
                    <a:pt x="8334" y="12153"/>
                    <a:pt x="8085" y="12390"/>
                  </a:cubicBezTo>
                  <a:cubicBezTo>
                    <a:pt x="7835" y="12627"/>
                    <a:pt x="7585" y="12873"/>
                    <a:pt x="7342" y="13119"/>
                  </a:cubicBezTo>
                  <a:cubicBezTo>
                    <a:pt x="7098" y="13365"/>
                    <a:pt x="6861" y="13611"/>
                    <a:pt x="6524" y="13952"/>
                  </a:cubicBezTo>
                  <a:cubicBezTo>
                    <a:pt x="6187" y="14293"/>
                    <a:pt x="5750" y="14728"/>
                    <a:pt x="5350" y="15135"/>
                  </a:cubicBezTo>
                  <a:cubicBezTo>
                    <a:pt x="4951" y="15542"/>
                    <a:pt x="4589" y="15921"/>
                    <a:pt x="4202" y="16328"/>
                  </a:cubicBezTo>
                  <a:cubicBezTo>
                    <a:pt x="3815" y="16735"/>
                    <a:pt x="3403" y="17170"/>
                    <a:pt x="3122" y="17464"/>
                  </a:cubicBezTo>
                  <a:cubicBezTo>
                    <a:pt x="2841" y="17757"/>
                    <a:pt x="2691" y="17908"/>
                    <a:pt x="2579" y="18013"/>
                  </a:cubicBezTo>
                  <a:cubicBezTo>
                    <a:pt x="2466" y="18117"/>
                    <a:pt x="2391" y="18173"/>
                    <a:pt x="2404" y="18145"/>
                  </a:cubicBezTo>
                  <a:cubicBezTo>
                    <a:pt x="2416" y="18117"/>
                    <a:pt x="2516" y="18003"/>
                    <a:pt x="2760" y="17738"/>
                  </a:cubicBezTo>
                  <a:cubicBezTo>
                    <a:pt x="3003" y="17473"/>
                    <a:pt x="3390" y="17057"/>
                    <a:pt x="3740" y="16650"/>
                  </a:cubicBezTo>
                  <a:cubicBezTo>
                    <a:pt x="4089" y="16243"/>
                    <a:pt x="4401" y="15845"/>
                    <a:pt x="4745" y="15429"/>
                  </a:cubicBezTo>
                  <a:cubicBezTo>
                    <a:pt x="5088" y="15012"/>
                    <a:pt x="5463" y="14577"/>
                    <a:pt x="5868" y="14103"/>
                  </a:cubicBezTo>
                  <a:cubicBezTo>
                    <a:pt x="6274" y="13630"/>
                    <a:pt x="6711" y="13119"/>
                    <a:pt x="7148" y="12617"/>
                  </a:cubicBezTo>
                  <a:cubicBezTo>
                    <a:pt x="7585" y="12116"/>
                    <a:pt x="8022" y="11623"/>
                    <a:pt x="8372" y="11235"/>
                  </a:cubicBezTo>
                  <a:cubicBezTo>
                    <a:pt x="8721" y="10847"/>
                    <a:pt x="8984" y="10563"/>
                    <a:pt x="9252" y="10279"/>
                  </a:cubicBezTo>
                  <a:cubicBezTo>
                    <a:pt x="9520" y="9995"/>
                    <a:pt x="9795" y="9711"/>
                    <a:pt x="10070" y="9427"/>
                  </a:cubicBezTo>
                  <a:cubicBezTo>
                    <a:pt x="10345" y="9143"/>
                    <a:pt x="10619" y="8860"/>
                    <a:pt x="10906" y="8576"/>
                  </a:cubicBezTo>
                  <a:cubicBezTo>
                    <a:pt x="11194" y="8292"/>
                    <a:pt x="11493" y="8008"/>
                    <a:pt x="11762" y="7752"/>
                  </a:cubicBezTo>
                  <a:cubicBezTo>
                    <a:pt x="12030" y="7497"/>
                    <a:pt x="12267" y="7269"/>
                    <a:pt x="12617" y="6938"/>
                  </a:cubicBezTo>
                  <a:cubicBezTo>
                    <a:pt x="12966" y="6607"/>
                    <a:pt x="13428" y="6171"/>
                    <a:pt x="13872" y="5783"/>
                  </a:cubicBezTo>
                  <a:cubicBezTo>
                    <a:pt x="14315" y="5395"/>
                    <a:pt x="14739" y="5054"/>
                    <a:pt x="15201" y="4714"/>
                  </a:cubicBezTo>
                  <a:cubicBezTo>
                    <a:pt x="15663" y="4373"/>
                    <a:pt x="16163" y="4032"/>
                    <a:pt x="16506" y="3824"/>
                  </a:cubicBezTo>
                  <a:cubicBezTo>
                    <a:pt x="16849" y="3616"/>
                    <a:pt x="17037" y="3540"/>
                    <a:pt x="17162" y="3512"/>
                  </a:cubicBezTo>
                  <a:cubicBezTo>
                    <a:pt x="17286" y="3483"/>
                    <a:pt x="17349" y="3502"/>
                    <a:pt x="17368" y="3559"/>
                  </a:cubicBezTo>
                  <a:cubicBezTo>
                    <a:pt x="17386" y="3616"/>
                    <a:pt x="17361" y="3710"/>
                    <a:pt x="17137" y="3909"/>
                  </a:cubicBezTo>
                  <a:cubicBezTo>
                    <a:pt x="16912" y="4108"/>
                    <a:pt x="16487" y="4411"/>
                    <a:pt x="16107" y="4666"/>
                  </a:cubicBezTo>
                  <a:cubicBezTo>
                    <a:pt x="15726" y="4922"/>
                    <a:pt x="15389" y="5130"/>
                    <a:pt x="15008" y="5376"/>
                  </a:cubicBezTo>
                  <a:cubicBezTo>
                    <a:pt x="14627" y="5622"/>
                    <a:pt x="14203" y="5906"/>
                    <a:pt x="13734" y="6219"/>
                  </a:cubicBezTo>
                  <a:cubicBezTo>
                    <a:pt x="13266" y="6531"/>
                    <a:pt x="12754" y="6872"/>
                    <a:pt x="12255" y="7203"/>
                  </a:cubicBezTo>
                  <a:cubicBezTo>
                    <a:pt x="11755" y="7534"/>
                    <a:pt x="11268" y="7856"/>
                    <a:pt x="10894" y="8121"/>
                  </a:cubicBezTo>
                  <a:cubicBezTo>
                    <a:pt x="10519" y="8386"/>
                    <a:pt x="10257" y="8594"/>
                    <a:pt x="9976" y="8812"/>
                  </a:cubicBezTo>
                  <a:cubicBezTo>
                    <a:pt x="9695" y="9030"/>
                    <a:pt x="9396" y="9257"/>
                    <a:pt x="9108" y="9484"/>
                  </a:cubicBezTo>
                  <a:cubicBezTo>
                    <a:pt x="8821" y="9711"/>
                    <a:pt x="8547" y="9939"/>
                    <a:pt x="8253" y="10185"/>
                  </a:cubicBezTo>
                  <a:cubicBezTo>
                    <a:pt x="7960" y="10431"/>
                    <a:pt x="7648" y="10696"/>
                    <a:pt x="7373" y="10932"/>
                  </a:cubicBezTo>
                  <a:cubicBezTo>
                    <a:pt x="7098" y="11169"/>
                    <a:pt x="6861" y="11377"/>
                    <a:pt x="6624" y="11595"/>
                  </a:cubicBezTo>
                  <a:cubicBezTo>
                    <a:pt x="6387" y="11813"/>
                    <a:pt x="6149" y="12040"/>
                    <a:pt x="5794" y="12381"/>
                  </a:cubicBezTo>
                  <a:cubicBezTo>
                    <a:pt x="5438" y="12721"/>
                    <a:pt x="4963" y="13176"/>
                    <a:pt x="4495" y="13640"/>
                  </a:cubicBezTo>
                  <a:cubicBezTo>
                    <a:pt x="4027" y="14103"/>
                    <a:pt x="3565" y="14577"/>
                    <a:pt x="3153" y="15012"/>
                  </a:cubicBezTo>
                  <a:cubicBezTo>
                    <a:pt x="2741" y="15447"/>
                    <a:pt x="2379" y="15845"/>
                    <a:pt x="1973" y="16280"/>
                  </a:cubicBezTo>
                  <a:cubicBezTo>
                    <a:pt x="1567" y="16716"/>
                    <a:pt x="1118" y="17189"/>
                    <a:pt x="806" y="17501"/>
                  </a:cubicBezTo>
                  <a:cubicBezTo>
                    <a:pt x="493" y="17814"/>
                    <a:pt x="319" y="17965"/>
                    <a:pt x="194" y="18050"/>
                  </a:cubicBezTo>
                  <a:cubicBezTo>
                    <a:pt x="69" y="18136"/>
                    <a:pt x="-6" y="18155"/>
                    <a:pt x="0" y="18098"/>
                  </a:cubicBezTo>
                  <a:cubicBezTo>
                    <a:pt x="6" y="18041"/>
                    <a:pt x="94" y="17908"/>
                    <a:pt x="312" y="17615"/>
                  </a:cubicBezTo>
                  <a:cubicBezTo>
                    <a:pt x="531" y="17322"/>
                    <a:pt x="880" y="16867"/>
                    <a:pt x="1243" y="16422"/>
                  </a:cubicBezTo>
                  <a:cubicBezTo>
                    <a:pt x="1605" y="15977"/>
                    <a:pt x="1979" y="15542"/>
                    <a:pt x="2360" y="15107"/>
                  </a:cubicBezTo>
                  <a:cubicBezTo>
                    <a:pt x="2741" y="14671"/>
                    <a:pt x="3128" y="14236"/>
                    <a:pt x="3540" y="13782"/>
                  </a:cubicBezTo>
                  <a:cubicBezTo>
                    <a:pt x="3952" y="13327"/>
                    <a:pt x="4389" y="12854"/>
                    <a:pt x="4720" y="12494"/>
                  </a:cubicBezTo>
                  <a:cubicBezTo>
                    <a:pt x="5051" y="12135"/>
                    <a:pt x="5275" y="11888"/>
                    <a:pt x="5531" y="11623"/>
                  </a:cubicBezTo>
                  <a:cubicBezTo>
                    <a:pt x="5787" y="11358"/>
                    <a:pt x="6074" y="11074"/>
                    <a:pt x="6349" y="10800"/>
                  </a:cubicBezTo>
                  <a:cubicBezTo>
                    <a:pt x="6624" y="10525"/>
                    <a:pt x="6886" y="10260"/>
                    <a:pt x="7154" y="10005"/>
                  </a:cubicBezTo>
                  <a:cubicBezTo>
                    <a:pt x="7423" y="9749"/>
                    <a:pt x="7698" y="9503"/>
                    <a:pt x="7972" y="9238"/>
                  </a:cubicBezTo>
                  <a:cubicBezTo>
                    <a:pt x="8247" y="8973"/>
                    <a:pt x="8522" y="8689"/>
                    <a:pt x="8796" y="8424"/>
                  </a:cubicBezTo>
                  <a:cubicBezTo>
                    <a:pt x="9071" y="8159"/>
                    <a:pt x="9346" y="7913"/>
                    <a:pt x="9620" y="7667"/>
                  </a:cubicBezTo>
                  <a:cubicBezTo>
                    <a:pt x="9895" y="7421"/>
                    <a:pt x="10170" y="7175"/>
                    <a:pt x="10451" y="6929"/>
                  </a:cubicBezTo>
                  <a:cubicBezTo>
                    <a:pt x="10732" y="6682"/>
                    <a:pt x="11019" y="6436"/>
                    <a:pt x="11281" y="6209"/>
                  </a:cubicBezTo>
                  <a:cubicBezTo>
                    <a:pt x="11543" y="5982"/>
                    <a:pt x="11780" y="5774"/>
                    <a:pt x="12024" y="5566"/>
                  </a:cubicBezTo>
                  <a:cubicBezTo>
                    <a:pt x="12267" y="5357"/>
                    <a:pt x="12517" y="5149"/>
                    <a:pt x="12879" y="4846"/>
                  </a:cubicBezTo>
                  <a:cubicBezTo>
                    <a:pt x="13241" y="4543"/>
                    <a:pt x="13716" y="4146"/>
                    <a:pt x="14171" y="3786"/>
                  </a:cubicBezTo>
                  <a:cubicBezTo>
                    <a:pt x="14627" y="3426"/>
                    <a:pt x="15064" y="3105"/>
                    <a:pt x="15501" y="2830"/>
                  </a:cubicBezTo>
                  <a:cubicBezTo>
                    <a:pt x="15938" y="2556"/>
                    <a:pt x="16375" y="2328"/>
                    <a:pt x="16675" y="2196"/>
                  </a:cubicBezTo>
                  <a:cubicBezTo>
                    <a:pt x="16974" y="2063"/>
                    <a:pt x="17137" y="2026"/>
                    <a:pt x="17237" y="2044"/>
                  </a:cubicBezTo>
                  <a:cubicBezTo>
                    <a:pt x="17336" y="2063"/>
                    <a:pt x="17374" y="2139"/>
                    <a:pt x="17243" y="2385"/>
                  </a:cubicBezTo>
                  <a:cubicBezTo>
                    <a:pt x="17112" y="2631"/>
                    <a:pt x="16812" y="3048"/>
                    <a:pt x="16512" y="3389"/>
                  </a:cubicBezTo>
                  <a:cubicBezTo>
                    <a:pt x="16213" y="3729"/>
                    <a:pt x="15913" y="3994"/>
                    <a:pt x="15570" y="4269"/>
                  </a:cubicBezTo>
                  <a:cubicBezTo>
                    <a:pt x="15226" y="4543"/>
                    <a:pt x="14839" y="4827"/>
                    <a:pt x="14427" y="5121"/>
                  </a:cubicBezTo>
                  <a:cubicBezTo>
                    <a:pt x="14015" y="5414"/>
                    <a:pt x="13578" y="5717"/>
                    <a:pt x="13116" y="6048"/>
                  </a:cubicBezTo>
                  <a:cubicBezTo>
                    <a:pt x="12654" y="6380"/>
                    <a:pt x="12167" y="6739"/>
                    <a:pt x="11805" y="7004"/>
                  </a:cubicBezTo>
                  <a:cubicBezTo>
                    <a:pt x="11443" y="7269"/>
                    <a:pt x="11206" y="7440"/>
                    <a:pt x="10956" y="7620"/>
                  </a:cubicBezTo>
                  <a:cubicBezTo>
                    <a:pt x="10707" y="7799"/>
                    <a:pt x="10444" y="7989"/>
                    <a:pt x="10163" y="8206"/>
                  </a:cubicBezTo>
                  <a:cubicBezTo>
                    <a:pt x="9883" y="8424"/>
                    <a:pt x="9583" y="8670"/>
                    <a:pt x="9289" y="8926"/>
                  </a:cubicBezTo>
                  <a:cubicBezTo>
                    <a:pt x="8996" y="9181"/>
                    <a:pt x="8709" y="9446"/>
                    <a:pt x="8397" y="9721"/>
                  </a:cubicBezTo>
                  <a:cubicBezTo>
                    <a:pt x="8085" y="9995"/>
                    <a:pt x="7748" y="10279"/>
                    <a:pt x="7448" y="10544"/>
                  </a:cubicBezTo>
                  <a:cubicBezTo>
                    <a:pt x="7148" y="10809"/>
                    <a:pt x="6886" y="11055"/>
                    <a:pt x="6624" y="11311"/>
                  </a:cubicBezTo>
                  <a:cubicBezTo>
                    <a:pt x="6362" y="11567"/>
                    <a:pt x="6099" y="11832"/>
                    <a:pt x="5843" y="12097"/>
                  </a:cubicBezTo>
                  <a:cubicBezTo>
                    <a:pt x="5588" y="12362"/>
                    <a:pt x="5338" y="12627"/>
                    <a:pt x="5088" y="12892"/>
                  </a:cubicBezTo>
                  <a:cubicBezTo>
                    <a:pt x="4838" y="13157"/>
                    <a:pt x="4589" y="13422"/>
                    <a:pt x="4351" y="13677"/>
                  </a:cubicBezTo>
                  <a:cubicBezTo>
                    <a:pt x="4114" y="13933"/>
                    <a:pt x="3889" y="14179"/>
                    <a:pt x="3571" y="14529"/>
                  </a:cubicBezTo>
                  <a:cubicBezTo>
                    <a:pt x="3253" y="14880"/>
                    <a:pt x="2841" y="15334"/>
                    <a:pt x="2479" y="15750"/>
                  </a:cubicBezTo>
                  <a:cubicBezTo>
                    <a:pt x="2117" y="16167"/>
                    <a:pt x="1804" y="16545"/>
                    <a:pt x="1536" y="16867"/>
                  </a:cubicBezTo>
                  <a:cubicBezTo>
                    <a:pt x="1268" y="17189"/>
                    <a:pt x="1043" y="17454"/>
                    <a:pt x="887" y="17643"/>
                  </a:cubicBezTo>
                  <a:cubicBezTo>
                    <a:pt x="731" y="17833"/>
                    <a:pt x="643" y="17946"/>
                    <a:pt x="668" y="17965"/>
                  </a:cubicBezTo>
                  <a:cubicBezTo>
                    <a:pt x="693" y="17984"/>
                    <a:pt x="831" y="17908"/>
                    <a:pt x="1093" y="17662"/>
                  </a:cubicBezTo>
                  <a:cubicBezTo>
                    <a:pt x="1355" y="17416"/>
                    <a:pt x="1742" y="17000"/>
                    <a:pt x="2110" y="16602"/>
                  </a:cubicBezTo>
                  <a:cubicBezTo>
                    <a:pt x="2479" y="16205"/>
                    <a:pt x="2828" y="15826"/>
                    <a:pt x="3203" y="15419"/>
                  </a:cubicBezTo>
                  <a:cubicBezTo>
                    <a:pt x="3577" y="15012"/>
                    <a:pt x="3977" y="14577"/>
                    <a:pt x="4376" y="14141"/>
                  </a:cubicBezTo>
                  <a:cubicBezTo>
                    <a:pt x="4776" y="13706"/>
                    <a:pt x="5176" y="13270"/>
                    <a:pt x="5481" y="12930"/>
                  </a:cubicBezTo>
                  <a:cubicBezTo>
                    <a:pt x="5787" y="12589"/>
                    <a:pt x="6000" y="12343"/>
                    <a:pt x="6231" y="12097"/>
                  </a:cubicBezTo>
                  <a:cubicBezTo>
                    <a:pt x="6462" y="11851"/>
                    <a:pt x="6711" y="11604"/>
                    <a:pt x="6980" y="11330"/>
                  </a:cubicBezTo>
                  <a:cubicBezTo>
                    <a:pt x="7248" y="11055"/>
                    <a:pt x="7535" y="10753"/>
                    <a:pt x="7810" y="10469"/>
                  </a:cubicBezTo>
                  <a:cubicBezTo>
                    <a:pt x="8085" y="10185"/>
                    <a:pt x="8347" y="9920"/>
                    <a:pt x="8609" y="9655"/>
                  </a:cubicBezTo>
                  <a:cubicBezTo>
                    <a:pt x="8871" y="9390"/>
                    <a:pt x="9133" y="9125"/>
                    <a:pt x="9396" y="8869"/>
                  </a:cubicBezTo>
                  <a:cubicBezTo>
                    <a:pt x="9658" y="8613"/>
                    <a:pt x="9920" y="8367"/>
                    <a:pt x="10176" y="8121"/>
                  </a:cubicBezTo>
                  <a:cubicBezTo>
                    <a:pt x="10432" y="7875"/>
                    <a:pt x="10682" y="7629"/>
                    <a:pt x="10925" y="7392"/>
                  </a:cubicBezTo>
                  <a:cubicBezTo>
                    <a:pt x="11169" y="7156"/>
                    <a:pt x="11406" y="6929"/>
                    <a:pt x="11749" y="6597"/>
                  </a:cubicBezTo>
                  <a:cubicBezTo>
                    <a:pt x="12092" y="6266"/>
                    <a:pt x="12542" y="5831"/>
                    <a:pt x="12948" y="5452"/>
                  </a:cubicBezTo>
                  <a:cubicBezTo>
                    <a:pt x="13354" y="5073"/>
                    <a:pt x="13716" y="4752"/>
                    <a:pt x="14071" y="4449"/>
                  </a:cubicBezTo>
                  <a:cubicBezTo>
                    <a:pt x="14427" y="4146"/>
                    <a:pt x="14777" y="3862"/>
                    <a:pt x="14995" y="3720"/>
                  </a:cubicBezTo>
                  <a:cubicBezTo>
                    <a:pt x="15214" y="3578"/>
                    <a:pt x="15301" y="3578"/>
                    <a:pt x="15332" y="3635"/>
                  </a:cubicBezTo>
                  <a:cubicBezTo>
                    <a:pt x="15364" y="3691"/>
                    <a:pt x="15339" y="3805"/>
                    <a:pt x="15120" y="4070"/>
                  </a:cubicBezTo>
                  <a:cubicBezTo>
                    <a:pt x="14902" y="4335"/>
                    <a:pt x="14490" y="4752"/>
                    <a:pt x="14115" y="5102"/>
                  </a:cubicBezTo>
                  <a:cubicBezTo>
                    <a:pt x="13741" y="5452"/>
                    <a:pt x="13403" y="5736"/>
                    <a:pt x="13048" y="6020"/>
                  </a:cubicBezTo>
                  <a:cubicBezTo>
                    <a:pt x="12692" y="6304"/>
                    <a:pt x="12317" y="6588"/>
                    <a:pt x="11924" y="6900"/>
                  </a:cubicBezTo>
                  <a:cubicBezTo>
                    <a:pt x="11531" y="7213"/>
                    <a:pt x="11119" y="7553"/>
                    <a:pt x="10669" y="7922"/>
                  </a:cubicBezTo>
                  <a:cubicBezTo>
                    <a:pt x="10220" y="8292"/>
                    <a:pt x="9733" y="8689"/>
                    <a:pt x="9371" y="8992"/>
                  </a:cubicBezTo>
                  <a:cubicBezTo>
                    <a:pt x="9009" y="9295"/>
                    <a:pt x="8771" y="9503"/>
                    <a:pt x="8522" y="9721"/>
                  </a:cubicBezTo>
                  <a:cubicBezTo>
                    <a:pt x="8272" y="9939"/>
                    <a:pt x="8010" y="10166"/>
                    <a:pt x="7754" y="10393"/>
                  </a:cubicBezTo>
                  <a:cubicBezTo>
                    <a:pt x="7498" y="10620"/>
                    <a:pt x="7248" y="10847"/>
                    <a:pt x="6998" y="11084"/>
                  </a:cubicBezTo>
                  <a:cubicBezTo>
                    <a:pt x="6749" y="11321"/>
                    <a:pt x="6499" y="11567"/>
                    <a:pt x="6149" y="11926"/>
                  </a:cubicBezTo>
                  <a:cubicBezTo>
                    <a:pt x="5800" y="12286"/>
                    <a:pt x="5350" y="12759"/>
                    <a:pt x="4951" y="13185"/>
                  </a:cubicBezTo>
                  <a:cubicBezTo>
                    <a:pt x="4551" y="13611"/>
                    <a:pt x="4202" y="13990"/>
                    <a:pt x="3808" y="14435"/>
                  </a:cubicBezTo>
                  <a:cubicBezTo>
                    <a:pt x="3415" y="14880"/>
                    <a:pt x="2978" y="15391"/>
                    <a:pt x="2647" y="15807"/>
                  </a:cubicBezTo>
                  <a:cubicBezTo>
                    <a:pt x="2316" y="16224"/>
                    <a:pt x="2092" y="16545"/>
                    <a:pt x="1960" y="16744"/>
                  </a:cubicBezTo>
                  <a:cubicBezTo>
                    <a:pt x="1829" y="16943"/>
                    <a:pt x="1792" y="17019"/>
                    <a:pt x="1817" y="17038"/>
                  </a:cubicBezTo>
                  <a:cubicBezTo>
                    <a:pt x="1842" y="17057"/>
                    <a:pt x="1929" y="17019"/>
                    <a:pt x="2123" y="16848"/>
                  </a:cubicBezTo>
                  <a:cubicBezTo>
                    <a:pt x="2316" y="16678"/>
                    <a:pt x="2616" y="16375"/>
                    <a:pt x="2984" y="15968"/>
                  </a:cubicBezTo>
                  <a:cubicBezTo>
                    <a:pt x="3353" y="15561"/>
                    <a:pt x="3790" y="15050"/>
                    <a:pt x="4183" y="14586"/>
                  </a:cubicBezTo>
                  <a:cubicBezTo>
                    <a:pt x="4576" y="14122"/>
                    <a:pt x="4926" y="13706"/>
                    <a:pt x="5300" y="13270"/>
                  </a:cubicBezTo>
                  <a:cubicBezTo>
                    <a:pt x="5675" y="12835"/>
                    <a:pt x="6074" y="12381"/>
                    <a:pt x="6474" y="11936"/>
                  </a:cubicBezTo>
                  <a:cubicBezTo>
                    <a:pt x="6874" y="11491"/>
                    <a:pt x="7273" y="11055"/>
                    <a:pt x="7685" y="10601"/>
                  </a:cubicBezTo>
                  <a:cubicBezTo>
                    <a:pt x="8097" y="10147"/>
                    <a:pt x="8522" y="9674"/>
                    <a:pt x="8940" y="9210"/>
                  </a:cubicBezTo>
                  <a:cubicBezTo>
                    <a:pt x="9358" y="8746"/>
                    <a:pt x="9770" y="8292"/>
                    <a:pt x="10188" y="7856"/>
                  </a:cubicBezTo>
                  <a:cubicBezTo>
                    <a:pt x="10607" y="7421"/>
                    <a:pt x="11031" y="7004"/>
                    <a:pt x="11337" y="6730"/>
                  </a:cubicBezTo>
                  <a:cubicBezTo>
                    <a:pt x="11643" y="6455"/>
                    <a:pt x="11830" y="6323"/>
                    <a:pt x="11974" y="6247"/>
                  </a:cubicBezTo>
                  <a:cubicBezTo>
                    <a:pt x="12117" y="6171"/>
                    <a:pt x="12217" y="6152"/>
                    <a:pt x="12255" y="6190"/>
                  </a:cubicBezTo>
                  <a:cubicBezTo>
                    <a:pt x="12292" y="6228"/>
                    <a:pt x="12267" y="6323"/>
                    <a:pt x="12080" y="6541"/>
                  </a:cubicBezTo>
                  <a:cubicBezTo>
                    <a:pt x="11893" y="6758"/>
                    <a:pt x="11543" y="7099"/>
                    <a:pt x="11131" y="7459"/>
                  </a:cubicBezTo>
                  <a:cubicBezTo>
                    <a:pt x="10719" y="7818"/>
                    <a:pt x="10245" y="8197"/>
                    <a:pt x="9820" y="8538"/>
                  </a:cubicBezTo>
                  <a:cubicBezTo>
                    <a:pt x="9396" y="8878"/>
                    <a:pt x="9021" y="9181"/>
                    <a:pt x="8646" y="9475"/>
                  </a:cubicBezTo>
                  <a:cubicBezTo>
                    <a:pt x="8272" y="9768"/>
                    <a:pt x="7897" y="10052"/>
                    <a:pt x="7492" y="10383"/>
                  </a:cubicBezTo>
                  <a:cubicBezTo>
                    <a:pt x="7086" y="10715"/>
                    <a:pt x="6649" y="11093"/>
                    <a:pt x="6212" y="11481"/>
                  </a:cubicBezTo>
                  <a:cubicBezTo>
                    <a:pt x="5775" y="11870"/>
                    <a:pt x="5338" y="12267"/>
                    <a:pt x="4932" y="12646"/>
                  </a:cubicBezTo>
                  <a:cubicBezTo>
                    <a:pt x="4526" y="13024"/>
                    <a:pt x="4152" y="13384"/>
                    <a:pt x="3808" y="13734"/>
                  </a:cubicBezTo>
                  <a:cubicBezTo>
                    <a:pt x="3465" y="14084"/>
                    <a:pt x="3153" y="14425"/>
                    <a:pt x="2822" y="14804"/>
                  </a:cubicBezTo>
                  <a:cubicBezTo>
                    <a:pt x="2491" y="15182"/>
                    <a:pt x="2142" y="15599"/>
                    <a:pt x="1848" y="15968"/>
                  </a:cubicBezTo>
                  <a:cubicBezTo>
                    <a:pt x="1555" y="16337"/>
                    <a:pt x="1317" y="16659"/>
                    <a:pt x="1180" y="16858"/>
                  </a:cubicBezTo>
                  <a:cubicBezTo>
                    <a:pt x="1043" y="17057"/>
                    <a:pt x="1005" y="17132"/>
                    <a:pt x="1024" y="17151"/>
                  </a:cubicBezTo>
                  <a:cubicBezTo>
                    <a:pt x="1043" y="17170"/>
                    <a:pt x="1118" y="17132"/>
                    <a:pt x="1355" y="16915"/>
                  </a:cubicBezTo>
                  <a:cubicBezTo>
                    <a:pt x="1592" y="16697"/>
                    <a:pt x="1992" y="16299"/>
                    <a:pt x="2422" y="15854"/>
                  </a:cubicBezTo>
                  <a:cubicBezTo>
                    <a:pt x="2853" y="15410"/>
                    <a:pt x="3315" y="14917"/>
                    <a:pt x="3696" y="14520"/>
                  </a:cubicBezTo>
                  <a:cubicBezTo>
                    <a:pt x="4077" y="14122"/>
                    <a:pt x="4376" y="13819"/>
                    <a:pt x="4695" y="13498"/>
                  </a:cubicBezTo>
                  <a:cubicBezTo>
                    <a:pt x="5013" y="13176"/>
                    <a:pt x="5350" y="12835"/>
                    <a:pt x="5712" y="12466"/>
                  </a:cubicBezTo>
                  <a:cubicBezTo>
                    <a:pt x="6074" y="12097"/>
                    <a:pt x="6462" y="11699"/>
                    <a:pt x="6886" y="11283"/>
                  </a:cubicBezTo>
                  <a:cubicBezTo>
                    <a:pt x="7311" y="10866"/>
                    <a:pt x="7772" y="10431"/>
                    <a:pt x="8228" y="10024"/>
                  </a:cubicBezTo>
                  <a:cubicBezTo>
                    <a:pt x="8684" y="9617"/>
                    <a:pt x="9133" y="9238"/>
                    <a:pt x="9427" y="9002"/>
                  </a:cubicBezTo>
                  <a:cubicBezTo>
                    <a:pt x="9720" y="8765"/>
                    <a:pt x="9858" y="8670"/>
                    <a:pt x="9976" y="8594"/>
                  </a:cubicBezTo>
                  <a:cubicBezTo>
                    <a:pt x="10095" y="8519"/>
                    <a:pt x="10195" y="8462"/>
                    <a:pt x="10207" y="8490"/>
                  </a:cubicBezTo>
                  <a:cubicBezTo>
                    <a:pt x="10220" y="8519"/>
                    <a:pt x="10145" y="8632"/>
                    <a:pt x="9901" y="8945"/>
                  </a:cubicBezTo>
                  <a:cubicBezTo>
                    <a:pt x="9658" y="9257"/>
                    <a:pt x="9246" y="9768"/>
                    <a:pt x="8821" y="10241"/>
                  </a:cubicBezTo>
                  <a:cubicBezTo>
                    <a:pt x="8397" y="10715"/>
                    <a:pt x="7960" y="11150"/>
                    <a:pt x="7573" y="11538"/>
                  </a:cubicBezTo>
                  <a:cubicBezTo>
                    <a:pt x="7186" y="11926"/>
                    <a:pt x="6849" y="12267"/>
                    <a:pt x="6505" y="12608"/>
                  </a:cubicBezTo>
                  <a:cubicBezTo>
                    <a:pt x="6162" y="12949"/>
                    <a:pt x="5812" y="13289"/>
                    <a:pt x="5456" y="13640"/>
                  </a:cubicBezTo>
                  <a:cubicBezTo>
                    <a:pt x="5101" y="13990"/>
                    <a:pt x="4739" y="14349"/>
                    <a:pt x="4389" y="14709"/>
                  </a:cubicBezTo>
                  <a:cubicBezTo>
                    <a:pt x="4039" y="15069"/>
                    <a:pt x="3702" y="15429"/>
                    <a:pt x="3365" y="15807"/>
                  </a:cubicBezTo>
                  <a:cubicBezTo>
                    <a:pt x="3028" y="16186"/>
                    <a:pt x="2691" y="16583"/>
                    <a:pt x="2422" y="16933"/>
                  </a:cubicBezTo>
                  <a:cubicBezTo>
                    <a:pt x="2154" y="17284"/>
                    <a:pt x="1954" y="17587"/>
                    <a:pt x="1829" y="17785"/>
                  </a:cubicBezTo>
                  <a:cubicBezTo>
                    <a:pt x="1705" y="17984"/>
                    <a:pt x="1655" y="18079"/>
                    <a:pt x="1667" y="18107"/>
                  </a:cubicBezTo>
                  <a:cubicBezTo>
                    <a:pt x="1680" y="18136"/>
                    <a:pt x="1754" y="18098"/>
                    <a:pt x="1973" y="17880"/>
                  </a:cubicBezTo>
                  <a:cubicBezTo>
                    <a:pt x="2191" y="17662"/>
                    <a:pt x="2554" y="17265"/>
                    <a:pt x="2941" y="16820"/>
                  </a:cubicBezTo>
                  <a:cubicBezTo>
                    <a:pt x="3328" y="16375"/>
                    <a:pt x="3740" y="15883"/>
                    <a:pt x="4089" y="15476"/>
                  </a:cubicBezTo>
                  <a:cubicBezTo>
                    <a:pt x="4439" y="15069"/>
                    <a:pt x="4726" y="14747"/>
                    <a:pt x="5051" y="14368"/>
                  </a:cubicBezTo>
                  <a:cubicBezTo>
                    <a:pt x="5375" y="13990"/>
                    <a:pt x="5737" y="13554"/>
                    <a:pt x="6093" y="13147"/>
                  </a:cubicBezTo>
                  <a:cubicBezTo>
                    <a:pt x="6449" y="12740"/>
                    <a:pt x="6799" y="12362"/>
                    <a:pt x="7142" y="11993"/>
                  </a:cubicBezTo>
                  <a:cubicBezTo>
                    <a:pt x="7485" y="11623"/>
                    <a:pt x="7822" y="11264"/>
                    <a:pt x="8185" y="10895"/>
                  </a:cubicBezTo>
                  <a:cubicBezTo>
                    <a:pt x="8547" y="10525"/>
                    <a:pt x="8934" y="10147"/>
                    <a:pt x="9246" y="9853"/>
                  </a:cubicBezTo>
                  <a:cubicBezTo>
                    <a:pt x="9558" y="9560"/>
                    <a:pt x="9795" y="9352"/>
                    <a:pt x="9951" y="9229"/>
                  </a:cubicBezTo>
                  <a:cubicBezTo>
                    <a:pt x="10107" y="9106"/>
                    <a:pt x="10182" y="9068"/>
                    <a:pt x="10213" y="9096"/>
                  </a:cubicBezTo>
                  <a:cubicBezTo>
                    <a:pt x="10245" y="9125"/>
                    <a:pt x="10232" y="9219"/>
                    <a:pt x="10076" y="9446"/>
                  </a:cubicBezTo>
                  <a:cubicBezTo>
                    <a:pt x="9920" y="9674"/>
                    <a:pt x="9620" y="10033"/>
                    <a:pt x="9283" y="10402"/>
                  </a:cubicBezTo>
                  <a:cubicBezTo>
                    <a:pt x="8946" y="10772"/>
                    <a:pt x="8572" y="11150"/>
                    <a:pt x="8166" y="11548"/>
                  </a:cubicBezTo>
                  <a:cubicBezTo>
                    <a:pt x="7760" y="11945"/>
                    <a:pt x="7323" y="12362"/>
                    <a:pt x="6948" y="12721"/>
                  </a:cubicBezTo>
                  <a:cubicBezTo>
                    <a:pt x="6574" y="13081"/>
                    <a:pt x="6262" y="13384"/>
                    <a:pt x="5937" y="13715"/>
                  </a:cubicBezTo>
                  <a:cubicBezTo>
                    <a:pt x="5612" y="14047"/>
                    <a:pt x="5275" y="14406"/>
                    <a:pt x="4945" y="14766"/>
                  </a:cubicBezTo>
                  <a:cubicBezTo>
                    <a:pt x="4614" y="15126"/>
                    <a:pt x="4289" y="15485"/>
                    <a:pt x="3939" y="15892"/>
                  </a:cubicBezTo>
                  <a:cubicBezTo>
                    <a:pt x="3590" y="16299"/>
                    <a:pt x="3215" y="16754"/>
                    <a:pt x="2903" y="17142"/>
                  </a:cubicBezTo>
                  <a:cubicBezTo>
                    <a:pt x="2591" y="17530"/>
                    <a:pt x="2341" y="17852"/>
                    <a:pt x="2185" y="18069"/>
                  </a:cubicBezTo>
                  <a:cubicBezTo>
                    <a:pt x="2029" y="18287"/>
                    <a:pt x="1967" y="18401"/>
                    <a:pt x="1967" y="18438"/>
                  </a:cubicBezTo>
                  <a:cubicBezTo>
                    <a:pt x="1967" y="18476"/>
                    <a:pt x="2029" y="18438"/>
                    <a:pt x="2235" y="18230"/>
                  </a:cubicBezTo>
                  <a:cubicBezTo>
                    <a:pt x="2441" y="18022"/>
                    <a:pt x="2791" y="17643"/>
                    <a:pt x="3147" y="17236"/>
                  </a:cubicBezTo>
                  <a:cubicBezTo>
                    <a:pt x="3502" y="16829"/>
                    <a:pt x="3865" y="16394"/>
                    <a:pt x="4264" y="15921"/>
                  </a:cubicBezTo>
                  <a:cubicBezTo>
                    <a:pt x="4664" y="15447"/>
                    <a:pt x="5101" y="14936"/>
                    <a:pt x="5469" y="14501"/>
                  </a:cubicBezTo>
                  <a:cubicBezTo>
                    <a:pt x="5837" y="14065"/>
                    <a:pt x="6137" y="13706"/>
                    <a:pt x="6437" y="13337"/>
                  </a:cubicBezTo>
                  <a:cubicBezTo>
                    <a:pt x="6736" y="12968"/>
                    <a:pt x="7036" y="12589"/>
                    <a:pt x="7398" y="12144"/>
                  </a:cubicBezTo>
                  <a:cubicBezTo>
                    <a:pt x="7760" y="11699"/>
                    <a:pt x="8185" y="11188"/>
                    <a:pt x="8559" y="10715"/>
                  </a:cubicBezTo>
                  <a:cubicBezTo>
                    <a:pt x="8934" y="10241"/>
                    <a:pt x="9258" y="9806"/>
                    <a:pt x="9508" y="9475"/>
                  </a:cubicBezTo>
                  <a:cubicBezTo>
                    <a:pt x="9758" y="9143"/>
                    <a:pt x="9932" y="8916"/>
                    <a:pt x="10076" y="8765"/>
                  </a:cubicBezTo>
                  <a:cubicBezTo>
                    <a:pt x="10220" y="8613"/>
                    <a:pt x="10332" y="8538"/>
                    <a:pt x="10363" y="8547"/>
                  </a:cubicBezTo>
                  <a:cubicBezTo>
                    <a:pt x="10394" y="8557"/>
                    <a:pt x="10345" y="8651"/>
                    <a:pt x="10126" y="8945"/>
                  </a:cubicBezTo>
                  <a:cubicBezTo>
                    <a:pt x="9908" y="9238"/>
                    <a:pt x="9520" y="9730"/>
                    <a:pt x="9121" y="10223"/>
                  </a:cubicBezTo>
                  <a:cubicBezTo>
                    <a:pt x="8721" y="10715"/>
                    <a:pt x="8309" y="11207"/>
                    <a:pt x="7960" y="11614"/>
                  </a:cubicBezTo>
                  <a:cubicBezTo>
                    <a:pt x="7610" y="12021"/>
                    <a:pt x="7323" y="12343"/>
                    <a:pt x="6998" y="12693"/>
                  </a:cubicBezTo>
                  <a:cubicBezTo>
                    <a:pt x="6674" y="13043"/>
                    <a:pt x="6312" y="13422"/>
                    <a:pt x="5962" y="13800"/>
                  </a:cubicBezTo>
                  <a:cubicBezTo>
                    <a:pt x="5612" y="14179"/>
                    <a:pt x="5275" y="14558"/>
                    <a:pt x="4938" y="14917"/>
                  </a:cubicBezTo>
                  <a:cubicBezTo>
                    <a:pt x="4601" y="15277"/>
                    <a:pt x="4264" y="15618"/>
                    <a:pt x="3908" y="16006"/>
                  </a:cubicBezTo>
                  <a:cubicBezTo>
                    <a:pt x="3552" y="16394"/>
                    <a:pt x="3178" y="16829"/>
                    <a:pt x="2884" y="17161"/>
                  </a:cubicBezTo>
                  <a:cubicBezTo>
                    <a:pt x="2591" y="17492"/>
                    <a:pt x="2379" y="17719"/>
                    <a:pt x="2248" y="17871"/>
                  </a:cubicBezTo>
                  <a:cubicBezTo>
                    <a:pt x="2117" y="18022"/>
                    <a:pt x="2067" y="18098"/>
                    <a:pt x="2085" y="18088"/>
                  </a:cubicBezTo>
                  <a:cubicBezTo>
                    <a:pt x="2104" y="18079"/>
                    <a:pt x="2191" y="17984"/>
                    <a:pt x="2441" y="17691"/>
                  </a:cubicBezTo>
                  <a:cubicBezTo>
                    <a:pt x="2691" y="17397"/>
                    <a:pt x="3103" y="16905"/>
                    <a:pt x="3521" y="16394"/>
                  </a:cubicBezTo>
                  <a:cubicBezTo>
                    <a:pt x="3939" y="15883"/>
                    <a:pt x="4364" y="15353"/>
                    <a:pt x="4782" y="14832"/>
                  </a:cubicBezTo>
                  <a:cubicBezTo>
                    <a:pt x="5200" y="14312"/>
                    <a:pt x="5612" y="13800"/>
                    <a:pt x="5981" y="13365"/>
                  </a:cubicBezTo>
                  <a:cubicBezTo>
                    <a:pt x="6349" y="12930"/>
                    <a:pt x="6674" y="12570"/>
                    <a:pt x="7042" y="12153"/>
                  </a:cubicBezTo>
                  <a:cubicBezTo>
                    <a:pt x="7410" y="11737"/>
                    <a:pt x="7822" y="11264"/>
                    <a:pt x="8228" y="10819"/>
                  </a:cubicBezTo>
                  <a:cubicBezTo>
                    <a:pt x="8634" y="10374"/>
                    <a:pt x="9034" y="9958"/>
                    <a:pt x="9258" y="9711"/>
                  </a:cubicBezTo>
                  <a:cubicBezTo>
                    <a:pt x="9483" y="9465"/>
                    <a:pt x="9533" y="9390"/>
                    <a:pt x="9602" y="9314"/>
                  </a:cubicBezTo>
                  <a:cubicBezTo>
                    <a:pt x="9670" y="9238"/>
                    <a:pt x="9758" y="9162"/>
                    <a:pt x="9776" y="9153"/>
                  </a:cubicBezTo>
                  <a:cubicBezTo>
                    <a:pt x="9795" y="9143"/>
                    <a:pt x="9745" y="9200"/>
                    <a:pt x="9539" y="9418"/>
                  </a:cubicBezTo>
                  <a:cubicBezTo>
                    <a:pt x="9333" y="9636"/>
                    <a:pt x="8971" y="10014"/>
                    <a:pt x="8609" y="10383"/>
                  </a:cubicBezTo>
                  <a:cubicBezTo>
                    <a:pt x="8247" y="10753"/>
                    <a:pt x="7885" y="11112"/>
                    <a:pt x="7517" y="11481"/>
                  </a:cubicBezTo>
                  <a:cubicBezTo>
                    <a:pt x="7148" y="11851"/>
                    <a:pt x="6774" y="12229"/>
                    <a:pt x="6380" y="12627"/>
                  </a:cubicBezTo>
                  <a:cubicBezTo>
                    <a:pt x="5987" y="13024"/>
                    <a:pt x="5575" y="13441"/>
                    <a:pt x="5157" y="13914"/>
                  </a:cubicBezTo>
                  <a:cubicBezTo>
                    <a:pt x="4739" y="14387"/>
                    <a:pt x="4314" y="14917"/>
                    <a:pt x="4046" y="15268"/>
                  </a:cubicBezTo>
                  <a:cubicBezTo>
                    <a:pt x="3777" y="15618"/>
                    <a:pt x="3665" y="15788"/>
                    <a:pt x="3546" y="15987"/>
                  </a:cubicBezTo>
                  <a:cubicBezTo>
                    <a:pt x="3428" y="16186"/>
                    <a:pt x="3303" y="16413"/>
                    <a:pt x="3271" y="16498"/>
                  </a:cubicBezTo>
                  <a:cubicBezTo>
                    <a:pt x="3240" y="16583"/>
                    <a:pt x="3303" y="16526"/>
                    <a:pt x="3521" y="16271"/>
                  </a:cubicBezTo>
                  <a:cubicBezTo>
                    <a:pt x="3740" y="16015"/>
                    <a:pt x="4114" y="15561"/>
                    <a:pt x="4514" y="15078"/>
                  </a:cubicBezTo>
                  <a:cubicBezTo>
                    <a:pt x="4913" y="14596"/>
                    <a:pt x="5338" y="14084"/>
                    <a:pt x="5725" y="13621"/>
                  </a:cubicBezTo>
                  <a:cubicBezTo>
                    <a:pt x="6112" y="13157"/>
                    <a:pt x="6462" y="12740"/>
                    <a:pt x="6817" y="12324"/>
                  </a:cubicBezTo>
                  <a:cubicBezTo>
                    <a:pt x="7173" y="11907"/>
                    <a:pt x="7535" y="11491"/>
                    <a:pt x="7872" y="11112"/>
                  </a:cubicBezTo>
                  <a:cubicBezTo>
                    <a:pt x="8209" y="10734"/>
                    <a:pt x="8522" y="10393"/>
                    <a:pt x="8728" y="10147"/>
                  </a:cubicBezTo>
                  <a:cubicBezTo>
                    <a:pt x="8934" y="9901"/>
                    <a:pt x="9034" y="9749"/>
                    <a:pt x="9046" y="9692"/>
                  </a:cubicBezTo>
                  <a:cubicBezTo>
                    <a:pt x="9059" y="9636"/>
                    <a:pt x="8984" y="9674"/>
                    <a:pt x="8765" y="9882"/>
                  </a:cubicBezTo>
                  <a:cubicBezTo>
                    <a:pt x="8547" y="10090"/>
                    <a:pt x="8185" y="10469"/>
                    <a:pt x="7810" y="10876"/>
                  </a:cubicBezTo>
                  <a:cubicBezTo>
                    <a:pt x="7435" y="11283"/>
                    <a:pt x="7048" y="11718"/>
                    <a:pt x="6661" y="12163"/>
                  </a:cubicBezTo>
                  <a:cubicBezTo>
                    <a:pt x="6274" y="12608"/>
                    <a:pt x="5887" y="13062"/>
                    <a:pt x="5544" y="13507"/>
                  </a:cubicBezTo>
                  <a:cubicBezTo>
                    <a:pt x="5200" y="13952"/>
                    <a:pt x="4901" y="14387"/>
                    <a:pt x="4682" y="14719"/>
                  </a:cubicBezTo>
                  <a:cubicBezTo>
                    <a:pt x="4464" y="15050"/>
                    <a:pt x="4326" y="15277"/>
                    <a:pt x="4233" y="15429"/>
                  </a:cubicBezTo>
                  <a:cubicBezTo>
                    <a:pt x="4139" y="15580"/>
                    <a:pt x="4089" y="15656"/>
                    <a:pt x="4102" y="15722"/>
                  </a:cubicBezTo>
                  <a:cubicBezTo>
                    <a:pt x="4114" y="15788"/>
                    <a:pt x="4189" y="15845"/>
                    <a:pt x="4383" y="15722"/>
                  </a:cubicBezTo>
                  <a:cubicBezTo>
                    <a:pt x="4576" y="15599"/>
                    <a:pt x="4888" y="15296"/>
                    <a:pt x="5257" y="14908"/>
                  </a:cubicBezTo>
                  <a:cubicBezTo>
                    <a:pt x="5625" y="14520"/>
                    <a:pt x="6049" y="14047"/>
                    <a:pt x="6449" y="13602"/>
                  </a:cubicBezTo>
                  <a:cubicBezTo>
                    <a:pt x="6849" y="13157"/>
                    <a:pt x="7223" y="12740"/>
                    <a:pt x="7598" y="12314"/>
                  </a:cubicBezTo>
                  <a:cubicBezTo>
                    <a:pt x="7972" y="11888"/>
                    <a:pt x="8347" y="11453"/>
                    <a:pt x="8559" y="11207"/>
                  </a:cubicBezTo>
                  <a:cubicBezTo>
                    <a:pt x="8771" y="10961"/>
                    <a:pt x="8821" y="10904"/>
                    <a:pt x="8703" y="11046"/>
                  </a:cubicBezTo>
                  <a:cubicBezTo>
                    <a:pt x="8584" y="11188"/>
                    <a:pt x="8297" y="11529"/>
                    <a:pt x="7966" y="11936"/>
                  </a:cubicBezTo>
                  <a:cubicBezTo>
                    <a:pt x="7635" y="12343"/>
                    <a:pt x="7261" y="12816"/>
                    <a:pt x="6917" y="13261"/>
                  </a:cubicBezTo>
                  <a:cubicBezTo>
                    <a:pt x="6574" y="13706"/>
                    <a:pt x="6262" y="14122"/>
                    <a:pt x="5937" y="14548"/>
                  </a:cubicBezTo>
                  <a:cubicBezTo>
                    <a:pt x="5612" y="14974"/>
                    <a:pt x="5275" y="15410"/>
                    <a:pt x="4907" y="15902"/>
                  </a:cubicBezTo>
                  <a:cubicBezTo>
                    <a:pt x="4539" y="16394"/>
                    <a:pt x="4139" y="16943"/>
                    <a:pt x="3783" y="17445"/>
                  </a:cubicBezTo>
                  <a:cubicBezTo>
                    <a:pt x="3428" y="17946"/>
                    <a:pt x="3115" y="18401"/>
                    <a:pt x="2928" y="18694"/>
                  </a:cubicBezTo>
                  <a:cubicBezTo>
                    <a:pt x="2741" y="18987"/>
                    <a:pt x="2678" y="19120"/>
                    <a:pt x="2641" y="19234"/>
                  </a:cubicBezTo>
                  <a:cubicBezTo>
                    <a:pt x="2603" y="19347"/>
                    <a:pt x="2591" y="19442"/>
                    <a:pt x="2647" y="19499"/>
                  </a:cubicBezTo>
                  <a:cubicBezTo>
                    <a:pt x="2703" y="19555"/>
                    <a:pt x="2828" y="19574"/>
                    <a:pt x="3053" y="19423"/>
                  </a:cubicBezTo>
                  <a:cubicBezTo>
                    <a:pt x="3278" y="19271"/>
                    <a:pt x="3602" y="18950"/>
                    <a:pt x="3958" y="18571"/>
                  </a:cubicBezTo>
                  <a:cubicBezTo>
                    <a:pt x="4314" y="18192"/>
                    <a:pt x="4701" y="17757"/>
                    <a:pt x="4994" y="17426"/>
                  </a:cubicBezTo>
                  <a:cubicBezTo>
                    <a:pt x="5288" y="17094"/>
                    <a:pt x="5488" y="16867"/>
                    <a:pt x="5637" y="16716"/>
                  </a:cubicBezTo>
                  <a:cubicBezTo>
                    <a:pt x="5787" y="16564"/>
                    <a:pt x="5887" y="16489"/>
                    <a:pt x="5937" y="16498"/>
                  </a:cubicBezTo>
                  <a:cubicBezTo>
                    <a:pt x="5987" y="16508"/>
                    <a:pt x="5987" y="16602"/>
                    <a:pt x="5837" y="16867"/>
                  </a:cubicBezTo>
                  <a:cubicBezTo>
                    <a:pt x="5687" y="17132"/>
                    <a:pt x="5388" y="17568"/>
                    <a:pt x="5057" y="18003"/>
                  </a:cubicBezTo>
                  <a:cubicBezTo>
                    <a:pt x="4726" y="18438"/>
                    <a:pt x="4364" y="18874"/>
                    <a:pt x="3971" y="19309"/>
                  </a:cubicBezTo>
                  <a:cubicBezTo>
                    <a:pt x="3577" y="19745"/>
                    <a:pt x="3153" y="20180"/>
                    <a:pt x="2822" y="20521"/>
                  </a:cubicBezTo>
                  <a:cubicBezTo>
                    <a:pt x="2491" y="20862"/>
                    <a:pt x="2254" y="21108"/>
                    <a:pt x="2110" y="21269"/>
                  </a:cubicBezTo>
                  <a:cubicBezTo>
                    <a:pt x="1967" y="21430"/>
                    <a:pt x="1917" y="21505"/>
                    <a:pt x="1923" y="21543"/>
                  </a:cubicBezTo>
                  <a:cubicBezTo>
                    <a:pt x="1929" y="21581"/>
                    <a:pt x="1992" y="21581"/>
                    <a:pt x="2198" y="21430"/>
                  </a:cubicBezTo>
                  <a:cubicBezTo>
                    <a:pt x="2404" y="21278"/>
                    <a:pt x="2753" y="20975"/>
                    <a:pt x="3122" y="20634"/>
                  </a:cubicBezTo>
                  <a:cubicBezTo>
                    <a:pt x="3490" y="20294"/>
                    <a:pt x="3877" y="19915"/>
                    <a:pt x="4245" y="19508"/>
                  </a:cubicBezTo>
                  <a:cubicBezTo>
                    <a:pt x="4614" y="19101"/>
                    <a:pt x="4963" y="18666"/>
                    <a:pt x="5163" y="18420"/>
                  </a:cubicBezTo>
                  <a:cubicBezTo>
                    <a:pt x="5363" y="18173"/>
                    <a:pt x="5413" y="18117"/>
                    <a:pt x="5456" y="18041"/>
                  </a:cubicBezTo>
                  <a:cubicBezTo>
                    <a:pt x="5500" y="17965"/>
                    <a:pt x="5538" y="17871"/>
                    <a:pt x="5513" y="17833"/>
                  </a:cubicBezTo>
                  <a:cubicBezTo>
                    <a:pt x="5488" y="17795"/>
                    <a:pt x="5400" y="17814"/>
                    <a:pt x="5169" y="17984"/>
                  </a:cubicBezTo>
                  <a:cubicBezTo>
                    <a:pt x="4938" y="18155"/>
                    <a:pt x="4564" y="18476"/>
                    <a:pt x="4189" y="18827"/>
                  </a:cubicBezTo>
                  <a:cubicBezTo>
                    <a:pt x="3815" y="19177"/>
                    <a:pt x="3440" y="19555"/>
                    <a:pt x="3115" y="19877"/>
                  </a:cubicBezTo>
                  <a:cubicBezTo>
                    <a:pt x="2791" y="20199"/>
                    <a:pt x="2516" y="20464"/>
                    <a:pt x="2316" y="20644"/>
                  </a:cubicBezTo>
                  <a:cubicBezTo>
                    <a:pt x="2117" y="20824"/>
                    <a:pt x="1992" y="20918"/>
                    <a:pt x="1954" y="20909"/>
                  </a:cubicBezTo>
                  <a:cubicBezTo>
                    <a:pt x="1917" y="20899"/>
                    <a:pt x="1967" y="20786"/>
                    <a:pt x="2142" y="20483"/>
                  </a:cubicBezTo>
                  <a:cubicBezTo>
                    <a:pt x="2316" y="20180"/>
                    <a:pt x="2616" y="19688"/>
                    <a:pt x="2909" y="19234"/>
                  </a:cubicBezTo>
                  <a:cubicBezTo>
                    <a:pt x="3203" y="18779"/>
                    <a:pt x="3490" y="18363"/>
                    <a:pt x="3671" y="18098"/>
                  </a:cubicBezTo>
                  <a:cubicBezTo>
                    <a:pt x="3852" y="17833"/>
                    <a:pt x="3927" y="17719"/>
                    <a:pt x="3989" y="17634"/>
                  </a:cubicBezTo>
                  <a:cubicBezTo>
                    <a:pt x="4052" y="17549"/>
                    <a:pt x="4102" y="17492"/>
                    <a:pt x="4096" y="17464"/>
                  </a:cubicBezTo>
                  <a:cubicBezTo>
                    <a:pt x="4089" y="17435"/>
                    <a:pt x="4027" y="17435"/>
                    <a:pt x="3846" y="17568"/>
                  </a:cubicBezTo>
                  <a:cubicBezTo>
                    <a:pt x="3665" y="17700"/>
                    <a:pt x="3365" y="17965"/>
                    <a:pt x="3109" y="18259"/>
                  </a:cubicBezTo>
                  <a:cubicBezTo>
                    <a:pt x="2853" y="18552"/>
                    <a:pt x="2641" y="18874"/>
                    <a:pt x="2516" y="19082"/>
                  </a:cubicBezTo>
                  <a:cubicBezTo>
                    <a:pt x="2391" y="19290"/>
                    <a:pt x="2354" y="19385"/>
                    <a:pt x="2354" y="19470"/>
                  </a:cubicBezTo>
                  <a:cubicBezTo>
                    <a:pt x="2354" y="19555"/>
                    <a:pt x="2391" y="19631"/>
                    <a:pt x="2454" y="19669"/>
                  </a:cubicBezTo>
                  <a:cubicBezTo>
                    <a:pt x="2516" y="19707"/>
                    <a:pt x="2603" y="19707"/>
                    <a:pt x="2735" y="19593"/>
                  </a:cubicBezTo>
                  <a:cubicBezTo>
                    <a:pt x="2866" y="19480"/>
                    <a:pt x="3040" y="19253"/>
                    <a:pt x="3190" y="18950"/>
                  </a:cubicBezTo>
                  <a:cubicBezTo>
                    <a:pt x="3340" y="18647"/>
                    <a:pt x="3465" y="18268"/>
                    <a:pt x="3521" y="17994"/>
                  </a:cubicBezTo>
                  <a:cubicBezTo>
                    <a:pt x="3577" y="17719"/>
                    <a:pt x="3565" y="17549"/>
                    <a:pt x="3552" y="17511"/>
                  </a:cubicBezTo>
                  <a:cubicBezTo>
                    <a:pt x="3540" y="17473"/>
                    <a:pt x="3527" y="17568"/>
                    <a:pt x="3515" y="17871"/>
                  </a:cubicBezTo>
                  <a:cubicBezTo>
                    <a:pt x="3502" y="18173"/>
                    <a:pt x="3490" y="18685"/>
                    <a:pt x="3502" y="18798"/>
                  </a:cubicBezTo>
                  <a:cubicBezTo>
                    <a:pt x="3515" y="18912"/>
                    <a:pt x="3552" y="18628"/>
                    <a:pt x="3590" y="18259"/>
                  </a:cubicBezTo>
                  <a:cubicBezTo>
                    <a:pt x="3627" y="17889"/>
                    <a:pt x="3665" y="17435"/>
                    <a:pt x="3677" y="17161"/>
                  </a:cubicBezTo>
                  <a:cubicBezTo>
                    <a:pt x="3690" y="16886"/>
                    <a:pt x="3677" y="16792"/>
                    <a:pt x="3652" y="16782"/>
                  </a:cubicBezTo>
                  <a:cubicBezTo>
                    <a:pt x="3627" y="16773"/>
                    <a:pt x="3590" y="16848"/>
                    <a:pt x="3521" y="17199"/>
                  </a:cubicBezTo>
                  <a:cubicBezTo>
                    <a:pt x="3452" y="17549"/>
                    <a:pt x="3353" y="18173"/>
                    <a:pt x="3296" y="18353"/>
                  </a:cubicBezTo>
                  <a:cubicBezTo>
                    <a:pt x="3240" y="18533"/>
                    <a:pt x="3228" y="18268"/>
                    <a:pt x="3209" y="18013"/>
                  </a:cubicBezTo>
                  <a:cubicBezTo>
                    <a:pt x="3190" y="17757"/>
                    <a:pt x="3165" y="17511"/>
                    <a:pt x="3153" y="17464"/>
                  </a:cubicBezTo>
                  <a:cubicBezTo>
                    <a:pt x="3140" y="17416"/>
                    <a:pt x="3140" y="17568"/>
                    <a:pt x="3246" y="17889"/>
                  </a:cubicBezTo>
                  <a:cubicBezTo>
                    <a:pt x="3353" y="18211"/>
                    <a:pt x="3565" y="18704"/>
                    <a:pt x="3696" y="18978"/>
                  </a:cubicBezTo>
                  <a:cubicBezTo>
                    <a:pt x="3827" y="19253"/>
                    <a:pt x="3877" y="19309"/>
                    <a:pt x="3927" y="19366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13917448" y="-292896"/>
              <a:ext cx="34906" cy="73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21480"/>
                  </a:moveTo>
                  <a:cubicBezTo>
                    <a:pt x="4200" y="19490"/>
                    <a:pt x="8400" y="17501"/>
                    <a:pt x="11400" y="15938"/>
                  </a:cubicBezTo>
                  <a:cubicBezTo>
                    <a:pt x="14400" y="14375"/>
                    <a:pt x="16200" y="13238"/>
                    <a:pt x="16200" y="12101"/>
                  </a:cubicBezTo>
                  <a:cubicBezTo>
                    <a:pt x="16200" y="10964"/>
                    <a:pt x="14400" y="9827"/>
                    <a:pt x="12300" y="8832"/>
                  </a:cubicBezTo>
                  <a:cubicBezTo>
                    <a:pt x="10200" y="7838"/>
                    <a:pt x="7800" y="6985"/>
                    <a:pt x="6600" y="5848"/>
                  </a:cubicBezTo>
                  <a:cubicBezTo>
                    <a:pt x="5400" y="4711"/>
                    <a:pt x="5400" y="3290"/>
                    <a:pt x="6600" y="2154"/>
                  </a:cubicBezTo>
                  <a:cubicBezTo>
                    <a:pt x="7800" y="1017"/>
                    <a:pt x="10200" y="164"/>
                    <a:pt x="12900" y="22"/>
                  </a:cubicBezTo>
                  <a:cubicBezTo>
                    <a:pt x="15600" y="-120"/>
                    <a:pt x="18600" y="448"/>
                    <a:pt x="21600" y="1017"/>
                  </a:cubicBezTo>
                </a:path>
              </a:pathLst>
            </a:custGeom>
            <a:noFill/>
            <a:ln w="8890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493" name="Emergent Outli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Emergent Outliers</a:t>
            </a:r>
          </a:p>
        </p:txBody>
      </p:sp>
      <p:pic>
        <p:nvPicPr>
          <p:cNvPr id="4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666" y="3619700"/>
            <a:ext cx="11552639" cy="95038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LM.int8, Dettmers et al.,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LLM.int8, Dettmers et al., 2022</a:t>
            </a:r>
          </a:p>
        </p:txBody>
      </p:sp>
      <p:sp>
        <p:nvSpPr>
          <p:cNvPr id="497" name="Mixed Precision Decompos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Mixed Precision Decomposition</a:t>
            </a:r>
          </a:p>
        </p:txBody>
      </p:sp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253" y="3285057"/>
            <a:ext cx="22995041" cy="90894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1" name="Drawing"/>
          <p:cNvGrpSpPr/>
          <p:nvPr/>
        </p:nvGrpSpPr>
        <p:grpSpPr>
          <a:xfrm>
            <a:off x="772164" y="3560347"/>
            <a:ext cx="21901313" cy="5133201"/>
            <a:chOff x="-3938944" y="-238106"/>
            <a:chExt cx="21901312" cy="5133200"/>
          </a:xfrm>
        </p:grpSpPr>
        <p:sp>
          <p:nvSpPr>
            <p:cNvPr id="499" name="Shape"/>
            <p:cNvSpPr/>
            <p:nvPr/>
          </p:nvSpPr>
          <p:spPr>
            <a:xfrm>
              <a:off x="-3938945" y="-238107"/>
              <a:ext cx="4600373" cy="233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69" fill="norm" stroke="1" extrusionOk="0">
                  <a:moveTo>
                    <a:pt x="18453" y="2203"/>
                  </a:moveTo>
                  <a:cubicBezTo>
                    <a:pt x="18339" y="1787"/>
                    <a:pt x="18226" y="1371"/>
                    <a:pt x="17999" y="1035"/>
                  </a:cubicBezTo>
                  <a:cubicBezTo>
                    <a:pt x="17772" y="699"/>
                    <a:pt x="17432" y="443"/>
                    <a:pt x="16962" y="283"/>
                  </a:cubicBezTo>
                  <a:cubicBezTo>
                    <a:pt x="16492" y="123"/>
                    <a:pt x="15893" y="59"/>
                    <a:pt x="15269" y="27"/>
                  </a:cubicBezTo>
                  <a:cubicBezTo>
                    <a:pt x="14645" y="-5"/>
                    <a:pt x="13997" y="-5"/>
                    <a:pt x="13373" y="11"/>
                  </a:cubicBezTo>
                  <a:cubicBezTo>
                    <a:pt x="12749" y="27"/>
                    <a:pt x="12149" y="59"/>
                    <a:pt x="11550" y="107"/>
                  </a:cubicBezTo>
                  <a:cubicBezTo>
                    <a:pt x="10950" y="155"/>
                    <a:pt x="10351" y="219"/>
                    <a:pt x="9743" y="395"/>
                  </a:cubicBezTo>
                  <a:cubicBezTo>
                    <a:pt x="9135" y="571"/>
                    <a:pt x="8520" y="859"/>
                    <a:pt x="7896" y="1179"/>
                  </a:cubicBezTo>
                  <a:cubicBezTo>
                    <a:pt x="7272" y="1499"/>
                    <a:pt x="6640" y="1851"/>
                    <a:pt x="6049" y="2187"/>
                  </a:cubicBezTo>
                  <a:cubicBezTo>
                    <a:pt x="5457" y="2523"/>
                    <a:pt x="4906" y="2843"/>
                    <a:pt x="4323" y="3179"/>
                  </a:cubicBezTo>
                  <a:cubicBezTo>
                    <a:pt x="3740" y="3515"/>
                    <a:pt x="3124" y="3867"/>
                    <a:pt x="2573" y="4219"/>
                  </a:cubicBezTo>
                  <a:cubicBezTo>
                    <a:pt x="2022" y="4571"/>
                    <a:pt x="1536" y="4923"/>
                    <a:pt x="1187" y="5403"/>
                  </a:cubicBezTo>
                  <a:cubicBezTo>
                    <a:pt x="839" y="5883"/>
                    <a:pt x="628" y="6491"/>
                    <a:pt x="458" y="7371"/>
                  </a:cubicBezTo>
                  <a:cubicBezTo>
                    <a:pt x="288" y="8251"/>
                    <a:pt x="158" y="9403"/>
                    <a:pt x="77" y="10395"/>
                  </a:cubicBezTo>
                  <a:cubicBezTo>
                    <a:pt x="-4" y="11387"/>
                    <a:pt x="-36" y="12219"/>
                    <a:pt x="53" y="13131"/>
                  </a:cubicBezTo>
                  <a:cubicBezTo>
                    <a:pt x="142" y="14043"/>
                    <a:pt x="353" y="15035"/>
                    <a:pt x="604" y="15851"/>
                  </a:cubicBezTo>
                  <a:cubicBezTo>
                    <a:pt x="855" y="16667"/>
                    <a:pt x="1147" y="17307"/>
                    <a:pt x="1560" y="17931"/>
                  </a:cubicBezTo>
                  <a:cubicBezTo>
                    <a:pt x="1973" y="18555"/>
                    <a:pt x="2508" y="19163"/>
                    <a:pt x="2994" y="19659"/>
                  </a:cubicBezTo>
                  <a:cubicBezTo>
                    <a:pt x="3480" y="20155"/>
                    <a:pt x="3918" y="20539"/>
                    <a:pt x="4388" y="20843"/>
                  </a:cubicBezTo>
                  <a:cubicBezTo>
                    <a:pt x="4858" y="21147"/>
                    <a:pt x="5360" y="21371"/>
                    <a:pt x="5862" y="21483"/>
                  </a:cubicBezTo>
                  <a:cubicBezTo>
                    <a:pt x="6365" y="21595"/>
                    <a:pt x="6867" y="21595"/>
                    <a:pt x="7369" y="21499"/>
                  </a:cubicBezTo>
                  <a:cubicBezTo>
                    <a:pt x="7872" y="21403"/>
                    <a:pt x="8374" y="21211"/>
                    <a:pt x="8917" y="21035"/>
                  </a:cubicBezTo>
                  <a:cubicBezTo>
                    <a:pt x="9460" y="20859"/>
                    <a:pt x="10043" y="20699"/>
                    <a:pt x="10651" y="20507"/>
                  </a:cubicBezTo>
                  <a:cubicBezTo>
                    <a:pt x="11258" y="20315"/>
                    <a:pt x="11890" y="20091"/>
                    <a:pt x="12401" y="19915"/>
                  </a:cubicBezTo>
                  <a:cubicBezTo>
                    <a:pt x="12911" y="19739"/>
                    <a:pt x="13300" y="19611"/>
                    <a:pt x="13770" y="19467"/>
                  </a:cubicBezTo>
                  <a:cubicBezTo>
                    <a:pt x="14240" y="19323"/>
                    <a:pt x="14791" y="19163"/>
                    <a:pt x="15309" y="18987"/>
                  </a:cubicBezTo>
                  <a:cubicBezTo>
                    <a:pt x="15828" y="18811"/>
                    <a:pt x="16314" y="18619"/>
                    <a:pt x="16751" y="18475"/>
                  </a:cubicBezTo>
                  <a:cubicBezTo>
                    <a:pt x="17189" y="18331"/>
                    <a:pt x="17578" y="18235"/>
                    <a:pt x="18040" y="18107"/>
                  </a:cubicBezTo>
                  <a:cubicBezTo>
                    <a:pt x="18501" y="17979"/>
                    <a:pt x="19036" y="17819"/>
                    <a:pt x="19425" y="17659"/>
                  </a:cubicBezTo>
                  <a:cubicBezTo>
                    <a:pt x="19814" y="17499"/>
                    <a:pt x="20057" y="17339"/>
                    <a:pt x="20227" y="17227"/>
                  </a:cubicBezTo>
                  <a:cubicBezTo>
                    <a:pt x="20397" y="17115"/>
                    <a:pt x="20495" y="17051"/>
                    <a:pt x="20576" y="16971"/>
                  </a:cubicBezTo>
                  <a:cubicBezTo>
                    <a:pt x="20657" y="16891"/>
                    <a:pt x="20721" y="16795"/>
                    <a:pt x="20754" y="16571"/>
                  </a:cubicBezTo>
                  <a:cubicBezTo>
                    <a:pt x="20786" y="16347"/>
                    <a:pt x="20786" y="15995"/>
                    <a:pt x="20859" y="15403"/>
                  </a:cubicBezTo>
                  <a:cubicBezTo>
                    <a:pt x="20932" y="14811"/>
                    <a:pt x="21078" y="13979"/>
                    <a:pt x="21208" y="13115"/>
                  </a:cubicBezTo>
                  <a:cubicBezTo>
                    <a:pt x="21337" y="12251"/>
                    <a:pt x="21451" y="11355"/>
                    <a:pt x="21507" y="10555"/>
                  </a:cubicBezTo>
                  <a:cubicBezTo>
                    <a:pt x="21564" y="9755"/>
                    <a:pt x="21564" y="9051"/>
                    <a:pt x="21491" y="8411"/>
                  </a:cubicBezTo>
                  <a:cubicBezTo>
                    <a:pt x="21418" y="7771"/>
                    <a:pt x="21272" y="7195"/>
                    <a:pt x="21021" y="6667"/>
                  </a:cubicBezTo>
                  <a:cubicBezTo>
                    <a:pt x="20770" y="6139"/>
                    <a:pt x="20414" y="5659"/>
                    <a:pt x="20008" y="5227"/>
                  </a:cubicBezTo>
                  <a:cubicBezTo>
                    <a:pt x="19603" y="4795"/>
                    <a:pt x="19150" y="4411"/>
                    <a:pt x="18890" y="4171"/>
                  </a:cubicBezTo>
                  <a:cubicBezTo>
                    <a:pt x="18631" y="3931"/>
                    <a:pt x="18566" y="3835"/>
                    <a:pt x="18501" y="37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1486220" y="383996"/>
              <a:ext cx="16476149" cy="451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107" y="596"/>
                  </a:moveTo>
                  <a:cubicBezTo>
                    <a:pt x="75" y="547"/>
                    <a:pt x="43" y="497"/>
                    <a:pt x="27" y="513"/>
                  </a:cubicBezTo>
                  <a:cubicBezTo>
                    <a:pt x="12" y="530"/>
                    <a:pt x="12" y="613"/>
                    <a:pt x="18" y="911"/>
                  </a:cubicBezTo>
                  <a:cubicBezTo>
                    <a:pt x="25" y="1209"/>
                    <a:pt x="39" y="1723"/>
                    <a:pt x="50" y="2244"/>
                  </a:cubicBezTo>
                  <a:cubicBezTo>
                    <a:pt x="61" y="2766"/>
                    <a:pt x="71" y="3296"/>
                    <a:pt x="84" y="3793"/>
                  </a:cubicBezTo>
                  <a:cubicBezTo>
                    <a:pt x="98" y="4290"/>
                    <a:pt x="116" y="4754"/>
                    <a:pt x="125" y="5267"/>
                  </a:cubicBezTo>
                  <a:cubicBezTo>
                    <a:pt x="134" y="5781"/>
                    <a:pt x="134" y="6344"/>
                    <a:pt x="141" y="6833"/>
                  </a:cubicBezTo>
                  <a:cubicBezTo>
                    <a:pt x="148" y="7321"/>
                    <a:pt x="161" y="7736"/>
                    <a:pt x="166" y="8183"/>
                  </a:cubicBezTo>
                  <a:cubicBezTo>
                    <a:pt x="170" y="8630"/>
                    <a:pt x="166" y="9110"/>
                    <a:pt x="157" y="9599"/>
                  </a:cubicBezTo>
                  <a:cubicBezTo>
                    <a:pt x="148" y="10088"/>
                    <a:pt x="134" y="10585"/>
                    <a:pt x="125" y="11106"/>
                  </a:cubicBezTo>
                  <a:cubicBezTo>
                    <a:pt x="116" y="11628"/>
                    <a:pt x="111" y="12175"/>
                    <a:pt x="100" y="12688"/>
                  </a:cubicBezTo>
                  <a:cubicBezTo>
                    <a:pt x="89" y="13202"/>
                    <a:pt x="71" y="13682"/>
                    <a:pt x="52" y="14171"/>
                  </a:cubicBezTo>
                  <a:cubicBezTo>
                    <a:pt x="34" y="14660"/>
                    <a:pt x="16" y="15156"/>
                    <a:pt x="7" y="15769"/>
                  </a:cubicBezTo>
                  <a:cubicBezTo>
                    <a:pt x="-2" y="16382"/>
                    <a:pt x="-2" y="17111"/>
                    <a:pt x="5" y="17749"/>
                  </a:cubicBezTo>
                  <a:cubicBezTo>
                    <a:pt x="12" y="18387"/>
                    <a:pt x="25" y="18933"/>
                    <a:pt x="43" y="19331"/>
                  </a:cubicBezTo>
                  <a:cubicBezTo>
                    <a:pt x="61" y="19728"/>
                    <a:pt x="84" y="19977"/>
                    <a:pt x="120" y="20192"/>
                  </a:cubicBezTo>
                  <a:cubicBezTo>
                    <a:pt x="157" y="20407"/>
                    <a:pt x="207" y="20590"/>
                    <a:pt x="288" y="20747"/>
                  </a:cubicBezTo>
                  <a:cubicBezTo>
                    <a:pt x="370" y="20904"/>
                    <a:pt x="483" y="21037"/>
                    <a:pt x="590" y="21136"/>
                  </a:cubicBezTo>
                  <a:cubicBezTo>
                    <a:pt x="696" y="21236"/>
                    <a:pt x="796" y="21302"/>
                    <a:pt x="893" y="21343"/>
                  </a:cubicBezTo>
                  <a:cubicBezTo>
                    <a:pt x="991" y="21385"/>
                    <a:pt x="1086" y="21401"/>
                    <a:pt x="1184" y="21434"/>
                  </a:cubicBezTo>
                  <a:cubicBezTo>
                    <a:pt x="1281" y="21467"/>
                    <a:pt x="1381" y="21517"/>
                    <a:pt x="1485" y="21550"/>
                  </a:cubicBezTo>
                  <a:cubicBezTo>
                    <a:pt x="1589" y="21583"/>
                    <a:pt x="1698" y="21600"/>
                    <a:pt x="1800" y="21600"/>
                  </a:cubicBezTo>
                  <a:cubicBezTo>
                    <a:pt x="1902" y="21600"/>
                    <a:pt x="1997" y="21583"/>
                    <a:pt x="2102" y="21559"/>
                  </a:cubicBezTo>
                  <a:cubicBezTo>
                    <a:pt x="2206" y="21534"/>
                    <a:pt x="2319" y="21501"/>
                    <a:pt x="2426" y="21467"/>
                  </a:cubicBezTo>
                  <a:cubicBezTo>
                    <a:pt x="2533" y="21434"/>
                    <a:pt x="2632" y="21401"/>
                    <a:pt x="2752" y="21360"/>
                  </a:cubicBezTo>
                  <a:cubicBezTo>
                    <a:pt x="2873" y="21318"/>
                    <a:pt x="3013" y="21269"/>
                    <a:pt x="3154" y="21202"/>
                  </a:cubicBezTo>
                  <a:cubicBezTo>
                    <a:pt x="3294" y="21136"/>
                    <a:pt x="3435" y="21053"/>
                    <a:pt x="3550" y="21004"/>
                  </a:cubicBezTo>
                  <a:cubicBezTo>
                    <a:pt x="3666" y="20954"/>
                    <a:pt x="3757" y="20937"/>
                    <a:pt x="3845" y="20913"/>
                  </a:cubicBezTo>
                  <a:cubicBezTo>
                    <a:pt x="3934" y="20888"/>
                    <a:pt x="4020" y="20855"/>
                    <a:pt x="4142" y="20830"/>
                  </a:cubicBezTo>
                  <a:cubicBezTo>
                    <a:pt x="4264" y="20805"/>
                    <a:pt x="4423" y="20788"/>
                    <a:pt x="4559" y="20772"/>
                  </a:cubicBezTo>
                  <a:cubicBezTo>
                    <a:pt x="4695" y="20755"/>
                    <a:pt x="4809" y="20739"/>
                    <a:pt x="4926" y="20722"/>
                  </a:cubicBezTo>
                  <a:cubicBezTo>
                    <a:pt x="5044" y="20706"/>
                    <a:pt x="5167" y="20689"/>
                    <a:pt x="5303" y="20697"/>
                  </a:cubicBezTo>
                  <a:cubicBezTo>
                    <a:pt x="5439" y="20706"/>
                    <a:pt x="5588" y="20739"/>
                    <a:pt x="5720" y="20763"/>
                  </a:cubicBezTo>
                  <a:cubicBezTo>
                    <a:pt x="5851" y="20788"/>
                    <a:pt x="5965" y="20805"/>
                    <a:pt x="6089" y="20821"/>
                  </a:cubicBezTo>
                  <a:cubicBezTo>
                    <a:pt x="6214" y="20838"/>
                    <a:pt x="6350" y="20855"/>
                    <a:pt x="6497" y="20871"/>
                  </a:cubicBezTo>
                  <a:cubicBezTo>
                    <a:pt x="6645" y="20888"/>
                    <a:pt x="6804" y="20904"/>
                    <a:pt x="6949" y="20921"/>
                  </a:cubicBezTo>
                  <a:cubicBezTo>
                    <a:pt x="7094" y="20937"/>
                    <a:pt x="7225" y="20954"/>
                    <a:pt x="7368" y="20971"/>
                  </a:cubicBezTo>
                  <a:cubicBezTo>
                    <a:pt x="7511" y="20987"/>
                    <a:pt x="7665" y="21004"/>
                    <a:pt x="7815" y="20995"/>
                  </a:cubicBezTo>
                  <a:cubicBezTo>
                    <a:pt x="7964" y="20987"/>
                    <a:pt x="8109" y="20954"/>
                    <a:pt x="8261" y="20921"/>
                  </a:cubicBezTo>
                  <a:cubicBezTo>
                    <a:pt x="8413" y="20888"/>
                    <a:pt x="8572" y="20855"/>
                    <a:pt x="8728" y="20830"/>
                  </a:cubicBezTo>
                  <a:cubicBezTo>
                    <a:pt x="8885" y="20805"/>
                    <a:pt x="9039" y="20788"/>
                    <a:pt x="9179" y="20772"/>
                  </a:cubicBezTo>
                  <a:cubicBezTo>
                    <a:pt x="9320" y="20755"/>
                    <a:pt x="9447" y="20739"/>
                    <a:pt x="9576" y="20706"/>
                  </a:cubicBezTo>
                  <a:cubicBezTo>
                    <a:pt x="9705" y="20672"/>
                    <a:pt x="9837" y="20623"/>
                    <a:pt x="9982" y="20556"/>
                  </a:cubicBezTo>
                  <a:cubicBezTo>
                    <a:pt x="10127" y="20490"/>
                    <a:pt x="10286" y="20407"/>
                    <a:pt x="10428" y="20349"/>
                  </a:cubicBezTo>
                  <a:cubicBezTo>
                    <a:pt x="10571" y="20291"/>
                    <a:pt x="10698" y="20258"/>
                    <a:pt x="10821" y="20267"/>
                  </a:cubicBezTo>
                  <a:cubicBezTo>
                    <a:pt x="10943" y="20275"/>
                    <a:pt x="11061" y="20325"/>
                    <a:pt x="11177" y="20358"/>
                  </a:cubicBezTo>
                  <a:cubicBezTo>
                    <a:pt x="11292" y="20391"/>
                    <a:pt x="11406" y="20407"/>
                    <a:pt x="11539" y="20424"/>
                  </a:cubicBezTo>
                  <a:cubicBezTo>
                    <a:pt x="11673" y="20440"/>
                    <a:pt x="11827" y="20457"/>
                    <a:pt x="11993" y="20465"/>
                  </a:cubicBezTo>
                  <a:cubicBezTo>
                    <a:pt x="12158" y="20474"/>
                    <a:pt x="12335" y="20474"/>
                    <a:pt x="12501" y="20465"/>
                  </a:cubicBezTo>
                  <a:cubicBezTo>
                    <a:pt x="12666" y="20457"/>
                    <a:pt x="12820" y="20440"/>
                    <a:pt x="12949" y="20449"/>
                  </a:cubicBezTo>
                  <a:cubicBezTo>
                    <a:pt x="13079" y="20457"/>
                    <a:pt x="13183" y="20490"/>
                    <a:pt x="13285" y="20523"/>
                  </a:cubicBezTo>
                  <a:cubicBezTo>
                    <a:pt x="13387" y="20556"/>
                    <a:pt x="13487" y="20590"/>
                    <a:pt x="13602" y="20623"/>
                  </a:cubicBezTo>
                  <a:cubicBezTo>
                    <a:pt x="13718" y="20656"/>
                    <a:pt x="13849" y="20689"/>
                    <a:pt x="14015" y="20706"/>
                  </a:cubicBezTo>
                  <a:cubicBezTo>
                    <a:pt x="14180" y="20722"/>
                    <a:pt x="14380" y="20722"/>
                    <a:pt x="14573" y="20722"/>
                  </a:cubicBezTo>
                  <a:cubicBezTo>
                    <a:pt x="14765" y="20722"/>
                    <a:pt x="14951" y="20722"/>
                    <a:pt x="15114" y="20730"/>
                  </a:cubicBezTo>
                  <a:cubicBezTo>
                    <a:pt x="15278" y="20739"/>
                    <a:pt x="15418" y="20755"/>
                    <a:pt x="15581" y="20763"/>
                  </a:cubicBezTo>
                  <a:cubicBezTo>
                    <a:pt x="15745" y="20772"/>
                    <a:pt x="15930" y="20772"/>
                    <a:pt x="16116" y="20772"/>
                  </a:cubicBezTo>
                  <a:cubicBezTo>
                    <a:pt x="16302" y="20772"/>
                    <a:pt x="16488" y="20772"/>
                    <a:pt x="16672" y="20772"/>
                  </a:cubicBezTo>
                  <a:cubicBezTo>
                    <a:pt x="16855" y="20772"/>
                    <a:pt x="17037" y="20772"/>
                    <a:pt x="17198" y="20780"/>
                  </a:cubicBezTo>
                  <a:cubicBezTo>
                    <a:pt x="17359" y="20788"/>
                    <a:pt x="17499" y="20805"/>
                    <a:pt x="17624" y="20830"/>
                  </a:cubicBezTo>
                  <a:cubicBezTo>
                    <a:pt x="17749" y="20855"/>
                    <a:pt x="17857" y="20888"/>
                    <a:pt x="17987" y="20929"/>
                  </a:cubicBezTo>
                  <a:cubicBezTo>
                    <a:pt x="18116" y="20971"/>
                    <a:pt x="18266" y="21020"/>
                    <a:pt x="18420" y="21053"/>
                  </a:cubicBezTo>
                  <a:cubicBezTo>
                    <a:pt x="18574" y="21087"/>
                    <a:pt x="18733" y="21103"/>
                    <a:pt x="18880" y="21128"/>
                  </a:cubicBezTo>
                  <a:cubicBezTo>
                    <a:pt x="19027" y="21153"/>
                    <a:pt x="19163" y="21186"/>
                    <a:pt x="19299" y="21211"/>
                  </a:cubicBezTo>
                  <a:cubicBezTo>
                    <a:pt x="19435" y="21236"/>
                    <a:pt x="19571" y="21252"/>
                    <a:pt x="19735" y="21260"/>
                  </a:cubicBezTo>
                  <a:cubicBezTo>
                    <a:pt x="19898" y="21269"/>
                    <a:pt x="20088" y="21269"/>
                    <a:pt x="20258" y="21252"/>
                  </a:cubicBezTo>
                  <a:cubicBezTo>
                    <a:pt x="20428" y="21236"/>
                    <a:pt x="20578" y="21202"/>
                    <a:pt x="20709" y="21144"/>
                  </a:cubicBezTo>
                  <a:cubicBezTo>
                    <a:pt x="20841" y="21087"/>
                    <a:pt x="20954" y="21004"/>
                    <a:pt x="21045" y="20946"/>
                  </a:cubicBezTo>
                  <a:cubicBezTo>
                    <a:pt x="21136" y="20888"/>
                    <a:pt x="21204" y="20855"/>
                    <a:pt x="21249" y="20838"/>
                  </a:cubicBezTo>
                  <a:cubicBezTo>
                    <a:pt x="21294" y="20821"/>
                    <a:pt x="21317" y="20821"/>
                    <a:pt x="21328" y="20780"/>
                  </a:cubicBezTo>
                  <a:cubicBezTo>
                    <a:pt x="21340" y="20739"/>
                    <a:pt x="21340" y="20656"/>
                    <a:pt x="21335" y="20474"/>
                  </a:cubicBezTo>
                  <a:cubicBezTo>
                    <a:pt x="21330" y="20291"/>
                    <a:pt x="21321" y="20010"/>
                    <a:pt x="21315" y="19720"/>
                  </a:cubicBezTo>
                  <a:cubicBezTo>
                    <a:pt x="21308" y="19430"/>
                    <a:pt x="21303" y="19132"/>
                    <a:pt x="21317" y="18734"/>
                  </a:cubicBezTo>
                  <a:cubicBezTo>
                    <a:pt x="21330" y="18337"/>
                    <a:pt x="21362" y="17840"/>
                    <a:pt x="21401" y="17335"/>
                  </a:cubicBezTo>
                  <a:cubicBezTo>
                    <a:pt x="21439" y="16829"/>
                    <a:pt x="21485" y="16316"/>
                    <a:pt x="21519" y="15869"/>
                  </a:cubicBezTo>
                  <a:cubicBezTo>
                    <a:pt x="21553" y="15421"/>
                    <a:pt x="21575" y="15040"/>
                    <a:pt x="21584" y="14585"/>
                  </a:cubicBezTo>
                  <a:cubicBezTo>
                    <a:pt x="21593" y="14129"/>
                    <a:pt x="21589" y="13599"/>
                    <a:pt x="21553" y="13061"/>
                  </a:cubicBezTo>
                  <a:cubicBezTo>
                    <a:pt x="21516" y="12523"/>
                    <a:pt x="21448" y="11976"/>
                    <a:pt x="21408" y="11570"/>
                  </a:cubicBezTo>
                  <a:cubicBezTo>
                    <a:pt x="21367" y="11164"/>
                    <a:pt x="21353" y="10899"/>
                    <a:pt x="21342" y="10585"/>
                  </a:cubicBezTo>
                  <a:cubicBezTo>
                    <a:pt x="21330" y="10270"/>
                    <a:pt x="21321" y="9906"/>
                    <a:pt x="21324" y="9525"/>
                  </a:cubicBezTo>
                  <a:cubicBezTo>
                    <a:pt x="21326" y="9144"/>
                    <a:pt x="21340" y="8746"/>
                    <a:pt x="21362" y="8332"/>
                  </a:cubicBezTo>
                  <a:cubicBezTo>
                    <a:pt x="21385" y="7918"/>
                    <a:pt x="21417" y="7487"/>
                    <a:pt x="21446" y="7056"/>
                  </a:cubicBezTo>
                  <a:cubicBezTo>
                    <a:pt x="21476" y="6626"/>
                    <a:pt x="21503" y="6195"/>
                    <a:pt x="21528" y="5814"/>
                  </a:cubicBezTo>
                  <a:cubicBezTo>
                    <a:pt x="21553" y="5433"/>
                    <a:pt x="21575" y="5102"/>
                    <a:pt x="21587" y="4804"/>
                  </a:cubicBezTo>
                  <a:cubicBezTo>
                    <a:pt x="21598" y="4506"/>
                    <a:pt x="21598" y="4240"/>
                    <a:pt x="21573" y="3934"/>
                  </a:cubicBezTo>
                  <a:cubicBezTo>
                    <a:pt x="21548" y="3628"/>
                    <a:pt x="21498" y="3280"/>
                    <a:pt x="21460" y="2982"/>
                  </a:cubicBezTo>
                  <a:cubicBezTo>
                    <a:pt x="21421" y="2683"/>
                    <a:pt x="21394" y="2435"/>
                    <a:pt x="21371" y="2236"/>
                  </a:cubicBezTo>
                  <a:cubicBezTo>
                    <a:pt x="21349" y="2037"/>
                    <a:pt x="21330" y="1888"/>
                    <a:pt x="21317" y="1772"/>
                  </a:cubicBezTo>
                  <a:cubicBezTo>
                    <a:pt x="21303" y="1656"/>
                    <a:pt x="21294" y="1574"/>
                    <a:pt x="21287" y="1491"/>
                  </a:cubicBezTo>
                  <a:cubicBezTo>
                    <a:pt x="21281" y="1408"/>
                    <a:pt x="21276" y="1325"/>
                    <a:pt x="21265" y="1259"/>
                  </a:cubicBezTo>
                  <a:cubicBezTo>
                    <a:pt x="21253" y="1193"/>
                    <a:pt x="21235" y="1143"/>
                    <a:pt x="21204" y="961"/>
                  </a:cubicBezTo>
                  <a:cubicBezTo>
                    <a:pt x="21172" y="779"/>
                    <a:pt x="21126" y="464"/>
                    <a:pt x="21095" y="282"/>
                  </a:cubicBezTo>
                  <a:cubicBezTo>
                    <a:pt x="21063" y="99"/>
                    <a:pt x="21045" y="50"/>
                    <a:pt x="21027" y="0"/>
                  </a:cubicBezTo>
                  <a:close/>
                </a:path>
              </a:pathLst>
            </a:custGeom>
            <a:solidFill>
              <a:srgbClr val="FFFFFF">
                <a:alpha val="659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LLM.int8, Dettmers et al.,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LLM.int8, Dettmers et al., 2022</a:t>
            </a:r>
          </a:p>
        </p:txBody>
      </p:sp>
      <p:sp>
        <p:nvSpPr>
          <p:cNvPr id="504" name="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Findings </a:t>
            </a:r>
          </a:p>
        </p:txBody>
      </p:sp>
      <p:sp>
        <p:nvSpPr>
          <p:cNvPr id="505" name="The emergence of large magnitude features across all layers of a transformer occurs suddenly between 6B and 6.7B parameter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emergence of large magnitude features across </a:t>
            </a:r>
            <a:r>
              <a:rPr i="1"/>
              <a:t>all</a:t>
            </a:r>
            <a:r>
              <a:t> layers of a transformer occurs </a:t>
            </a:r>
            <a:r>
              <a:rPr i="1"/>
              <a:t>suddenly</a:t>
            </a:r>
            <a:r>
              <a:t> between 6B and 6.7B parameters.</a:t>
            </a:r>
          </a:p>
        </p:txBody>
      </p:sp>
      <p:pic>
        <p:nvPicPr>
          <p:cNvPr id="50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9650" y="5979244"/>
            <a:ext cx="7124700" cy="697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LM.int8, Dettmers et al.,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LLM.int8, Dettmers et al., 2022</a:t>
            </a:r>
          </a:p>
        </p:txBody>
      </p:sp>
      <p:sp>
        <p:nvSpPr>
          <p:cNvPr id="509" name="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Findings </a:t>
            </a:r>
          </a:p>
        </p:txBody>
      </p:sp>
      <p:sp>
        <p:nvSpPr>
          <p:cNvPr id="510" name="However, there is nothing sudden about the emergence of large magnitude outlier features when measured by perplexit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However, there is nothing sudden about the emergence of large magnitude outlier features when measured by perplexity.</a:t>
            </a:r>
          </a:p>
        </p:txBody>
      </p:sp>
      <p:pic>
        <p:nvPicPr>
          <p:cNvPr id="5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2350" y="6101005"/>
            <a:ext cx="7099300" cy="701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4444" y="7407628"/>
            <a:ext cx="7861301" cy="607060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LLM.int8, Dettmers et al., 20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LLM.int8, Dettmers et al., 2022</a:t>
            </a:r>
          </a:p>
        </p:txBody>
      </p:sp>
      <p:sp>
        <p:nvSpPr>
          <p:cNvPr id="515" name="Findin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Findings </a:t>
            </a:r>
          </a:p>
        </p:txBody>
      </p:sp>
      <p:sp>
        <p:nvSpPr>
          <p:cNvPr id="516" name="The median magnitude of outlier features increases rapidly once outlier features occur in all layers of the transform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median magnitude of outlier features increases rapidly once outlier features occur in all layers of the transformer.</a:t>
            </a:r>
          </a:p>
          <a:p>
            <a:pPr/>
            <a:r>
              <a:t>A core reason why quantisation methods fail after 6.7B parameters.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76" name="NLP so f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NLP so far</a:t>
            </a:r>
          </a:p>
        </p:txBody>
      </p:sp>
      <p:sp>
        <p:nvSpPr>
          <p:cNvPr id="177" name="The Transformer 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E5E5E"/>
                </a:solidFill>
              </a:defRPr>
            </a:pPr>
            <a:r>
              <a:t>The Transformer model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The Language Modelling task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The Pre-train &amp; Fine-tune paradigm</a:t>
            </a:r>
          </a:p>
          <a:p>
            <a:pPr>
              <a:defRPr>
                <a:solidFill>
                  <a:srgbClr val="5E5E5E"/>
                </a:solidFill>
              </a:defRPr>
            </a:pPr>
            <a:r>
              <a:t>RL-based Instruction tuning with human feedback</a:t>
            </a:r>
          </a:p>
          <a:p>
            <a:pPr/>
            <a:r>
              <a:t>Scaling to a Trillion parameters with scaling laws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ow do I train my LLM on a toaste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train my LLM on a toaster?</a:t>
            </a:r>
          </a:p>
        </p:txBody>
      </p:sp>
      <p:sp>
        <p:nvSpPr>
          <p:cNvPr id="180" name="Today we’ll see how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 we’ll see how to:</a:t>
            </a:r>
          </a:p>
          <a:p>
            <a:pPr/>
          </a:p>
          <a:p>
            <a:pPr/>
            <a:r>
              <a:t>Reduce memory footprint with quantisation </a:t>
            </a:r>
          </a:p>
          <a:p>
            <a:pPr/>
            <a:r>
              <a:t>Build a toaster-friendly SOTA LLM from scratch in JAX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How to represent numerical valu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represent numerical values?</a:t>
            </a:r>
          </a:p>
        </p:txBody>
      </p:sp>
      <p:sp>
        <p:nvSpPr>
          <p:cNvPr id="183" name="Because computers are not huma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Because computers are not humans</a:t>
            </a:r>
          </a:p>
        </p:txBody>
      </p:sp>
      <p:sp>
        <p:nvSpPr>
          <p:cNvPr id="184" name="The IEEE-754 standard describes how numbers are represent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u="sng">
                <a:hlinkClick r:id="rId2" invalidUrl="" action="" tgtFrame="" tooltip="" history="1" highlightClick="0" endSnd="0"/>
              </a:rPr>
              <a:t>IEEE-754</a:t>
            </a:r>
            <a:r>
              <a:t> standard describes how numbers are represented</a:t>
            </a:r>
          </a:p>
        </p:txBody>
      </p:sp>
      <p:sp>
        <p:nvSpPr>
          <p:cNvPr id="185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pic>
        <p:nvPicPr>
          <p:cNvPr id="186" name="PNG image.png" descr="PNG 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728" y="5824242"/>
            <a:ext cx="11199438" cy="58736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189" name="FP1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FP16</a:t>
            </a:r>
          </a:p>
        </p:txBody>
      </p:sp>
      <p:sp>
        <p:nvSpPr>
          <p:cNvPr id="190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pic>
        <p:nvPicPr>
          <p:cNvPr id="191" name="PNG image.png" descr="P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455" y="4257905"/>
            <a:ext cx="13466405" cy="82274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194" name="BF16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BF16</a:t>
            </a:r>
          </a:p>
        </p:txBody>
      </p:sp>
      <p:sp>
        <p:nvSpPr>
          <p:cNvPr id="195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pic>
        <p:nvPicPr>
          <p:cNvPr id="196" name="PNG image.png" descr="P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928" y="4049679"/>
            <a:ext cx="13482966" cy="8643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199" name="INT8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INT8</a:t>
            </a:r>
          </a:p>
        </p:txBody>
      </p:sp>
      <p:sp>
        <p:nvSpPr>
          <p:cNvPr id="200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pic>
        <p:nvPicPr>
          <p:cNvPr id="201" name="PNG image.png" descr="PNG 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401" y="4061739"/>
            <a:ext cx="14090383" cy="8184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</a:t>
            </a:r>
          </a:p>
        </p:txBody>
      </p:sp>
      <p:sp>
        <p:nvSpPr>
          <p:cNvPr id="204" name="Challe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Challenges </a:t>
            </a:r>
          </a:p>
        </p:txBody>
      </p:sp>
      <p:sp>
        <p:nvSpPr>
          <p:cNvPr id="205" name="Reduces memory, bu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Reduces memory, but:</a:t>
            </a:r>
          </a:p>
          <a:p>
            <a:pPr/>
          </a:p>
          <a:p>
            <a:pPr/>
            <a:r>
              <a:t>Degrades performance </a:t>
            </a:r>
          </a:p>
          <a:p>
            <a:pPr/>
            <a:r>
              <a:t>Usually requires tuning quantisation </a:t>
            </a:r>
            <a:r>
              <a:rPr i="1"/>
              <a:t>further</a:t>
            </a:r>
            <a:r>
              <a:t> after training</a:t>
            </a:r>
          </a:p>
          <a:p>
            <a:pPr/>
            <a:r>
              <a:t>Studied only for models with less than 350M 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ant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Quantisation </a:t>
            </a:r>
          </a:p>
        </p:txBody>
      </p:sp>
      <p:sp>
        <p:nvSpPr>
          <p:cNvPr id="208" name="Abs-ma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Abs-max</a:t>
            </a:r>
          </a:p>
        </p:txBody>
      </p:sp>
      <p:pic>
        <p:nvPicPr>
          <p:cNvPr id="209" name="PNG image.png" descr="PNG 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294" y="3874450"/>
            <a:ext cx="12106315" cy="8759518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newsletter.maartengrootendorst.com/p/a-visual-guide-to-quantization"/>
          <p:cNvSpPr txBox="1"/>
          <p:nvPr/>
        </p:nvSpPr>
        <p:spPr>
          <a:xfrm>
            <a:off x="1177104" y="12999739"/>
            <a:ext cx="11396473" cy="461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2400"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https://newsletter.maartengrootendorst.com/p/a-visual-guide-to-quantization</a:t>
            </a:r>
          </a:p>
        </p:txBody>
      </p:sp>
      <p:grpSp>
        <p:nvGrpSpPr>
          <p:cNvPr id="240" name="Drawing"/>
          <p:cNvGrpSpPr/>
          <p:nvPr/>
        </p:nvGrpSpPr>
        <p:grpSpPr>
          <a:xfrm>
            <a:off x="16500052" y="5317009"/>
            <a:ext cx="4022988" cy="5874400"/>
            <a:chOff x="-649598" y="733722"/>
            <a:chExt cx="4022986" cy="5874399"/>
          </a:xfrm>
        </p:grpSpPr>
        <p:sp>
          <p:nvSpPr>
            <p:cNvPr id="211" name="Line"/>
            <p:cNvSpPr/>
            <p:nvPr/>
          </p:nvSpPr>
          <p:spPr>
            <a:xfrm>
              <a:off x="85093" y="1758132"/>
              <a:ext cx="211041" cy="10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594" fill="norm" stroke="1" extrusionOk="0">
                  <a:moveTo>
                    <a:pt x="2495" y="3043"/>
                  </a:moveTo>
                  <a:cubicBezTo>
                    <a:pt x="3959" y="5133"/>
                    <a:pt x="5424" y="7224"/>
                    <a:pt x="7071" y="7572"/>
                  </a:cubicBezTo>
                  <a:cubicBezTo>
                    <a:pt x="8719" y="7920"/>
                    <a:pt x="10549" y="6527"/>
                    <a:pt x="12929" y="4785"/>
                  </a:cubicBezTo>
                  <a:cubicBezTo>
                    <a:pt x="15308" y="3043"/>
                    <a:pt x="18237" y="953"/>
                    <a:pt x="18420" y="256"/>
                  </a:cubicBezTo>
                  <a:cubicBezTo>
                    <a:pt x="18603" y="-441"/>
                    <a:pt x="16041" y="256"/>
                    <a:pt x="12929" y="2694"/>
                  </a:cubicBezTo>
                  <a:cubicBezTo>
                    <a:pt x="9817" y="5133"/>
                    <a:pt x="6156" y="9314"/>
                    <a:pt x="3593" y="12798"/>
                  </a:cubicBezTo>
                  <a:cubicBezTo>
                    <a:pt x="1030" y="16282"/>
                    <a:pt x="-434" y="19069"/>
                    <a:pt x="115" y="20114"/>
                  </a:cubicBezTo>
                  <a:cubicBezTo>
                    <a:pt x="664" y="21159"/>
                    <a:pt x="3227" y="20462"/>
                    <a:pt x="7071" y="18372"/>
                  </a:cubicBezTo>
                  <a:cubicBezTo>
                    <a:pt x="10915" y="16282"/>
                    <a:pt x="16041" y="12798"/>
                    <a:pt x="21166" y="9314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482561" y="1449019"/>
              <a:ext cx="492541" cy="52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57" fill="norm" stroke="1" extrusionOk="0">
                  <a:moveTo>
                    <a:pt x="11424" y="2107"/>
                  </a:moveTo>
                  <a:cubicBezTo>
                    <a:pt x="11424" y="1357"/>
                    <a:pt x="11424" y="607"/>
                    <a:pt x="12059" y="232"/>
                  </a:cubicBezTo>
                  <a:cubicBezTo>
                    <a:pt x="12695" y="-143"/>
                    <a:pt x="13965" y="-143"/>
                    <a:pt x="15315" y="832"/>
                  </a:cubicBezTo>
                  <a:cubicBezTo>
                    <a:pt x="16665" y="1807"/>
                    <a:pt x="18095" y="3757"/>
                    <a:pt x="18412" y="6457"/>
                  </a:cubicBezTo>
                  <a:cubicBezTo>
                    <a:pt x="18730" y="9157"/>
                    <a:pt x="17936" y="12607"/>
                    <a:pt x="15474" y="15007"/>
                  </a:cubicBezTo>
                  <a:cubicBezTo>
                    <a:pt x="13012" y="17407"/>
                    <a:pt x="8883" y="18757"/>
                    <a:pt x="6342" y="19357"/>
                  </a:cubicBezTo>
                  <a:cubicBezTo>
                    <a:pt x="3801" y="19957"/>
                    <a:pt x="2848" y="19807"/>
                    <a:pt x="1974" y="19432"/>
                  </a:cubicBezTo>
                  <a:cubicBezTo>
                    <a:pt x="1101" y="19057"/>
                    <a:pt x="306" y="18457"/>
                    <a:pt x="68" y="17707"/>
                  </a:cubicBezTo>
                  <a:cubicBezTo>
                    <a:pt x="-170" y="16957"/>
                    <a:pt x="148" y="16057"/>
                    <a:pt x="2133" y="15082"/>
                  </a:cubicBezTo>
                  <a:cubicBezTo>
                    <a:pt x="4118" y="14107"/>
                    <a:pt x="7771" y="13057"/>
                    <a:pt x="10948" y="12832"/>
                  </a:cubicBezTo>
                  <a:cubicBezTo>
                    <a:pt x="14124" y="12607"/>
                    <a:pt x="16824" y="13207"/>
                    <a:pt x="18492" y="14782"/>
                  </a:cubicBezTo>
                  <a:cubicBezTo>
                    <a:pt x="20159" y="16357"/>
                    <a:pt x="20795" y="18907"/>
                    <a:pt x="21430" y="21457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916127" y="733722"/>
              <a:ext cx="91827" cy="39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5944" y="0"/>
                  </a:moveTo>
                  <a:cubicBezTo>
                    <a:pt x="2621" y="600"/>
                    <a:pt x="-702" y="1200"/>
                    <a:pt x="129" y="3500"/>
                  </a:cubicBezTo>
                  <a:cubicBezTo>
                    <a:pt x="960" y="5800"/>
                    <a:pt x="5944" y="9800"/>
                    <a:pt x="10098" y="13100"/>
                  </a:cubicBezTo>
                  <a:cubicBezTo>
                    <a:pt x="14252" y="16400"/>
                    <a:pt x="17575" y="19000"/>
                    <a:pt x="20898" y="2160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920345" y="975102"/>
              <a:ext cx="193470" cy="13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8558" y="1725"/>
                  </a:moveTo>
                  <a:cubicBezTo>
                    <a:pt x="6521" y="1125"/>
                    <a:pt x="4483" y="525"/>
                    <a:pt x="4687" y="225"/>
                  </a:cubicBezTo>
                  <a:cubicBezTo>
                    <a:pt x="4891" y="-75"/>
                    <a:pt x="7336" y="-75"/>
                    <a:pt x="9985" y="225"/>
                  </a:cubicBezTo>
                  <a:cubicBezTo>
                    <a:pt x="12634" y="525"/>
                    <a:pt x="15487" y="1125"/>
                    <a:pt x="17728" y="2325"/>
                  </a:cubicBezTo>
                  <a:cubicBezTo>
                    <a:pt x="19970" y="3525"/>
                    <a:pt x="21600" y="5325"/>
                    <a:pt x="21600" y="7425"/>
                  </a:cubicBezTo>
                  <a:cubicBezTo>
                    <a:pt x="21600" y="9525"/>
                    <a:pt x="19970" y="11925"/>
                    <a:pt x="16098" y="14325"/>
                  </a:cubicBezTo>
                  <a:cubicBezTo>
                    <a:pt x="12226" y="16725"/>
                    <a:pt x="6113" y="19125"/>
                    <a:pt x="0" y="21525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183170" y="963695"/>
              <a:ext cx="153317" cy="4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371328" y="810380"/>
              <a:ext cx="74670" cy="22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3" h="21600" fill="norm" stroke="1" extrusionOk="0">
                  <a:moveTo>
                    <a:pt x="20083" y="0"/>
                  </a:moveTo>
                  <a:cubicBezTo>
                    <a:pt x="11247" y="686"/>
                    <a:pt x="2410" y="1371"/>
                    <a:pt x="447" y="3257"/>
                  </a:cubicBezTo>
                  <a:cubicBezTo>
                    <a:pt x="-1517" y="5143"/>
                    <a:pt x="3392" y="8229"/>
                    <a:pt x="7319" y="11486"/>
                  </a:cubicBezTo>
                  <a:cubicBezTo>
                    <a:pt x="11247" y="14743"/>
                    <a:pt x="14192" y="18171"/>
                    <a:pt x="17137" y="2160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739725" y="1576956"/>
              <a:ext cx="275729" cy="5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806" fill="norm" stroke="1" extrusionOk="0">
                  <a:moveTo>
                    <a:pt x="2710" y="11435"/>
                  </a:moveTo>
                  <a:cubicBezTo>
                    <a:pt x="1289" y="15247"/>
                    <a:pt x="-132" y="19059"/>
                    <a:pt x="10" y="20329"/>
                  </a:cubicBezTo>
                  <a:cubicBezTo>
                    <a:pt x="152" y="21600"/>
                    <a:pt x="1857" y="20329"/>
                    <a:pt x="5694" y="16518"/>
                  </a:cubicBezTo>
                  <a:cubicBezTo>
                    <a:pt x="9531" y="12706"/>
                    <a:pt x="15500" y="6353"/>
                    <a:pt x="21468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2124964" y="1314130"/>
              <a:ext cx="87610" cy="569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462"/>
                    <a:pt x="5400" y="6923"/>
                    <a:pt x="9000" y="10523"/>
                  </a:cubicBezTo>
                  <a:cubicBezTo>
                    <a:pt x="12600" y="14123"/>
                    <a:pt x="17100" y="17862"/>
                    <a:pt x="21600" y="2160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504203" y="2201168"/>
              <a:ext cx="1971197" cy="17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20" y="20700"/>
                    <a:pt x="1840" y="19800"/>
                    <a:pt x="3160" y="18675"/>
                  </a:cubicBezTo>
                  <a:cubicBezTo>
                    <a:pt x="4480" y="17550"/>
                    <a:pt x="6200" y="16200"/>
                    <a:pt x="7860" y="15075"/>
                  </a:cubicBezTo>
                  <a:cubicBezTo>
                    <a:pt x="9520" y="13950"/>
                    <a:pt x="11120" y="13050"/>
                    <a:pt x="12800" y="11700"/>
                  </a:cubicBezTo>
                  <a:cubicBezTo>
                    <a:pt x="14480" y="10350"/>
                    <a:pt x="16240" y="8550"/>
                    <a:pt x="17720" y="6525"/>
                  </a:cubicBezTo>
                  <a:cubicBezTo>
                    <a:pt x="19200" y="4500"/>
                    <a:pt x="20400" y="2250"/>
                    <a:pt x="21600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054879" y="2474945"/>
              <a:ext cx="642994" cy="43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1375" y="0"/>
                  </a:moveTo>
                  <a:cubicBezTo>
                    <a:pt x="19191" y="3780"/>
                    <a:pt x="17006" y="7560"/>
                    <a:pt x="14337" y="10980"/>
                  </a:cubicBezTo>
                  <a:cubicBezTo>
                    <a:pt x="11667" y="14400"/>
                    <a:pt x="8512" y="17460"/>
                    <a:pt x="6206" y="18990"/>
                  </a:cubicBezTo>
                  <a:cubicBezTo>
                    <a:pt x="3901" y="20520"/>
                    <a:pt x="2445" y="20520"/>
                    <a:pt x="1413" y="19440"/>
                  </a:cubicBezTo>
                  <a:cubicBezTo>
                    <a:pt x="382" y="18360"/>
                    <a:pt x="-225" y="16200"/>
                    <a:pt x="78" y="13680"/>
                  </a:cubicBezTo>
                  <a:cubicBezTo>
                    <a:pt x="382" y="11160"/>
                    <a:pt x="1595" y="8280"/>
                    <a:pt x="3173" y="6660"/>
                  </a:cubicBezTo>
                  <a:cubicBezTo>
                    <a:pt x="4750" y="5040"/>
                    <a:pt x="6692" y="4680"/>
                    <a:pt x="8694" y="5580"/>
                  </a:cubicBezTo>
                  <a:cubicBezTo>
                    <a:pt x="10696" y="6480"/>
                    <a:pt x="12759" y="8640"/>
                    <a:pt x="14458" y="11520"/>
                  </a:cubicBezTo>
                  <a:cubicBezTo>
                    <a:pt x="16157" y="14400"/>
                    <a:pt x="17492" y="18000"/>
                    <a:pt x="18827" y="2160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-649599" y="3823812"/>
              <a:ext cx="441983" cy="359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73" fill="norm" stroke="1" extrusionOk="0">
                  <a:moveTo>
                    <a:pt x="1785" y="12201"/>
                  </a:moveTo>
                  <a:cubicBezTo>
                    <a:pt x="1076" y="11337"/>
                    <a:pt x="368" y="10473"/>
                    <a:pt x="103" y="9501"/>
                  </a:cubicBezTo>
                  <a:cubicBezTo>
                    <a:pt x="-163" y="8529"/>
                    <a:pt x="14" y="7449"/>
                    <a:pt x="1519" y="6693"/>
                  </a:cubicBezTo>
                  <a:cubicBezTo>
                    <a:pt x="3024" y="5937"/>
                    <a:pt x="5857" y="5505"/>
                    <a:pt x="8247" y="6369"/>
                  </a:cubicBezTo>
                  <a:cubicBezTo>
                    <a:pt x="10637" y="7233"/>
                    <a:pt x="12585" y="9393"/>
                    <a:pt x="13558" y="11013"/>
                  </a:cubicBezTo>
                  <a:cubicBezTo>
                    <a:pt x="14532" y="12633"/>
                    <a:pt x="14532" y="13713"/>
                    <a:pt x="13912" y="14793"/>
                  </a:cubicBezTo>
                  <a:cubicBezTo>
                    <a:pt x="13293" y="15873"/>
                    <a:pt x="12053" y="16953"/>
                    <a:pt x="10903" y="17493"/>
                  </a:cubicBezTo>
                  <a:cubicBezTo>
                    <a:pt x="9752" y="18033"/>
                    <a:pt x="8689" y="18033"/>
                    <a:pt x="8158" y="17277"/>
                  </a:cubicBezTo>
                  <a:cubicBezTo>
                    <a:pt x="7627" y="16521"/>
                    <a:pt x="7627" y="15009"/>
                    <a:pt x="8689" y="12525"/>
                  </a:cubicBezTo>
                  <a:cubicBezTo>
                    <a:pt x="9752" y="10041"/>
                    <a:pt x="11876" y="6585"/>
                    <a:pt x="13293" y="4425"/>
                  </a:cubicBezTo>
                  <a:cubicBezTo>
                    <a:pt x="14709" y="2265"/>
                    <a:pt x="15417" y="1401"/>
                    <a:pt x="16214" y="753"/>
                  </a:cubicBezTo>
                  <a:cubicBezTo>
                    <a:pt x="17011" y="105"/>
                    <a:pt x="17896" y="-327"/>
                    <a:pt x="17985" y="321"/>
                  </a:cubicBezTo>
                  <a:cubicBezTo>
                    <a:pt x="18073" y="969"/>
                    <a:pt x="17365" y="2697"/>
                    <a:pt x="16303" y="5613"/>
                  </a:cubicBezTo>
                  <a:cubicBezTo>
                    <a:pt x="15240" y="8529"/>
                    <a:pt x="13824" y="12633"/>
                    <a:pt x="13116" y="15225"/>
                  </a:cubicBezTo>
                  <a:cubicBezTo>
                    <a:pt x="12407" y="17817"/>
                    <a:pt x="12407" y="18897"/>
                    <a:pt x="13912" y="19653"/>
                  </a:cubicBezTo>
                  <a:cubicBezTo>
                    <a:pt x="15417" y="20409"/>
                    <a:pt x="18427" y="20841"/>
                    <a:pt x="21437" y="21273"/>
                  </a:cubicBezTo>
                </a:path>
              </a:pathLst>
            </a:custGeom>
            <a:noFill/>
            <a:ln w="4549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-182719" y="4317723"/>
              <a:ext cx="270782" cy="522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77" fill="norm" stroke="1" extrusionOk="0">
                  <a:moveTo>
                    <a:pt x="14452" y="2127"/>
                  </a:moveTo>
                  <a:cubicBezTo>
                    <a:pt x="14164" y="1377"/>
                    <a:pt x="13876" y="627"/>
                    <a:pt x="12724" y="252"/>
                  </a:cubicBezTo>
                  <a:cubicBezTo>
                    <a:pt x="11572" y="-123"/>
                    <a:pt x="9556" y="-123"/>
                    <a:pt x="7252" y="552"/>
                  </a:cubicBezTo>
                  <a:cubicBezTo>
                    <a:pt x="4948" y="1227"/>
                    <a:pt x="2356" y="2577"/>
                    <a:pt x="1060" y="3627"/>
                  </a:cubicBezTo>
                  <a:cubicBezTo>
                    <a:pt x="-236" y="4677"/>
                    <a:pt x="-236" y="5427"/>
                    <a:pt x="484" y="5802"/>
                  </a:cubicBezTo>
                  <a:cubicBezTo>
                    <a:pt x="1204" y="6177"/>
                    <a:pt x="2644" y="6177"/>
                    <a:pt x="4660" y="5502"/>
                  </a:cubicBezTo>
                  <a:cubicBezTo>
                    <a:pt x="6676" y="4827"/>
                    <a:pt x="9268" y="3477"/>
                    <a:pt x="11140" y="2352"/>
                  </a:cubicBezTo>
                  <a:cubicBezTo>
                    <a:pt x="13012" y="1227"/>
                    <a:pt x="14164" y="327"/>
                    <a:pt x="14740" y="327"/>
                  </a:cubicBezTo>
                  <a:cubicBezTo>
                    <a:pt x="15316" y="327"/>
                    <a:pt x="15316" y="1227"/>
                    <a:pt x="15604" y="4302"/>
                  </a:cubicBezTo>
                  <a:cubicBezTo>
                    <a:pt x="15892" y="7377"/>
                    <a:pt x="16468" y="12627"/>
                    <a:pt x="17476" y="15852"/>
                  </a:cubicBezTo>
                  <a:cubicBezTo>
                    <a:pt x="18484" y="19077"/>
                    <a:pt x="19924" y="20277"/>
                    <a:pt x="21364" y="21477"/>
                  </a:cubicBezTo>
                </a:path>
              </a:pathLst>
            </a:custGeom>
            <a:noFill/>
            <a:ln w="4549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241953" y="3876684"/>
              <a:ext cx="327958" cy="87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1371" y="21600"/>
                  </a:moveTo>
                  <a:cubicBezTo>
                    <a:pt x="432" y="18900"/>
                    <a:pt x="-507" y="16200"/>
                    <a:pt x="315" y="13500"/>
                  </a:cubicBezTo>
                  <a:cubicBezTo>
                    <a:pt x="1136" y="10800"/>
                    <a:pt x="3719" y="8100"/>
                    <a:pt x="7476" y="5850"/>
                  </a:cubicBezTo>
                  <a:cubicBezTo>
                    <a:pt x="11232" y="3600"/>
                    <a:pt x="16163" y="1800"/>
                    <a:pt x="21093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252328" y="3964292"/>
              <a:ext cx="361387" cy="7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129287" y="3591956"/>
              <a:ext cx="393369" cy="11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49" fill="norm" stroke="1" extrusionOk="0">
                  <a:moveTo>
                    <a:pt x="2352" y="0"/>
                  </a:moveTo>
                  <a:cubicBezTo>
                    <a:pt x="1552" y="280"/>
                    <a:pt x="752" y="559"/>
                    <a:pt x="552" y="1503"/>
                  </a:cubicBezTo>
                  <a:cubicBezTo>
                    <a:pt x="352" y="2447"/>
                    <a:pt x="752" y="4054"/>
                    <a:pt x="1052" y="6012"/>
                  </a:cubicBezTo>
                  <a:cubicBezTo>
                    <a:pt x="1352" y="7969"/>
                    <a:pt x="1552" y="10276"/>
                    <a:pt x="1452" y="12548"/>
                  </a:cubicBezTo>
                  <a:cubicBezTo>
                    <a:pt x="1352" y="14819"/>
                    <a:pt x="952" y="17056"/>
                    <a:pt x="652" y="18384"/>
                  </a:cubicBezTo>
                  <a:cubicBezTo>
                    <a:pt x="352" y="19713"/>
                    <a:pt x="152" y="20132"/>
                    <a:pt x="52" y="20517"/>
                  </a:cubicBezTo>
                  <a:cubicBezTo>
                    <a:pt x="-48" y="20901"/>
                    <a:pt x="-48" y="21250"/>
                    <a:pt x="452" y="21425"/>
                  </a:cubicBezTo>
                  <a:cubicBezTo>
                    <a:pt x="952" y="21600"/>
                    <a:pt x="1952" y="21600"/>
                    <a:pt x="5552" y="21355"/>
                  </a:cubicBezTo>
                  <a:cubicBezTo>
                    <a:pt x="9152" y="21111"/>
                    <a:pt x="15352" y="20621"/>
                    <a:pt x="21552" y="20132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2538165" y="3684888"/>
              <a:ext cx="397181" cy="28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44" fill="norm" stroke="1" extrusionOk="0">
                  <a:moveTo>
                    <a:pt x="158" y="5343"/>
                  </a:moveTo>
                  <a:cubicBezTo>
                    <a:pt x="1140" y="4250"/>
                    <a:pt x="2121" y="3156"/>
                    <a:pt x="3496" y="3293"/>
                  </a:cubicBezTo>
                  <a:cubicBezTo>
                    <a:pt x="4870" y="3429"/>
                    <a:pt x="6638" y="4797"/>
                    <a:pt x="7030" y="7257"/>
                  </a:cubicBezTo>
                  <a:cubicBezTo>
                    <a:pt x="7423" y="9718"/>
                    <a:pt x="6441" y="13272"/>
                    <a:pt x="5558" y="15460"/>
                  </a:cubicBezTo>
                  <a:cubicBezTo>
                    <a:pt x="4674" y="17647"/>
                    <a:pt x="3889" y="18467"/>
                    <a:pt x="2809" y="19424"/>
                  </a:cubicBezTo>
                  <a:cubicBezTo>
                    <a:pt x="1729" y="20381"/>
                    <a:pt x="354" y="21475"/>
                    <a:pt x="60" y="21202"/>
                  </a:cubicBezTo>
                  <a:cubicBezTo>
                    <a:pt x="-235" y="20928"/>
                    <a:pt x="550" y="19288"/>
                    <a:pt x="2514" y="16007"/>
                  </a:cubicBezTo>
                  <a:cubicBezTo>
                    <a:pt x="4478" y="12726"/>
                    <a:pt x="7620" y="7804"/>
                    <a:pt x="9485" y="4660"/>
                  </a:cubicBezTo>
                  <a:cubicBezTo>
                    <a:pt x="11350" y="1515"/>
                    <a:pt x="11940" y="148"/>
                    <a:pt x="11841" y="12"/>
                  </a:cubicBezTo>
                  <a:cubicBezTo>
                    <a:pt x="11743" y="-125"/>
                    <a:pt x="10958" y="969"/>
                    <a:pt x="10369" y="3293"/>
                  </a:cubicBezTo>
                  <a:cubicBezTo>
                    <a:pt x="9780" y="5617"/>
                    <a:pt x="9387" y="9171"/>
                    <a:pt x="10172" y="12316"/>
                  </a:cubicBezTo>
                  <a:cubicBezTo>
                    <a:pt x="10958" y="15460"/>
                    <a:pt x="12921" y="18194"/>
                    <a:pt x="14983" y="19424"/>
                  </a:cubicBezTo>
                  <a:cubicBezTo>
                    <a:pt x="17045" y="20655"/>
                    <a:pt x="19205" y="20381"/>
                    <a:pt x="21365" y="20108"/>
                  </a:cubicBezTo>
                </a:path>
              </a:pathLst>
            </a:custGeom>
            <a:noFill/>
            <a:ln w="45494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2992212" y="3433822"/>
              <a:ext cx="381177" cy="123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557" fill="norm" stroke="1" extrusionOk="0">
                  <a:moveTo>
                    <a:pt x="4161" y="852"/>
                  </a:moveTo>
                  <a:cubicBezTo>
                    <a:pt x="2327" y="916"/>
                    <a:pt x="493" y="979"/>
                    <a:pt x="86" y="916"/>
                  </a:cubicBezTo>
                  <a:cubicBezTo>
                    <a:pt x="-322" y="852"/>
                    <a:pt x="697" y="660"/>
                    <a:pt x="3652" y="468"/>
                  </a:cubicBezTo>
                  <a:cubicBezTo>
                    <a:pt x="6606" y="277"/>
                    <a:pt x="11497" y="85"/>
                    <a:pt x="14553" y="21"/>
                  </a:cubicBezTo>
                  <a:cubicBezTo>
                    <a:pt x="17610" y="-43"/>
                    <a:pt x="18833" y="21"/>
                    <a:pt x="19750" y="532"/>
                  </a:cubicBezTo>
                  <a:cubicBezTo>
                    <a:pt x="20667" y="1043"/>
                    <a:pt x="21278" y="2002"/>
                    <a:pt x="21278" y="3664"/>
                  </a:cubicBezTo>
                  <a:cubicBezTo>
                    <a:pt x="21278" y="5325"/>
                    <a:pt x="20667" y="7690"/>
                    <a:pt x="20259" y="9990"/>
                  </a:cubicBezTo>
                  <a:cubicBezTo>
                    <a:pt x="19852" y="12291"/>
                    <a:pt x="19648" y="14527"/>
                    <a:pt x="19444" y="16445"/>
                  </a:cubicBezTo>
                  <a:cubicBezTo>
                    <a:pt x="19240" y="18362"/>
                    <a:pt x="19036" y="19959"/>
                    <a:pt x="18833" y="21557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-559807" y="5522342"/>
              <a:ext cx="494555" cy="47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66" fill="norm" stroke="1" extrusionOk="0">
                  <a:moveTo>
                    <a:pt x="2440" y="7721"/>
                  </a:moveTo>
                  <a:cubicBezTo>
                    <a:pt x="1494" y="6902"/>
                    <a:pt x="548" y="6084"/>
                    <a:pt x="548" y="5430"/>
                  </a:cubicBezTo>
                  <a:cubicBezTo>
                    <a:pt x="548" y="4775"/>
                    <a:pt x="1494" y="4284"/>
                    <a:pt x="3071" y="4039"/>
                  </a:cubicBezTo>
                  <a:cubicBezTo>
                    <a:pt x="4648" y="3793"/>
                    <a:pt x="6855" y="3793"/>
                    <a:pt x="8274" y="4693"/>
                  </a:cubicBezTo>
                  <a:cubicBezTo>
                    <a:pt x="9693" y="5593"/>
                    <a:pt x="10323" y="7393"/>
                    <a:pt x="9299" y="9848"/>
                  </a:cubicBezTo>
                  <a:cubicBezTo>
                    <a:pt x="8274" y="12302"/>
                    <a:pt x="5594" y="15411"/>
                    <a:pt x="3623" y="17293"/>
                  </a:cubicBezTo>
                  <a:cubicBezTo>
                    <a:pt x="1652" y="19175"/>
                    <a:pt x="391" y="19830"/>
                    <a:pt x="75" y="19830"/>
                  </a:cubicBezTo>
                  <a:cubicBezTo>
                    <a:pt x="-240" y="19830"/>
                    <a:pt x="391" y="19175"/>
                    <a:pt x="2677" y="16721"/>
                  </a:cubicBezTo>
                  <a:cubicBezTo>
                    <a:pt x="4963" y="14266"/>
                    <a:pt x="8905" y="10011"/>
                    <a:pt x="11427" y="7230"/>
                  </a:cubicBezTo>
                  <a:cubicBezTo>
                    <a:pt x="13950" y="4448"/>
                    <a:pt x="15053" y="3139"/>
                    <a:pt x="15842" y="2075"/>
                  </a:cubicBezTo>
                  <a:cubicBezTo>
                    <a:pt x="16630" y="1011"/>
                    <a:pt x="17103" y="193"/>
                    <a:pt x="16945" y="30"/>
                  </a:cubicBezTo>
                  <a:cubicBezTo>
                    <a:pt x="16788" y="-134"/>
                    <a:pt x="15999" y="357"/>
                    <a:pt x="14659" y="2239"/>
                  </a:cubicBezTo>
                  <a:cubicBezTo>
                    <a:pt x="13319" y="4121"/>
                    <a:pt x="11427" y="7393"/>
                    <a:pt x="10402" y="10502"/>
                  </a:cubicBezTo>
                  <a:cubicBezTo>
                    <a:pt x="9378" y="13611"/>
                    <a:pt x="9220" y="16557"/>
                    <a:pt x="11191" y="18357"/>
                  </a:cubicBezTo>
                  <a:cubicBezTo>
                    <a:pt x="13161" y="20157"/>
                    <a:pt x="17261" y="20811"/>
                    <a:pt x="21360" y="21466"/>
                  </a:cubicBezTo>
                </a:path>
              </a:pathLst>
            </a:custGeom>
            <a:noFill/>
            <a:ln w="4549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105749" y="5915306"/>
              <a:ext cx="124678" cy="38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503" fill="norm" stroke="1" extrusionOk="0">
                  <a:moveTo>
                    <a:pt x="13672" y="16566"/>
                  </a:moveTo>
                  <a:cubicBezTo>
                    <a:pt x="10587" y="16566"/>
                    <a:pt x="7501" y="16566"/>
                    <a:pt x="4724" y="17389"/>
                  </a:cubicBezTo>
                  <a:cubicBezTo>
                    <a:pt x="1947" y="18212"/>
                    <a:pt x="-522" y="19857"/>
                    <a:pt x="95" y="20474"/>
                  </a:cubicBezTo>
                  <a:cubicBezTo>
                    <a:pt x="712" y="21092"/>
                    <a:pt x="4415" y="20680"/>
                    <a:pt x="8427" y="18829"/>
                  </a:cubicBezTo>
                  <a:cubicBezTo>
                    <a:pt x="12438" y="16977"/>
                    <a:pt x="16758" y="13686"/>
                    <a:pt x="18609" y="10806"/>
                  </a:cubicBezTo>
                  <a:cubicBezTo>
                    <a:pt x="20461" y="7926"/>
                    <a:pt x="19844" y="5457"/>
                    <a:pt x="17992" y="3503"/>
                  </a:cubicBezTo>
                  <a:cubicBezTo>
                    <a:pt x="16141" y="1549"/>
                    <a:pt x="13055" y="109"/>
                    <a:pt x="11204" y="6"/>
                  </a:cubicBezTo>
                  <a:cubicBezTo>
                    <a:pt x="9352" y="-97"/>
                    <a:pt x="8735" y="1137"/>
                    <a:pt x="8427" y="4120"/>
                  </a:cubicBezTo>
                  <a:cubicBezTo>
                    <a:pt x="8118" y="7103"/>
                    <a:pt x="8118" y="11834"/>
                    <a:pt x="10278" y="15023"/>
                  </a:cubicBezTo>
                  <a:cubicBezTo>
                    <a:pt x="12438" y="18212"/>
                    <a:pt x="16758" y="19857"/>
                    <a:pt x="21078" y="21503"/>
                  </a:cubicBezTo>
                </a:path>
              </a:pathLst>
            </a:custGeom>
            <a:noFill/>
            <a:ln w="4549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341972" y="6130505"/>
              <a:ext cx="173184" cy="47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10" fill="norm" stroke="1" extrusionOk="0">
                  <a:moveTo>
                    <a:pt x="11899" y="1076"/>
                  </a:moveTo>
                  <a:cubicBezTo>
                    <a:pt x="10099" y="586"/>
                    <a:pt x="8299" y="95"/>
                    <a:pt x="6274" y="13"/>
                  </a:cubicBezTo>
                  <a:cubicBezTo>
                    <a:pt x="4249" y="-69"/>
                    <a:pt x="1999" y="258"/>
                    <a:pt x="874" y="831"/>
                  </a:cubicBezTo>
                  <a:cubicBezTo>
                    <a:pt x="-251" y="1404"/>
                    <a:pt x="-251" y="2222"/>
                    <a:pt x="649" y="2958"/>
                  </a:cubicBezTo>
                  <a:cubicBezTo>
                    <a:pt x="1549" y="3695"/>
                    <a:pt x="3349" y="4349"/>
                    <a:pt x="5149" y="4349"/>
                  </a:cubicBezTo>
                  <a:cubicBezTo>
                    <a:pt x="6949" y="4349"/>
                    <a:pt x="8749" y="3695"/>
                    <a:pt x="10549" y="3122"/>
                  </a:cubicBezTo>
                  <a:cubicBezTo>
                    <a:pt x="12349" y="2549"/>
                    <a:pt x="14149" y="2058"/>
                    <a:pt x="15049" y="2467"/>
                  </a:cubicBezTo>
                  <a:cubicBezTo>
                    <a:pt x="15949" y="2876"/>
                    <a:pt x="15949" y="4186"/>
                    <a:pt x="15949" y="7213"/>
                  </a:cubicBezTo>
                  <a:cubicBezTo>
                    <a:pt x="15949" y="10240"/>
                    <a:pt x="15949" y="14986"/>
                    <a:pt x="16624" y="17686"/>
                  </a:cubicBezTo>
                  <a:cubicBezTo>
                    <a:pt x="17299" y="20386"/>
                    <a:pt x="18649" y="21040"/>
                    <a:pt x="19549" y="21286"/>
                  </a:cubicBezTo>
                  <a:cubicBezTo>
                    <a:pt x="20449" y="21531"/>
                    <a:pt x="20899" y="21367"/>
                    <a:pt x="21349" y="21204"/>
                  </a:cubicBezTo>
                </a:path>
              </a:pathLst>
            </a:custGeom>
            <a:noFill/>
            <a:ln w="45494" cap="rnd">
              <a:solidFill>
                <a:srgbClr val="FFAB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80861" y="5628857"/>
              <a:ext cx="109512" cy="1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48008" y="5727417"/>
              <a:ext cx="208071" cy="2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922221" y="5188750"/>
              <a:ext cx="454619" cy="35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84" fill="norm" stroke="1" extrusionOk="0">
                  <a:moveTo>
                    <a:pt x="4414" y="7398"/>
                  </a:moveTo>
                  <a:cubicBezTo>
                    <a:pt x="3550" y="7619"/>
                    <a:pt x="2686" y="7839"/>
                    <a:pt x="1822" y="7949"/>
                  </a:cubicBezTo>
                  <a:cubicBezTo>
                    <a:pt x="958" y="8059"/>
                    <a:pt x="94" y="8059"/>
                    <a:pt x="7" y="7619"/>
                  </a:cubicBezTo>
                  <a:cubicBezTo>
                    <a:pt x="-79" y="7178"/>
                    <a:pt x="612" y="6296"/>
                    <a:pt x="3031" y="5304"/>
                  </a:cubicBezTo>
                  <a:cubicBezTo>
                    <a:pt x="5451" y="4313"/>
                    <a:pt x="9598" y="3211"/>
                    <a:pt x="12103" y="2659"/>
                  </a:cubicBezTo>
                  <a:cubicBezTo>
                    <a:pt x="14609" y="2108"/>
                    <a:pt x="15473" y="2108"/>
                    <a:pt x="16251" y="3211"/>
                  </a:cubicBezTo>
                  <a:cubicBezTo>
                    <a:pt x="17028" y="4313"/>
                    <a:pt x="17719" y="6517"/>
                    <a:pt x="16596" y="8831"/>
                  </a:cubicBezTo>
                  <a:cubicBezTo>
                    <a:pt x="15473" y="11145"/>
                    <a:pt x="12535" y="13570"/>
                    <a:pt x="10375" y="14892"/>
                  </a:cubicBezTo>
                  <a:cubicBezTo>
                    <a:pt x="8215" y="16215"/>
                    <a:pt x="6833" y="16435"/>
                    <a:pt x="6660" y="15994"/>
                  </a:cubicBezTo>
                  <a:cubicBezTo>
                    <a:pt x="6487" y="15553"/>
                    <a:pt x="7524" y="14451"/>
                    <a:pt x="9943" y="12247"/>
                  </a:cubicBezTo>
                  <a:cubicBezTo>
                    <a:pt x="12363" y="10043"/>
                    <a:pt x="16164" y="6737"/>
                    <a:pt x="18411" y="4533"/>
                  </a:cubicBezTo>
                  <a:cubicBezTo>
                    <a:pt x="20657" y="2329"/>
                    <a:pt x="21348" y="1227"/>
                    <a:pt x="21262" y="566"/>
                  </a:cubicBezTo>
                  <a:cubicBezTo>
                    <a:pt x="21175" y="-96"/>
                    <a:pt x="20311" y="-316"/>
                    <a:pt x="19015" y="676"/>
                  </a:cubicBezTo>
                  <a:cubicBezTo>
                    <a:pt x="17719" y="1668"/>
                    <a:pt x="15991" y="3872"/>
                    <a:pt x="14868" y="6847"/>
                  </a:cubicBezTo>
                  <a:cubicBezTo>
                    <a:pt x="13745" y="9823"/>
                    <a:pt x="13227" y="13570"/>
                    <a:pt x="14436" y="16104"/>
                  </a:cubicBezTo>
                  <a:cubicBezTo>
                    <a:pt x="15646" y="18639"/>
                    <a:pt x="18583" y="19962"/>
                    <a:pt x="21521" y="21284"/>
                  </a:cubicBezTo>
                </a:path>
              </a:pathLst>
            </a:custGeom>
            <a:noFill/>
            <a:ln w="4549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2575587" y="5398885"/>
              <a:ext cx="104233" cy="40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15309" y="0"/>
                  </a:moveTo>
                  <a:cubicBezTo>
                    <a:pt x="12330" y="584"/>
                    <a:pt x="9351" y="1168"/>
                    <a:pt x="6371" y="1849"/>
                  </a:cubicBezTo>
                  <a:cubicBezTo>
                    <a:pt x="3392" y="2530"/>
                    <a:pt x="413" y="3308"/>
                    <a:pt x="40" y="4086"/>
                  </a:cubicBezTo>
                  <a:cubicBezTo>
                    <a:pt x="-332" y="4865"/>
                    <a:pt x="1902" y="5643"/>
                    <a:pt x="5627" y="5643"/>
                  </a:cubicBezTo>
                  <a:cubicBezTo>
                    <a:pt x="9351" y="5643"/>
                    <a:pt x="14564" y="4865"/>
                    <a:pt x="17544" y="5059"/>
                  </a:cubicBezTo>
                  <a:cubicBezTo>
                    <a:pt x="20523" y="5254"/>
                    <a:pt x="21268" y="6422"/>
                    <a:pt x="21268" y="9341"/>
                  </a:cubicBezTo>
                  <a:cubicBezTo>
                    <a:pt x="21268" y="12259"/>
                    <a:pt x="20523" y="16930"/>
                    <a:pt x="19778" y="21600"/>
                  </a:cubicBezTo>
                </a:path>
              </a:pathLst>
            </a:custGeom>
            <a:noFill/>
            <a:ln w="45494" cap="rnd">
              <a:solidFill>
                <a:srgbClr val="53D769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730286" y="5869782"/>
              <a:ext cx="1369326" cy="11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52" fill="norm" stroke="1" extrusionOk="0">
                  <a:moveTo>
                    <a:pt x="868" y="18225"/>
                  </a:moveTo>
                  <a:cubicBezTo>
                    <a:pt x="466" y="18900"/>
                    <a:pt x="64" y="19575"/>
                    <a:pt x="6" y="20250"/>
                  </a:cubicBezTo>
                  <a:cubicBezTo>
                    <a:pt x="-51" y="20925"/>
                    <a:pt x="236" y="21600"/>
                    <a:pt x="1356" y="21263"/>
                  </a:cubicBezTo>
                  <a:cubicBezTo>
                    <a:pt x="2477" y="20925"/>
                    <a:pt x="4430" y="19575"/>
                    <a:pt x="6469" y="17550"/>
                  </a:cubicBezTo>
                  <a:cubicBezTo>
                    <a:pt x="8509" y="15525"/>
                    <a:pt x="10634" y="12825"/>
                    <a:pt x="13162" y="9788"/>
                  </a:cubicBezTo>
                  <a:cubicBezTo>
                    <a:pt x="15689" y="6750"/>
                    <a:pt x="18619" y="3375"/>
                    <a:pt x="21549" y="0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-503296" y="1410740"/>
              <a:ext cx="313398" cy="65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544" fill="norm" stroke="1" extrusionOk="0">
                  <a:moveTo>
                    <a:pt x="0" y="21544"/>
                  </a:moveTo>
                  <a:cubicBezTo>
                    <a:pt x="245" y="20112"/>
                    <a:pt x="491" y="18680"/>
                    <a:pt x="2332" y="16054"/>
                  </a:cubicBezTo>
                  <a:cubicBezTo>
                    <a:pt x="4173" y="13429"/>
                    <a:pt x="7609" y="9610"/>
                    <a:pt x="9941" y="6925"/>
                  </a:cubicBezTo>
                  <a:cubicBezTo>
                    <a:pt x="12273" y="4240"/>
                    <a:pt x="13500" y="2689"/>
                    <a:pt x="14236" y="1615"/>
                  </a:cubicBezTo>
                  <a:cubicBezTo>
                    <a:pt x="14973" y="541"/>
                    <a:pt x="15218" y="-56"/>
                    <a:pt x="14605" y="4"/>
                  </a:cubicBezTo>
                  <a:cubicBezTo>
                    <a:pt x="13991" y="63"/>
                    <a:pt x="12518" y="779"/>
                    <a:pt x="10677" y="2390"/>
                  </a:cubicBezTo>
                  <a:cubicBezTo>
                    <a:pt x="8836" y="4001"/>
                    <a:pt x="6627" y="6508"/>
                    <a:pt x="5645" y="8536"/>
                  </a:cubicBezTo>
                  <a:cubicBezTo>
                    <a:pt x="4664" y="10565"/>
                    <a:pt x="4909" y="12116"/>
                    <a:pt x="6627" y="13369"/>
                  </a:cubicBezTo>
                  <a:cubicBezTo>
                    <a:pt x="8345" y="14622"/>
                    <a:pt x="11536" y="15577"/>
                    <a:pt x="14482" y="16174"/>
                  </a:cubicBezTo>
                  <a:cubicBezTo>
                    <a:pt x="17427" y="16771"/>
                    <a:pt x="20127" y="17009"/>
                    <a:pt x="20864" y="17308"/>
                  </a:cubicBezTo>
                  <a:cubicBezTo>
                    <a:pt x="21600" y="17606"/>
                    <a:pt x="20373" y="17964"/>
                    <a:pt x="17550" y="18322"/>
                  </a:cubicBezTo>
                  <a:cubicBezTo>
                    <a:pt x="14727" y="18680"/>
                    <a:pt x="10309" y="19038"/>
                    <a:pt x="7609" y="19038"/>
                  </a:cubicBezTo>
                  <a:cubicBezTo>
                    <a:pt x="4909" y="19038"/>
                    <a:pt x="3927" y="18680"/>
                    <a:pt x="2945" y="18322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1763578" y="3639016"/>
              <a:ext cx="368688" cy="456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4277" y="16990"/>
                    <a:pt x="8554" y="12533"/>
                    <a:pt x="11442" y="9361"/>
                  </a:cubicBezTo>
                  <a:cubicBezTo>
                    <a:pt x="14329" y="6190"/>
                    <a:pt x="15826" y="4304"/>
                    <a:pt x="16574" y="2933"/>
                  </a:cubicBezTo>
                  <a:cubicBezTo>
                    <a:pt x="17323" y="1561"/>
                    <a:pt x="17323" y="704"/>
                    <a:pt x="16681" y="276"/>
                  </a:cubicBezTo>
                  <a:cubicBezTo>
                    <a:pt x="16040" y="-153"/>
                    <a:pt x="14756" y="-153"/>
                    <a:pt x="12618" y="790"/>
                  </a:cubicBezTo>
                  <a:cubicBezTo>
                    <a:pt x="10479" y="1733"/>
                    <a:pt x="7485" y="3618"/>
                    <a:pt x="5667" y="4904"/>
                  </a:cubicBezTo>
                  <a:cubicBezTo>
                    <a:pt x="3850" y="6190"/>
                    <a:pt x="3208" y="6876"/>
                    <a:pt x="2780" y="7733"/>
                  </a:cubicBezTo>
                  <a:cubicBezTo>
                    <a:pt x="2353" y="8590"/>
                    <a:pt x="2139" y="9618"/>
                    <a:pt x="2994" y="10647"/>
                  </a:cubicBezTo>
                  <a:cubicBezTo>
                    <a:pt x="3850" y="11676"/>
                    <a:pt x="5774" y="12704"/>
                    <a:pt x="8768" y="13647"/>
                  </a:cubicBezTo>
                  <a:cubicBezTo>
                    <a:pt x="11762" y="14590"/>
                    <a:pt x="15826" y="15447"/>
                    <a:pt x="18285" y="16133"/>
                  </a:cubicBezTo>
                  <a:cubicBezTo>
                    <a:pt x="20745" y="16818"/>
                    <a:pt x="21600" y="17333"/>
                    <a:pt x="21600" y="17847"/>
                  </a:cubicBezTo>
                  <a:cubicBezTo>
                    <a:pt x="21600" y="18361"/>
                    <a:pt x="20745" y="18876"/>
                    <a:pt x="18927" y="19390"/>
                  </a:cubicBezTo>
                  <a:cubicBezTo>
                    <a:pt x="17109" y="19904"/>
                    <a:pt x="14329" y="20418"/>
                    <a:pt x="11869" y="20761"/>
                  </a:cubicBezTo>
                  <a:cubicBezTo>
                    <a:pt x="9410" y="21104"/>
                    <a:pt x="7271" y="21276"/>
                    <a:pt x="6844" y="20761"/>
                  </a:cubicBezTo>
                  <a:cubicBezTo>
                    <a:pt x="6416" y="20247"/>
                    <a:pt x="7699" y="19047"/>
                    <a:pt x="8982" y="17847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2223524" y="4117608"/>
              <a:ext cx="21903" cy="1"/>
            </a:xfrm>
            <a:prstGeom prst="ellipse">
              <a:avLst/>
            </a:pr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2245426" y="6078893"/>
              <a:ext cx="401541" cy="480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1391"/>
                  </a:moveTo>
                  <a:cubicBezTo>
                    <a:pt x="2749" y="18793"/>
                    <a:pt x="5498" y="16194"/>
                    <a:pt x="8444" y="13433"/>
                  </a:cubicBezTo>
                  <a:cubicBezTo>
                    <a:pt x="11389" y="10672"/>
                    <a:pt x="14531" y="7749"/>
                    <a:pt x="16298" y="5881"/>
                  </a:cubicBezTo>
                  <a:cubicBezTo>
                    <a:pt x="18065" y="4014"/>
                    <a:pt x="18458" y="3202"/>
                    <a:pt x="18753" y="2308"/>
                  </a:cubicBezTo>
                  <a:cubicBezTo>
                    <a:pt x="19047" y="1415"/>
                    <a:pt x="19244" y="441"/>
                    <a:pt x="18851" y="116"/>
                  </a:cubicBezTo>
                  <a:cubicBezTo>
                    <a:pt x="18458" y="-209"/>
                    <a:pt x="17476" y="116"/>
                    <a:pt x="16200" y="1496"/>
                  </a:cubicBezTo>
                  <a:cubicBezTo>
                    <a:pt x="14924" y="2877"/>
                    <a:pt x="13353" y="5313"/>
                    <a:pt x="12665" y="7343"/>
                  </a:cubicBezTo>
                  <a:cubicBezTo>
                    <a:pt x="11978" y="9373"/>
                    <a:pt x="12175" y="10997"/>
                    <a:pt x="13353" y="12296"/>
                  </a:cubicBezTo>
                  <a:cubicBezTo>
                    <a:pt x="14531" y="13596"/>
                    <a:pt x="16691" y="14570"/>
                    <a:pt x="18458" y="15301"/>
                  </a:cubicBezTo>
                  <a:cubicBezTo>
                    <a:pt x="20225" y="16032"/>
                    <a:pt x="21600" y="16519"/>
                    <a:pt x="21600" y="17006"/>
                  </a:cubicBezTo>
                  <a:cubicBezTo>
                    <a:pt x="21600" y="17493"/>
                    <a:pt x="20225" y="17980"/>
                    <a:pt x="18556" y="18305"/>
                  </a:cubicBezTo>
                  <a:cubicBezTo>
                    <a:pt x="16887" y="18630"/>
                    <a:pt x="14924" y="18793"/>
                    <a:pt x="13353" y="18711"/>
                  </a:cubicBezTo>
                  <a:cubicBezTo>
                    <a:pt x="11782" y="18630"/>
                    <a:pt x="10604" y="18305"/>
                    <a:pt x="10015" y="17737"/>
                  </a:cubicBezTo>
                  <a:cubicBezTo>
                    <a:pt x="9425" y="17168"/>
                    <a:pt x="9425" y="16356"/>
                    <a:pt x="9425" y="15544"/>
                  </a:cubicBezTo>
                </a:path>
              </a:pathLst>
            </a:custGeom>
            <a:noFill/>
            <a:ln w="45494" cap="rnd">
              <a:solidFill>
                <a:srgbClr val="15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100000"/>
                </a:lnSpc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