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f7e1fc91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f7e1fc91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f7e1fc91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f7e1fc91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f7e1fc91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f7e1fc91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f7e1fc91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f7e1fc91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f7e1fc91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f7e1fc9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f7e1fc9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f7e1fc9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f7e1fc91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f7e1fc91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f7e1fc91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f7e1fc91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f7e1fc91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f7e1fc91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f7e1fc91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f7e1fc91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f7e1fc91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f7e1fc91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f7e1fc91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f7e1fc91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40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