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8d35e3e62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8d35e3e62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924177c9b6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924177c9b6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924177c9b6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924177c9b6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924177c9b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924177c9b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8d35e3e62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8d35e3e62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924177c9b6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924177c9b6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8d35e3e62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8d35e3e62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924177c9b6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924177c9b6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8d35e3e62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8d35e3e62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8d35e3e62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8d35e3e62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9b6ff9f7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9b6ff9f7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924177c9b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924177c9b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8d35e3e62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8d35e3e62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924177c9b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924177c9b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924177c9b6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924177c9b6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924177c9b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924177c9b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24177c9b6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924177c9b6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924177c9b6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924177c9b6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8d35e3e62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8d35e3e62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d35e3e62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8d35e3e62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8d35e3e62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8d35e3e62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8d35e3e62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8d35e3e62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rsifuentes99/2bunchstudies/blob/main/raftask.ipynb" TargetMode="External"/><Relationship Id="rId4" Type="http://schemas.openxmlformats.org/officeDocument/2006/relationships/hyperlink" Target="https://github.com/rsifuentes99/2bunchstudies/blob/main/raftask2.ipynb" TargetMode="External"/><Relationship Id="rId5" Type="http://schemas.openxmlformats.org/officeDocument/2006/relationships/hyperlink" Target="https://github.com/rsifuentes99/2bunchstudies/blob/main/raftask3.ipynb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59050" y="1315050"/>
            <a:ext cx="8385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Two-Bunch Studies Internship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28150" y="2647450"/>
            <a:ext cx="7688100" cy="12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Rafael Sifuentes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SLAC National Laboratory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November 2022</a:t>
            </a:r>
            <a:br>
              <a:rPr lang="en"/>
            </a:b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400" y="2411113"/>
            <a:ext cx="5943600" cy="15335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 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025" y="1932225"/>
            <a:ext cx="387223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 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681075" y="1938975"/>
            <a:ext cx="2667600" cy="31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>
                <a:solidFill>
                  <a:srgbClr val="666666"/>
                </a:solidFill>
              </a:rPr>
              <a:t>Xopt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>
                <a:solidFill>
                  <a:srgbClr val="666666"/>
                </a:solidFill>
              </a:rPr>
              <a:t>Lcls_live.archiver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>
                <a:solidFill>
                  <a:srgbClr val="666666"/>
                </a:solidFill>
              </a:rPr>
              <a:t>Json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>
                <a:solidFill>
                  <a:srgbClr val="666666"/>
                </a:solidFill>
              </a:rPr>
              <a:t>Os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>
                <a:solidFill>
                  <a:srgbClr val="666666"/>
                </a:solidFill>
              </a:rPr>
              <a:t>Yaml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>
                <a:solidFill>
                  <a:srgbClr val="666666"/>
                </a:solidFill>
              </a:rPr>
              <a:t>Pandas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>
                <a:solidFill>
                  <a:srgbClr val="666666"/>
                </a:solidFill>
              </a:rPr>
              <a:t>Matplotlib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>
                <a:solidFill>
                  <a:srgbClr val="666666"/>
                </a:solidFill>
              </a:rPr>
              <a:t>Math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>
                <a:solidFill>
                  <a:srgbClr val="666666"/>
                </a:solidFill>
              </a:rPr>
              <a:t>Torch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>
                <a:solidFill>
                  <a:srgbClr val="666666"/>
                </a:solidFill>
              </a:rPr>
              <a:t>Botorch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>
                <a:solidFill>
                  <a:srgbClr val="666666"/>
                </a:solidFill>
              </a:rPr>
              <a:t>Gpytorch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>
                <a:solidFill>
                  <a:srgbClr val="666666"/>
                </a:solidFill>
              </a:rPr>
              <a:t>Tensorflow</a:t>
            </a:r>
            <a:endParaRPr sz="1400">
              <a:solidFill>
                <a:srgbClr val="666666"/>
              </a:solidFill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4067075" y="1804800"/>
            <a:ext cx="3937200" cy="3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Char char="●"/>
            </a:pPr>
            <a:r>
              <a:rPr lang="en"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"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umpy</a:t>
            </a:r>
            <a:endParaRPr sz="13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Char char="●"/>
            </a:pPr>
            <a:r>
              <a:rPr lang="en"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Mamba</a:t>
            </a:r>
            <a:endParaRPr sz="13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Char char="●"/>
            </a:pPr>
            <a:r>
              <a:rPr lang="en"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Jupyter</a:t>
            </a:r>
            <a:endParaRPr sz="13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Char char="●"/>
            </a:pPr>
            <a:r>
              <a:rPr lang="en"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Jupyter_core</a:t>
            </a:r>
            <a:endParaRPr sz="13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Char char="●"/>
            </a:pPr>
            <a:r>
              <a:rPr lang="en"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Jupyter_client</a:t>
            </a:r>
            <a:endParaRPr sz="13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Char char="●"/>
            </a:pPr>
            <a:r>
              <a:rPr lang="en"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Jupyter-client</a:t>
            </a:r>
            <a:endParaRPr sz="13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Char char="●"/>
            </a:pPr>
            <a:r>
              <a:rPr lang="en"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Jupyter-console</a:t>
            </a:r>
            <a:endParaRPr sz="13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Char char="●"/>
            </a:pPr>
            <a:r>
              <a:rPr lang="en"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Jupyter-notebook</a:t>
            </a:r>
            <a:endParaRPr sz="13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Char char="●"/>
            </a:pPr>
            <a:r>
              <a:rPr lang="en"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Jupyter-qtconsole</a:t>
            </a:r>
            <a:endParaRPr sz="13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Char char="●"/>
            </a:pPr>
            <a:r>
              <a:rPr lang="en"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Jupyter-nbconvert</a:t>
            </a:r>
            <a:endParaRPr sz="13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Char char="●"/>
            </a:pPr>
            <a:r>
              <a:rPr lang="en"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Jupyter-trust</a:t>
            </a:r>
            <a:endParaRPr sz="13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Char char="●"/>
            </a:pPr>
            <a:r>
              <a:rPr lang="en"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Traitlets</a:t>
            </a:r>
            <a:endParaRPr sz="13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Char char="●"/>
            </a:pPr>
            <a:r>
              <a:rPr lang="en"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Ipykernel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Analysis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04958" lvl="0" marL="457200" rtl="0" algn="l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https://github.com/rsifuentes99/2bunchstudies/blob/main/raftask.ipynb</a:t>
            </a:r>
            <a:endParaRPr/>
          </a:p>
          <a:p>
            <a:pPr indent="-304958" lvl="0" marL="457200" rtl="0" algn="l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https://github.com/rsifuentes99/2bunchstudies/blob/main/raftask2.ipynb</a:t>
            </a:r>
            <a:endParaRPr/>
          </a:p>
          <a:p>
            <a:pPr indent="-304958" lvl="0" marL="457200" rtl="0" algn="l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https://github.com/rsifuentes99/2bunchstudies/blob/main/raftask3.ipynb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Discussion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Task 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Discontinuous changes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SLAC making changes to the settings / optimizing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Can analyze this area by just changing interval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“Optional” section of notebook doesn’t run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on time vs iteration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Iterations are not evenly spaced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Same plot for every yaml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Discussion</a:t>
            </a: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00" y="2156275"/>
            <a:ext cx="4181400" cy="165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9025" y="1976650"/>
            <a:ext cx="393416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Discussion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Task 2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Lack of uniformity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First, and last two were solo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Rest were in pairs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Shared keys, VOCs, quad adjustments, MKB adjustments, presence of GDET PVs, graphical similarities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PV name changes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Individual GDETs and also combined GDET (GDETC/obj_sum)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Only second and third files contained information using original names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Discussion</a:t>
            </a:r>
            <a:endParaRPr/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00" y="2043250"/>
            <a:ext cx="471530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Discussion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Task 3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Tutorial notebooks not fully compatible</a:t>
            </a:r>
            <a:endParaRPr/>
          </a:p>
          <a:p>
            <a:pPr indent="-28797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Used generated data, not imported data</a:t>
            </a:r>
            <a:endParaRPr/>
          </a:p>
          <a:p>
            <a:pPr indent="-28797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Contained single input and output vs n-dimensional input and single output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Ran quads, MKBs, and TDLYs as x-variables, obj_sum as y-variables</a:t>
            </a:r>
            <a:endParaRPr/>
          </a:p>
          <a:p>
            <a:pPr indent="-28797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Suggestion on idea for improved code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Issues</a:t>
            </a:r>
            <a:endParaRPr/>
          </a:p>
          <a:p>
            <a:pPr indent="-28797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Dimensionality</a:t>
            </a:r>
            <a:endParaRPr/>
          </a:p>
          <a:p>
            <a:pPr indent="-287972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View data as slices or points</a:t>
            </a:r>
            <a:endParaRPr/>
          </a:p>
          <a:p>
            <a:pPr indent="-28797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Memory</a:t>
            </a:r>
            <a:endParaRPr/>
          </a:p>
          <a:p>
            <a:pPr indent="-287972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 found solution</a:t>
            </a:r>
            <a:endParaRPr/>
          </a:p>
          <a:p>
            <a:pPr indent="-287972" lvl="4" marL="22860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Attempted uninstalling and reinstalling, conda, pip, local vs SDF, dll</a:t>
            </a:r>
            <a:endParaRPr/>
          </a:p>
          <a:p>
            <a:pPr indent="-287972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Couldn’t graph predicted obj_sum vs actual obj_sum over time or iteration</a:t>
            </a:r>
            <a:endParaRPr/>
          </a:p>
          <a:p>
            <a:pPr indent="-287972" lvl="4" marL="22860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Provided code</a:t>
            </a:r>
            <a:endParaRPr/>
          </a:p>
          <a:p>
            <a:pPr indent="-28797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Length parameters</a:t>
            </a:r>
            <a:endParaRPr/>
          </a:p>
          <a:p>
            <a:pPr indent="-287972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Inputs vary at different amounts</a:t>
            </a:r>
            <a:endParaRPr/>
          </a:p>
          <a:p>
            <a:pPr indent="-287972" lvl="4" marL="22860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Used </a:t>
            </a:r>
            <a:r>
              <a:rPr lang="en"/>
              <a:t>dynamic</a:t>
            </a:r>
            <a:r>
              <a:rPr lang="en"/>
              <a:t> length scales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Pulled the predicted obj_sum towards the data points as expected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Discussion</a:t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4025" y="2951400"/>
            <a:ext cx="5446926" cy="70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8326" y="2287475"/>
            <a:ext cx="3466299" cy="2374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Discussion</a:t>
            </a:r>
            <a:endParaRPr/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00" y="2038900"/>
            <a:ext cx="3462560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9055" y="2095075"/>
            <a:ext cx="4558320" cy="40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0623" y="2806075"/>
            <a:ext cx="5192000" cy="193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Gaining</a:t>
            </a:r>
            <a:r>
              <a:rPr lang="en"/>
              <a:t> familiarity with software, materials, processes,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LCLS archive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simple regression Gaussian process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Issues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Lack of familiarity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Existing system issues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Auxiliary problems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9300" y="2571750"/>
            <a:ext cx="2863118" cy="2144575"/>
          </a:xfrm>
          <a:prstGeom prst="rect">
            <a:avLst/>
          </a:prstGeom>
          <a:noFill/>
          <a:ln cap="flat" cmpd="sng" w="19050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Primary tasks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Plot PVs from each yaml file relative to time and iteration, plus histograms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Create documents to record and plot interesting properties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Run simple Gaussian process on the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Required several tutorials and example notebooks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Quite a bit of time to learn necessary tools and SLAC’s systems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Issues dealt with in each task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Iteration vs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Yaml file uniformity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Dimensionality and memory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points pull obj_sum as expected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25" y="2228250"/>
            <a:ext cx="594360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777850" y="2079000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Difficult to get materials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Many things require SLAC email and SSH keys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Can’t access tutorials or resources like SDF or instructional pages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Can change unthreatening pages to not require identification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internship-specific instructions or tutorials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SLAC tasks, directories, environments, packages, GitHub, unix, etc.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GitHub with environments and kernels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Xopt was good start but contained incompatibilities that I couldn’t fix without help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Similar issues with Ubuntu, PyCharm, JupyterLab/ notebook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Specified time every week for 1-on-1 meetings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Tasks took minutes instead of hours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Some issues would be avoided earlier or entirely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</a:t>
            </a:r>
            <a:endParaRPr/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727650" y="2062775"/>
            <a:ext cx="3940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thanks to:</a:t>
            </a:r>
            <a:endParaRPr/>
          </a:p>
          <a:p>
            <a:pPr indent="-317500" lvl="0" marL="457200" rtl="0" algn="l">
              <a:spcBef>
                <a:spcPts val="18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>
                <a:solidFill>
                  <a:srgbClr val="666666"/>
                </a:solidFill>
              </a:rPr>
              <a:t>Zhirong Huang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>
                <a:solidFill>
                  <a:srgbClr val="666666"/>
                </a:solidFill>
              </a:rPr>
              <a:t>Auralee Edelen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>
                <a:solidFill>
                  <a:srgbClr val="666666"/>
                </a:solidFill>
              </a:rPr>
              <a:t>Christopher Mayes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>
                <a:solidFill>
                  <a:srgbClr val="666666"/>
                </a:solidFill>
              </a:rPr>
              <a:t>Alex Halavanau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>
                <a:solidFill>
                  <a:srgbClr val="666666"/>
                </a:solidFill>
              </a:rPr>
              <a:t>Ryan Roussel</a:t>
            </a:r>
            <a:endParaRPr sz="1400">
              <a:solidFill>
                <a:srgbClr val="666666"/>
              </a:solidFill>
            </a:endParaRPr>
          </a:p>
        </p:txBody>
      </p:sp>
      <p:sp>
        <p:nvSpPr>
          <p:cNvPr id="229" name="Google Shape;229;p35"/>
          <p:cNvSpPr txBox="1"/>
          <p:nvPr/>
        </p:nvSpPr>
        <p:spPr>
          <a:xfrm>
            <a:off x="5135450" y="2497625"/>
            <a:ext cx="37245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Char char="●"/>
            </a:pPr>
            <a:r>
              <a:rPr lang="en"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Yee Ting-Li</a:t>
            </a:r>
            <a:endParaRPr sz="13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Char char="●"/>
            </a:pPr>
            <a:r>
              <a:rPr lang="en"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Michael Kelsey</a:t>
            </a:r>
            <a:endParaRPr sz="13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Char char="●"/>
            </a:pPr>
            <a:r>
              <a:rPr lang="en"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Lance Nakata</a:t>
            </a:r>
            <a:endParaRPr sz="13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Char char="●"/>
            </a:pPr>
            <a:r>
              <a:rPr lang="en"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Dylan Kennedy, Matt Gibbs</a:t>
            </a:r>
            <a:endParaRPr sz="13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Char char="●"/>
            </a:pPr>
            <a:r>
              <a:rPr lang="en"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William Colocho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Variety of software and sites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SLAC email, calendar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Unix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SSH, keys, SDF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Terminals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Command Prompt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Anaconda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Directories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Packages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Executables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Environments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Pycharm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 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Github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JupyterLab through SDF vs local Jupyter Notebook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LCLS-Archive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Simple regression Gaussian process tutorials and example notebooks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Research papers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Three primary tasks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LCLS-Archive template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Range of dates and times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Folder of yaml files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List of PV names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Plotting settings for quads, MKBs, and TDLYs, for GDET info over time or iteration, plus histograms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Documents for important information for each yaml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Keys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Quads adjusted?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MKBs adjusted?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GDET PV present?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VOCs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Simple regression Gaussian process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Optimizing quads, MKBs, and TDLYs for obj_sum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Comparing predicted vs actual obj sum over time or iteration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 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64075"/>
            <a:ext cx="3113100" cy="227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6075" y="2864075"/>
            <a:ext cx="3092098" cy="227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8167" y="2864075"/>
            <a:ext cx="3039233" cy="227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 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LCLS-Archive template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Range of dates and times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Folder of yaml files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List of PV names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Plotting settings for quads, MKBs, and TDLYs, for GDET info over time or iteration, plus histograms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Documents for important information for each yaml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Keys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Quads adjusted?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MKBs adjusted?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GDET PV present?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VOCs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Simple regression Gaussian process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Optimizing quads, MKBs, and TDLYs for obj_sum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Comparing predicted vs actual obj sum over time or iteration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 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275" y="2183875"/>
            <a:ext cx="5943600" cy="247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 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LCLS-Archive template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Range of dates and times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Folder of yaml files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List of PV names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Plotting settings for quads, MKBs, and TDLYs, for GDET info over time or iteration, plus histograms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Documents for important information for each yaml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Keys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Quads adjusted?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MKBs adjusted?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GDET PV present?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VOCs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Simple regression Gaussian process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Optimizing quads, MKBs, and TDLYs for obj_sum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Comparing predicted vs actual obj sum over time or iteration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