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e3d116d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ce3d116d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ce3d116d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ce3d116d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ce3d116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ce3d116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ce3d116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ce3d116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ce3d116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ce3d116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e3d116d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ce3d116d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ce3d116d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ce3d116d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ce3d116d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ce3d116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ce3d116d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ce3d116d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ce3d116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ce3d116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e3d116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e3d116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e3d116d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ce3d116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ce3d116d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ce3d116d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ce3d116d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ce3d116d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ce3d116d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ce3d116d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ce3d116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ce3d116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ce3d116d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ce3d116d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ce3d116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ce3d116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ce3d116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ce3d116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ce3d116d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ce3d116d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ce3d116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ce3d116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e3d11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e3d11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ce3d116d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ce3d116d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ce3d116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ce3d116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ce3d116d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ce3d116d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ce3d116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ce3d116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ce3d116d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ce3d116d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ce3d116d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ce3d116d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ce3d116d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ce3d116d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ce3d116d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ce3d116d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ce3d116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6ce3d116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ce3d116d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ce3d116d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ce3d116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ce3d116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ce3d116d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ce3d116d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ce3d116d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ce3d116d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e3d116d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e3d116d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ce3d116d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ce3d116d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52b52b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52b52b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624411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624411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624411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624411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624411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624411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624411b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624411b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624411b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624411b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e3d116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e3d116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624411b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624411b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8624411b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8624411b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9256a52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9256a52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e3d116d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e3d116d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ce3d116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ce3d116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ce3d116d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ce3d116d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e3d116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e3d116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Relationship Id="rId4" Type="http://schemas.openxmlformats.org/officeDocument/2006/relationships/image" Target="../media/image7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6.png"/><Relationship Id="rId4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Relationship Id="rId4" Type="http://schemas.openxmlformats.org/officeDocument/2006/relationships/image" Target="../media/image7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1.png"/><Relationship Id="rId4" Type="http://schemas.openxmlformats.org/officeDocument/2006/relationships/image" Target="../media/image7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Relationship Id="rId4" Type="http://schemas.openxmlformats.org/officeDocument/2006/relationships/image" Target="../media/image7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File PV Plots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(Two bunch)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Sifuentes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Variables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805"/>
            <a:ext cx="4572000" cy="333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2803"/>
            <a:ext cx="4572000" cy="333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Objective(s)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004"/>
            <a:ext cx="4571999" cy="339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1972"/>
            <a:ext cx="4572000" cy="33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Detectors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763"/>
            <a:ext cx="2906250" cy="21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875" y="1527242"/>
            <a:ext cx="2906250" cy="20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750" y="1527232"/>
            <a:ext cx="2906250" cy="208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974" y="1761475"/>
            <a:ext cx="4525026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66"/>
            <a:ext cx="4572000" cy="341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59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Variables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" y="1257295"/>
            <a:ext cx="4572000" cy="350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20220805_two_bunch_FEL_with_kicker.yaml		Objective(s)</a:t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293"/>
            <a:ext cx="4572000" cy="348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8621"/>
            <a:ext cx="4572000" cy="34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883" y="1698625"/>
            <a:ext cx="4609117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VOC Histograms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55"/>
            <a:ext cx="4572000" cy="341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60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Variables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267649"/>
            <a:ext cx="4611518" cy="3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00"/>
                </a:highlight>
              </a:rPr>
              <a:t>20220805_two_bunch_FEL_with_kicker2.yaml		Objective(s)</a:t>
            </a:r>
            <a:endParaRPr sz="115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00"/>
              </a:highlight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25" y="1240474"/>
            <a:ext cx="4477280" cy="3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20220805_two_bunch_FEL_with_kicker_multiknob.yaml		Objective(s)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20220805_two_bunch_FEL_with_kicker_multiknob2.yaml	Variables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52" y="1761475"/>
            <a:ext cx="4665948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20220805_two_bunch_FEL_with_kicker_multiknob.yaml		Variables</a:t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52" y="1761475"/>
            <a:ext cx="4665948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00"/>
                </a:highlight>
              </a:rPr>
              <a:t>20220805_two_bunch_FEL_with_kicker_multiknob2.yaml	Objective(s)</a:t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068"/>
            <a:ext cx="4572000" cy="348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071"/>
            <a:ext cx="4572000" cy="3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20220805_two_bunch_FEL_test.yaml	Variables</a:t>
            </a: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" y="1223484"/>
            <a:ext cx="4572000" cy="334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0000"/>
                </a:highlight>
              </a:rPr>
              <a:t>20220806_two_bunch_FEL_with_kicker_1.yaml		Variables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805"/>
            <a:ext cx="4572000" cy="333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2803"/>
            <a:ext cx="4572000" cy="333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20220805_two_bunch_FEL_test.yaml	Objective(s)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1089888"/>
            <a:ext cx="4572000" cy="346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20220805_two_bunch_FEL_test2.yaml	Variables</a:t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5" y="1124162"/>
            <a:ext cx="4572000" cy="354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00FFFF"/>
                </a:highlight>
              </a:rPr>
              <a:t>20220805_two_bunch_FEL_test2.yaml	Objective(s)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75" y="1150793"/>
            <a:ext cx="4572000" cy="346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6366"/>
            <a:ext cx="4572000" cy="341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259"/>
            <a:ext cx="4572000" cy="341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78759"/>
            <a:ext cx="4572001" cy="336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Variables</a:t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21" y="1761475"/>
            <a:ext cx="4480979" cy="3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4A86E8"/>
                </a:highlight>
              </a:rPr>
              <a:t>20220805_two_bunch_FEL_repeat_after_multiknob.yaml	Objective(s)</a:t>
            </a:r>
            <a:endParaRPr/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068"/>
            <a:ext cx="4572000" cy="348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071"/>
            <a:ext cx="4572000" cy="3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24" y="1714500"/>
            <a:ext cx="45878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6"/>
            <a:ext cx="4572000" cy="3428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24" y="1714500"/>
            <a:ext cx="45878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0000"/>
                </a:highlight>
              </a:rPr>
              <a:t>20220806_two_bunch_FEL_with_kicker_1.yaml		Variables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9564"/>
            <a:ext cx="4571999" cy="331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829575"/>
            <a:ext cx="4571995" cy="33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454" y="1714500"/>
            <a:ext cx="464854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26" name="Google Shape;3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494"/>
            <a:ext cx="4572000" cy="34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8580"/>
            <a:ext cx="4572000" cy="34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Variables</a:t>
            </a:r>
            <a:endParaRPr/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2754"/>
            <a:ext cx="4572000" cy="346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667" y="1682750"/>
            <a:ext cx="4614333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9900FF"/>
                </a:highlight>
              </a:rPr>
              <a:t>20220805_two_bunch_FEL_multiknob_kicker_with_quads.yaml	Objective(s)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478"/>
            <a:ext cx="4572000" cy="33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1481"/>
            <a:ext cx="4572000" cy="338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356113" y="5522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Iteration versus Time Plot</a:t>
            </a:r>
            <a:endParaRPr sz="6000"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300" y="2018725"/>
            <a:ext cx="4108249" cy="3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GP Plots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4932"/>
            <a:ext cx="9143999" cy="343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608"/>
            <a:ext cx="9144000" cy="331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893"/>
            <a:ext cx="9143999" cy="431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765"/>
            <a:ext cx="9143999" cy="340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Variables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991"/>
            <a:ext cx="4571999" cy="331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4000"/>
            <a:ext cx="4571999" cy="33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9429"/>
            <a:ext cx="9143999" cy="334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852488"/>
            <a:ext cx="50196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09711"/>
            <a:ext cx="4572001" cy="352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Variables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188"/>
            <a:ext cx="4572001" cy="335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149" y="1790199"/>
            <a:ext cx="4641851" cy="3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Objective(s)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4595"/>
            <a:ext cx="4413825" cy="329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479" y="1844600"/>
            <a:ext cx="4566521" cy="3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20220806_two_bunch_FEL_with_kicker_2.yaml		Detectors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125"/>
            <a:ext cx="2898025" cy="215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988" y="1524975"/>
            <a:ext cx="2898025" cy="2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975" y="1503530"/>
            <a:ext cx="2898025" cy="213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9900"/>
                </a:highlight>
              </a:rPr>
              <a:t>20220806_two_bunch_FEL_with_kicker_3.yaml		Variables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6171"/>
            <a:ext cx="4571999" cy="329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949" y="1846175"/>
            <a:ext cx="4633052" cy="3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