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DFE8F6"/>
    <a:srgbClr val="D0D1D2"/>
    <a:srgbClr val="104F9F"/>
    <a:srgbClr val="04408C"/>
    <a:srgbClr val="2C70CA"/>
    <a:srgbClr val="0660CC"/>
    <a:srgbClr val="AAC6EC"/>
    <a:srgbClr val="97BAE8"/>
    <a:srgbClr val="D4E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, Ricardo" userId="7fb77c66-aa83-4d57-a45a-0656873759f3" providerId="ADAL" clId="{35045415-DE22-49BA-8416-FFCE272D593D}"/>
    <pc:docChg chg="undo custSel addSld modSld">
      <pc:chgData name="Silva, Ricardo" userId="7fb77c66-aa83-4d57-a45a-0656873759f3" providerId="ADAL" clId="{35045415-DE22-49BA-8416-FFCE272D593D}" dt="2021-02-08T17:02:08.523" v="518" actId="571"/>
      <pc:docMkLst>
        <pc:docMk/>
      </pc:docMkLst>
      <pc:sldChg chg="addSp modSp">
        <pc:chgData name="Silva, Ricardo" userId="7fb77c66-aa83-4d57-a45a-0656873759f3" providerId="ADAL" clId="{35045415-DE22-49BA-8416-FFCE272D593D}" dt="2021-02-08T17:02:08.523" v="518" actId="571"/>
        <pc:sldMkLst>
          <pc:docMk/>
          <pc:sldMk cId="1711893241" sldId="257"/>
        </pc:sldMkLst>
        <pc:spChg chg="add mod">
          <ac:chgData name="Silva, Ricardo" userId="7fb77c66-aa83-4d57-a45a-0656873759f3" providerId="ADAL" clId="{35045415-DE22-49BA-8416-FFCE272D593D}" dt="2021-02-08T17:02:08.523" v="518" actId="571"/>
          <ac:spMkLst>
            <pc:docMk/>
            <pc:sldMk cId="1711893241" sldId="257"/>
            <ac:spMk id="6" creationId="{5ACE0B9E-CBC2-42BB-80C8-112E515DA67D}"/>
          </ac:spMkLst>
        </pc:spChg>
      </pc:sldChg>
      <pc:sldChg chg="addSp delSp modSp mod">
        <pc:chgData name="Silva, Ricardo" userId="7fb77c66-aa83-4d57-a45a-0656873759f3" providerId="ADAL" clId="{35045415-DE22-49BA-8416-FFCE272D593D}" dt="2021-02-04T01:25:00.228" v="517" actId="1076"/>
        <pc:sldMkLst>
          <pc:docMk/>
          <pc:sldMk cId="1909345379" sldId="258"/>
        </pc:sldMkLst>
        <pc:spChg chg="add mod">
          <ac:chgData name="Silva, Ricardo" userId="7fb77c66-aa83-4d57-a45a-0656873759f3" providerId="ADAL" clId="{35045415-DE22-49BA-8416-FFCE272D593D}" dt="2021-02-04T01:14:55.447" v="237" actId="12788"/>
          <ac:spMkLst>
            <pc:docMk/>
            <pc:sldMk cId="1909345379" sldId="258"/>
            <ac:spMk id="2" creationId="{244BCA08-C9D0-47CF-A124-684694126356}"/>
          </ac:spMkLst>
        </pc:spChg>
        <pc:spChg chg="mod">
          <ac:chgData name="Silva, Ricardo" userId="7fb77c66-aa83-4d57-a45a-0656873759f3" providerId="ADAL" clId="{35045415-DE22-49BA-8416-FFCE272D593D}" dt="2021-02-04T01:12:52.873" v="125" actId="20577"/>
          <ac:spMkLst>
            <pc:docMk/>
            <pc:sldMk cId="1909345379" sldId="258"/>
            <ac:spMk id="6" creationId="{99392CD1-EC6B-4E58-863D-31AEE04A0990}"/>
          </ac:spMkLst>
        </pc:spChg>
        <pc:spChg chg="mod">
          <ac:chgData name="Silva, Ricardo" userId="7fb77c66-aa83-4d57-a45a-0656873759f3" providerId="ADAL" clId="{35045415-DE22-49BA-8416-FFCE272D593D}" dt="2021-02-04T01:10:06.035" v="98" actId="255"/>
          <ac:spMkLst>
            <pc:docMk/>
            <pc:sldMk cId="1909345379" sldId="258"/>
            <ac:spMk id="7" creationId="{E8F75233-D481-4713-86BE-B91E75115E0C}"/>
          </ac:spMkLst>
        </pc:spChg>
        <pc:spChg chg="mod">
          <ac:chgData name="Silva, Ricardo" userId="7fb77c66-aa83-4d57-a45a-0656873759f3" providerId="ADAL" clId="{35045415-DE22-49BA-8416-FFCE272D593D}" dt="2021-02-04T01:11:18.788" v="104" actId="1076"/>
          <ac:spMkLst>
            <pc:docMk/>
            <pc:sldMk cId="1909345379" sldId="258"/>
            <ac:spMk id="11" creationId="{BE76696A-7C82-4EA1-9397-38E3D08FC3B3}"/>
          </ac:spMkLst>
        </pc:spChg>
        <pc:spChg chg="mod">
          <ac:chgData name="Silva, Ricardo" userId="7fb77c66-aa83-4d57-a45a-0656873759f3" providerId="ADAL" clId="{35045415-DE22-49BA-8416-FFCE272D593D}" dt="2021-02-04T01:11:18.788" v="104" actId="1076"/>
          <ac:spMkLst>
            <pc:docMk/>
            <pc:sldMk cId="1909345379" sldId="258"/>
            <ac:spMk id="12" creationId="{8BB47020-8948-4D8D-BBA0-0656CF0A0881}"/>
          </ac:spMkLst>
        </pc:spChg>
        <pc:spChg chg="add del mod">
          <ac:chgData name="Silva, Ricardo" userId="7fb77c66-aa83-4d57-a45a-0656873759f3" providerId="ADAL" clId="{35045415-DE22-49BA-8416-FFCE272D593D}" dt="2021-02-04T01:08:39.078" v="48" actId="478"/>
          <ac:spMkLst>
            <pc:docMk/>
            <pc:sldMk cId="1909345379" sldId="258"/>
            <ac:spMk id="13" creationId="{09F1372C-CC73-4F03-A313-15EB89DFCD33}"/>
          </ac:spMkLst>
        </pc:spChg>
        <pc:spChg chg="add mod">
          <ac:chgData name="Silva, Ricardo" userId="7fb77c66-aa83-4d57-a45a-0656873759f3" providerId="ADAL" clId="{35045415-DE22-49BA-8416-FFCE272D593D}" dt="2021-02-04T01:10:51.049" v="100" actId="207"/>
          <ac:spMkLst>
            <pc:docMk/>
            <pc:sldMk cId="1909345379" sldId="258"/>
            <ac:spMk id="14" creationId="{0F869268-3F34-4D28-99F2-730571D86800}"/>
          </ac:spMkLst>
        </pc:spChg>
        <pc:spChg chg="add mod">
          <ac:chgData name="Silva, Ricardo" userId="7fb77c66-aa83-4d57-a45a-0656873759f3" providerId="ADAL" clId="{35045415-DE22-49BA-8416-FFCE272D593D}" dt="2021-02-04T01:11:10.513" v="103" actId="1036"/>
          <ac:spMkLst>
            <pc:docMk/>
            <pc:sldMk cId="1909345379" sldId="258"/>
            <ac:spMk id="15" creationId="{E7348310-5B6E-435E-9D76-F14D5D38A952}"/>
          </ac:spMkLst>
        </pc:spChg>
        <pc:spChg chg="add mod">
          <ac:chgData name="Silva, Ricardo" userId="7fb77c66-aa83-4d57-a45a-0656873759f3" providerId="ADAL" clId="{35045415-DE22-49BA-8416-FFCE272D593D}" dt="2021-02-04T01:14:55.447" v="237" actId="12788"/>
          <ac:spMkLst>
            <pc:docMk/>
            <pc:sldMk cId="1909345379" sldId="258"/>
            <ac:spMk id="16" creationId="{7E7190C9-78BF-4129-BB03-4EE6CB618C8C}"/>
          </ac:spMkLst>
        </pc:spChg>
        <pc:spChg chg="add mod">
          <ac:chgData name="Silva, Ricardo" userId="7fb77c66-aa83-4d57-a45a-0656873759f3" providerId="ADAL" clId="{35045415-DE22-49BA-8416-FFCE272D593D}" dt="2021-02-04T01:14:55.447" v="237" actId="12788"/>
          <ac:spMkLst>
            <pc:docMk/>
            <pc:sldMk cId="1909345379" sldId="258"/>
            <ac:spMk id="17" creationId="{16D730A5-928F-417A-9F05-119587474694}"/>
          </ac:spMkLst>
        </pc:spChg>
        <pc:spChg chg="add del mod">
          <ac:chgData name="Silva, Ricardo" userId="7fb77c66-aa83-4d57-a45a-0656873759f3" providerId="ADAL" clId="{35045415-DE22-49BA-8416-FFCE272D593D}" dt="2021-02-04T01:24:56.811" v="515" actId="21"/>
          <ac:spMkLst>
            <pc:docMk/>
            <pc:sldMk cId="1909345379" sldId="258"/>
            <ac:spMk id="18" creationId="{CE864D3F-2952-404A-8C24-207F3B199CFB}"/>
          </ac:spMkLst>
        </pc:spChg>
        <pc:spChg chg="mod">
          <ac:chgData name="Silva, Ricardo" userId="7fb77c66-aa83-4d57-a45a-0656873759f3" providerId="ADAL" clId="{35045415-DE22-49BA-8416-FFCE272D593D}" dt="2021-02-04T01:16:47.100" v="279" actId="12788"/>
          <ac:spMkLst>
            <pc:docMk/>
            <pc:sldMk cId="1909345379" sldId="258"/>
            <ac:spMk id="20" creationId="{C206AFC7-A013-4F71-A719-7FB4714301D5}"/>
          </ac:spMkLst>
        </pc:spChg>
        <pc:spChg chg="mod">
          <ac:chgData name="Silva, Ricardo" userId="7fb77c66-aa83-4d57-a45a-0656873759f3" providerId="ADAL" clId="{35045415-DE22-49BA-8416-FFCE272D593D}" dt="2021-02-04T01:16:47.100" v="279" actId="12788"/>
          <ac:spMkLst>
            <pc:docMk/>
            <pc:sldMk cId="1909345379" sldId="258"/>
            <ac:spMk id="21" creationId="{4469DF3E-8493-4DD2-9F41-76F38BCA1D2A}"/>
          </ac:spMkLst>
        </pc:spChg>
        <pc:spChg chg="mod">
          <ac:chgData name="Silva, Ricardo" userId="7fb77c66-aa83-4d57-a45a-0656873759f3" providerId="ADAL" clId="{35045415-DE22-49BA-8416-FFCE272D593D}" dt="2021-02-04T01:16:47.100" v="279" actId="12788"/>
          <ac:spMkLst>
            <pc:docMk/>
            <pc:sldMk cId="1909345379" sldId="258"/>
            <ac:spMk id="22" creationId="{E58206E1-9303-49AB-9C10-A1F7FC8D4A06}"/>
          </ac:spMkLst>
        </pc:spChg>
        <pc:spChg chg="add mod">
          <ac:chgData name="Silva, Ricardo" userId="7fb77c66-aa83-4d57-a45a-0656873759f3" providerId="ADAL" clId="{35045415-DE22-49BA-8416-FFCE272D593D}" dt="2021-02-04T01:16:54.077" v="296" actId="1036"/>
          <ac:spMkLst>
            <pc:docMk/>
            <pc:sldMk cId="1909345379" sldId="258"/>
            <ac:spMk id="23" creationId="{5B70E715-6CE9-4C3F-9686-02D07C3B8A1C}"/>
          </ac:spMkLst>
        </pc:spChg>
        <pc:spChg chg="mod">
          <ac:chgData name="Silva, Ricardo" userId="7fb77c66-aa83-4d57-a45a-0656873759f3" providerId="ADAL" clId="{35045415-DE22-49BA-8416-FFCE272D593D}" dt="2021-02-04T01:17:53.987" v="349" actId="571"/>
          <ac:spMkLst>
            <pc:docMk/>
            <pc:sldMk cId="1909345379" sldId="258"/>
            <ac:spMk id="30" creationId="{E7226C58-060D-4C01-BD2F-A527C5195383}"/>
          </ac:spMkLst>
        </pc:spChg>
        <pc:spChg chg="mod">
          <ac:chgData name="Silva, Ricardo" userId="7fb77c66-aa83-4d57-a45a-0656873759f3" providerId="ADAL" clId="{35045415-DE22-49BA-8416-FFCE272D593D}" dt="2021-02-04T01:17:53.987" v="349" actId="571"/>
          <ac:spMkLst>
            <pc:docMk/>
            <pc:sldMk cId="1909345379" sldId="258"/>
            <ac:spMk id="31" creationId="{27794B38-679C-498E-9B35-6A25FA87475C}"/>
          </ac:spMkLst>
        </pc:spChg>
        <pc:spChg chg="mod">
          <ac:chgData name="Silva, Ricardo" userId="7fb77c66-aa83-4d57-a45a-0656873759f3" providerId="ADAL" clId="{35045415-DE22-49BA-8416-FFCE272D593D}" dt="2021-02-04T01:17:53.987" v="349" actId="571"/>
          <ac:spMkLst>
            <pc:docMk/>
            <pc:sldMk cId="1909345379" sldId="258"/>
            <ac:spMk id="32" creationId="{AD5B1364-61A3-4078-9C77-E9EE2E772BBF}"/>
          </ac:spMkLst>
        </pc:spChg>
        <pc:spChg chg="add del mod">
          <ac:chgData name="Silva, Ricardo" userId="7fb77c66-aa83-4d57-a45a-0656873759f3" providerId="ADAL" clId="{35045415-DE22-49BA-8416-FFCE272D593D}" dt="2021-02-04T01:17:54.756" v="350" actId="21"/>
          <ac:spMkLst>
            <pc:docMk/>
            <pc:sldMk cId="1909345379" sldId="258"/>
            <ac:spMk id="33" creationId="{50F3B4B5-2D5C-48C1-9BAD-188262AB8719}"/>
          </ac:spMkLst>
        </pc:spChg>
        <pc:spChg chg="add del mod">
          <ac:chgData name="Silva, Ricardo" userId="7fb77c66-aa83-4d57-a45a-0656873759f3" providerId="ADAL" clId="{35045415-DE22-49BA-8416-FFCE272D593D}" dt="2021-02-04T01:20:31.362" v="430" actId="478"/>
          <ac:spMkLst>
            <pc:docMk/>
            <pc:sldMk cId="1909345379" sldId="258"/>
            <ac:spMk id="38" creationId="{4B4CA395-E139-4FA1-96FC-0560CC9B5073}"/>
          </ac:spMkLst>
        </pc:spChg>
        <pc:spChg chg="add del mod">
          <ac:chgData name="Silva, Ricardo" userId="7fb77c66-aa83-4d57-a45a-0656873759f3" providerId="ADAL" clId="{35045415-DE22-49BA-8416-FFCE272D593D}" dt="2021-02-04T01:20:31.060" v="429" actId="478"/>
          <ac:spMkLst>
            <pc:docMk/>
            <pc:sldMk cId="1909345379" sldId="258"/>
            <ac:spMk id="39" creationId="{47CFDF1A-81DF-4C15-A8C1-040099E88A9B}"/>
          </ac:spMkLst>
        </pc:spChg>
        <pc:spChg chg="mod">
          <ac:chgData name="Silva, Ricardo" userId="7fb77c66-aa83-4d57-a45a-0656873759f3" providerId="ADAL" clId="{35045415-DE22-49BA-8416-FFCE272D593D}" dt="2021-02-04T01:24:58.015" v="516"/>
          <ac:spMkLst>
            <pc:docMk/>
            <pc:sldMk cId="1909345379" sldId="258"/>
            <ac:spMk id="42" creationId="{0B84127D-9E11-4C05-8E5B-050BBA3A2D3E}"/>
          </ac:spMkLst>
        </pc:spChg>
        <pc:spChg chg="mod">
          <ac:chgData name="Silva, Ricardo" userId="7fb77c66-aa83-4d57-a45a-0656873759f3" providerId="ADAL" clId="{35045415-DE22-49BA-8416-FFCE272D593D}" dt="2021-02-04T01:24:58.015" v="516"/>
          <ac:spMkLst>
            <pc:docMk/>
            <pc:sldMk cId="1909345379" sldId="258"/>
            <ac:spMk id="43" creationId="{722813FD-5A43-49B6-A824-FFA7BC2FD5ED}"/>
          </ac:spMkLst>
        </pc:spChg>
        <pc:spChg chg="mod">
          <ac:chgData name="Silva, Ricardo" userId="7fb77c66-aa83-4d57-a45a-0656873759f3" providerId="ADAL" clId="{35045415-DE22-49BA-8416-FFCE272D593D}" dt="2021-02-04T01:24:58.015" v="516"/>
          <ac:spMkLst>
            <pc:docMk/>
            <pc:sldMk cId="1909345379" sldId="258"/>
            <ac:spMk id="44" creationId="{4CA5F3A2-363B-421E-AF4D-985BFA0242B7}"/>
          </ac:spMkLst>
        </pc:spChg>
        <pc:spChg chg="add mod">
          <ac:chgData name="Silva, Ricardo" userId="7fb77c66-aa83-4d57-a45a-0656873759f3" providerId="ADAL" clId="{35045415-DE22-49BA-8416-FFCE272D593D}" dt="2021-02-04T01:25:00.228" v="517" actId="1076"/>
          <ac:spMkLst>
            <pc:docMk/>
            <pc:sldMk cId="1909345379" sldId="258"/>
            <ac:spMk id="45" creationId="{2709C160-6572-4858-A813-CF3D85D3B9AF}"/>
          </ac:spMkLst>
        </pc:spChg>
        <pc:grpChg chg="add del mod">
          <ac:chgData name="Silva, Ricardo" userId="7fb77c66-aa83-4d57-a45a-0656873759f3" providerId="ADAL" clId="{35045415-DE22-49BA-8416-FFCE272D593D}" dt="2021-02-04T01:24:56.811" v="515" actId="21"/>
          <ac:grpSpMkLst>
            <pc:docMk/>
            <pc:sldMk cId="1909345379" sldId="258"/>
            <ac:grpSpMk id="3" creationId="{3F562915-3270-4A28-8287-5475302DE0BB}"/>
          </ac:grpSpMkLst>
        </pc:grpChg>
        <pc:grpChg chg="add mod">
          <ac:chgData name="Silva, Ricardo" userId="7fb77c66-aa83-4d57-a45a-0656873759f3" providerId="ADAL" clId="{35045415-DE22-49BA-8416-FFCE272D593D}" dt="2021-02-04T01:16:47.100" v="279" actId="12788"/>
          <ac:grpSpMkLst>
            <pc:docMk/>
            <pc:sldMk cId="1909345379" sldId="258"/>
            <ac:grpSpMk id="19" creationId="{CA2C925F-12AA-4A3A-9DA6-4DA1903D72E6}"/>
          </ac:grpSpMkLst>
        </pc:grpChg>
        <pc:grpChg chg="add del mod">
          <ac:chgData name="Silva, Ricardo" userId="7fb77c66-aa83-4d57-a45a-0656873759f3" providerId="ADAL" clId="{35045415-DE22-49BA-8416-FFCE272D593D}" dt="2021-02-04T01:17:54.756" v="350" actId="21"/>
          <ac:grpSpMkLst>
            <pc:docMk/>
            <pc:sldMk cId="1909345379" sldId="258"/>
            <ac:grpSpMk id="29" creationId="{3343F6C4-E39E-4F24-A426-7165A61528A5}"/>
          </ac:grpSpMkLst>
        </pc:grpChg>
        <pc:grpChg chg="add mod ord">
          <ac:chgData name="Silva, Ricardo" userId="7fb77c66-aa83-4d57-a45a-0656873759f3" providerId="ADAL" clId="{35045415-DE22-49BA-8416-FFCE272D593D}" dt="2021-02-04T01:24:25.029" v="453" actId="167"/>
          <ac:grpSpMkLst>
            <pc:docMk/>
            <pc:sldMk cId="1909345379" sldId="258"/>
            <ac:grpSpMk id="40" creationId="{3FEE8D83-5D6F-4241-8C1B-9BAD4C6A907A}"/>
          </ac:grpSpMkLst>
        </pc:grpChg>
        <pc:grpChg chg="add mod">
          <ac:chgData name="Silva, Ricardo" userId="7fb77c66-aa83-4d57-a45a-0656873759f3" providerId="ADAL" clId="{35045415-DE22-49BA-8416-FFCE272D593D}" dt="2021-02-04T01:25:00.228" v="517" actId="1076"/>
          <ac:grpSpMkLst>
            <pc:docMk/>
            <pc:sldMk cId="1909345379" sldId="258"/>
            <ac:grpSpMk id="41" creationId="{1B3A9746-B185-4BF1-AA67-134124CC3D9F}"/>
          </ac:grpSpMkLst>
        </pc:grpChg>
        <pc:picChg chg="add mod modCrop">
          <ac:chgData name="Silva, Ricardo" userId="7fb77c66-aa83-4d57-a45a-0656873759f3" providerId="ADAL" clId="{35045415-DE22-49BA-8416-FFCE272D593D}" dt="2021-02-04T01:24:19.434" v="451" actId="164"/>
          <ac:picMkLst>
            <pc:docMk/>
            <pc:sldMk cId="1909345379" sldId="258"/>
            <ac:picMk id="35" creationId="{15830CD9-B6F6-41A0-BCE1-BFEFFD4091FC}"/>
          </ac:picMkLst>
        </pc:picChg>
        <pc:picChg chg="add mod modCrop">
          <ac:chgData name="Silva, Ricardo" userId="7fb77c66-aa83-4d57-a45a-0656873759f3" providerId="ADAL" clId="{35045415-DE22-49BA-8416-FFCE272D593D}" dt="2021-02-04T01:24:19.434" v="451" actId="164"/>
          <ac:picMkLst>
            <pc:docMk/>
            <pc:sldMk cId="1909345379" sldId="258"/>
            <ac:picMk id="36" creationId="{4F2528F1-2B29-484B-A394-4AB42E0805F8}"/>
          </ac:picMkLst>
        </pc:picChg>
        <pc:cxnChg chg="add del mod">
          <ac:chgData name="Silva, Ricardo" userId="7fb77c66-aa83-4d57-a45a-0656873759f3" providerId="ADAL" clId="{35045415-DE22-49BA-8416-FFCE272D593D}" dt="2021-02-04T01:24:56.811" v="515" actId="21"/>
          <ac:cxnSpMkLst>
            <pc:docMk/>
            <pc:sldMk cId="1909345379" sldId="258"/>
            <ac:cxnSpMk id="24" creationId="{B9DF4ECA-38BA-4007-B526-1328C84415BB}"/>
          </ac:cxnSpMkLst>
        </pc:cxnChg>
        <pc:cxnChg chg="add mod">
          <ac:chgData name="Silva, Ricardo" userId="7fb77c66-aa83-4d57-a45a-0656873759f3" providerId="ADAL" clId="{35045415-DE22-49BA-8416-FFCE272D593D}" dt="2021-02-04T01:16:57.420" v="299" actId="1036"/>
          <ac:cxnSpMkLst>
            <pc:docMk/>
            <pc:sldMk cId="1909345379" sldId="258"/>
            <ac:cxnSpMk id="25" creationId="{4F478E4D-B9D9-446B-9AE6-521B3D93FFAC}"/>
          </ac:cxnSpMkLst>
        </pc:cxnChg>
        <pc:cxnChg chg="add del mod">
          <ac:chgData name="Silva, Ricardo" userId="7fb77c66-aa83-4d57-a45a-0656873759f3" providerId="ADAL" clId="{35045415-DE22-49BA-8416-FFCE272D593D}" dt="2021-02-04T01:17:54.756" v="350" actId="21"/>
          <ac:cxnSpMkLst>
            <pc:docMk/>
            <pc:sldMk cId="1909345379" sldId="258"/>
            <ac:cxnSpMk id="34" creationId="{22EE3990-10CE-48F8-A913-15396639CE8E}"/>
          </ac:cxnSpMkLst>
        </pc:cxnChg>
        <pc:cxnChg chg="add mod">
          <ac:chgData name="Silva, Ricardo" userId="7fb77c66-aa83-4d57-a45a-0656873759f3" providerId="ADAL" clId="{35045415-DE22-49BA-8416-FFCE272D593D}" dt="2021-02-04T01:24:19.434" v="451" actId="164"/>
          <ac:cxnSpMkLst>
            <pc:docMk/>
            <pc:sldMk cId="1909345379" sldId="258"/>
            <ac:cxnSpMk id="37" creationId="{FC7EE1F5-4DE2-4F96-A423-0447C660D829}"/>
          </ac:cxnSpMkLst>
        </pc:cxnChg>
        <pc:cxnChg chg="add mod">
          <ac:chgData name="Silva, Ricardo" userId="7fb77c66-aa83-4d57-a45a-0656873759f3" providerId="ADAL" clId="{35045415-DE22-49BA-8416-FFCE272D593D}" dt="2021-02-04T01:25:00.228" v="517" actId="1076"/>
          <ac:cxnSpMkLst>
            <pc:docMk/>
            <pc:sldMk cId="1909345379" sldId="258"/>
            <ac:cxnSpMk id="46" creationId="{33D2B561-4AB3-49CA-B8DC-DD1F81628E4E}"/>
          </ac:cxnSpMkLst>
        </pc:cxnChg>
      </pc:sldChg>
      <pc:sldChg chg="addSp delSp modSp new mod">
        <pc:chgData name="Silva, Ricardo" userId="7fb77c66-aa83-4d57-a45a-0656873759f3" providerId="ADAL" clId="{35045415-DE22-49BA-8416-FFCE272D593D}" dt="2021-01-31T23:26:52.153" v="40" actId="207"/>
        <pc:sldMkLst>
          <pc:docMk/>
          <pc:sldMk cId="2672414175" sldId="259"/>
        </pc:sldMkLst>
        <pc:spChg chg="del">
          <ac:chgData name="Silva, Ricardo" userId="7fb77c66-aa83-4d57-a45a-0656873759f3" providerId="ADAL" clId="{35045415-DE22-49BA-8416-FFCE272D593D}" dt="2021-01-27T23:45:57.034" v="1" actId="478"/>
          <ac:spMkLst>
            <pc:docMk/>
            <pc:sldMk cId="2672414175" sldId="259"/>
            <ac:spMk id="2" creationId="{256EA2EA-B9D5-4F1A-9817-154ACFFFD237}"/>
          </ac:spMkLst>
        </pc:spChg>
        <pc:spChg chg="del">
          <ac:chgData name="Silva, Ricardo" userId="7fb77c66-aa83-4d57-a45a-0656873759f3" providerId="ADAL" clId="{35045415-DE22-49BA-8416-FFCE272D593D}" dt="2021-01-27T23:45:57.034" v="1" actId="478"/>
          <ac:spMkLst>
            <pc:docMk/>
            <pc:sldMk cId="2672414175" sldId="259"/>
            <ac:spMk id="3" creationId="{D900D649-130B-428F-AAF2-C73CA306EC5B}"/>
          </ac:spMkLst>
        </pc:spChg>
        <pc:spChg chg="add mod">
          <ac:chgData name="Silva, Ricardo" userId="7fb77c66-aa83-4d57-a45a-0656873759f3" providerId="ADAL" clId="{35045415-DE22-49BA-8416-FFCE272D593D}" dt="2021-01-27T23:46:22.966" v="10" actId="207"/>
          <ac:spMkLst>
            <pc:docMk/>
            <pc:sldMk cId="2672414175" sldId="259"/>
            <ac:spMk id="5" creationId="{1DC8BD01-B531-4E10-9361-4C4E9831CFA1}"/>
          </ac:spMkLst>
        </pc:spChg>
        <pc:spChg chg="add mod">
          <ac:chgData name="Silva, Ricardo" userId="7fb77c66-aa83-4d57-a45a-0656873759f3" providerId="ADAL" clId="{35045415-DE22-49BA-8416-FFCE272D593D}" dt="2021-01-27T23:46:29.811" v="11" actId="207"/>
          <ac:spMkLst>
            <pc:docMk/>
            <pc:sldMk cId="2672414175" sldId="259"/>
            <ac:spMk id="6" creationId="{77D9DB01-AB03-466C-B96E-D4756A5CE3BF}"/>
          </ac:spMkLst>
        </pc:spChg>
        <pc:spChg chg="add mod">
          <ac:chgData name="Silva, Ricardo" userId="7fb77c66-aa83-4d57-a45a-0656873759f3" providerId="ADAL" clId="{35045415-DE22-49BA-8416-FFCE272D593D}" dt="2021-01-27T23:46:42.825" v="15" actId="207"/>
          <ac:spMkLst>
            <pc:docMk/>
            <pc:sldMk cId="2672414175" sldId="259"/>
            <ac:spMk id="7" creationId="{9FD700AF-EC7F-4934-9A1A-88859EF64213}"/>
          </ac:spMkLst>
        </pc:spChg>
        <pc:spChg chg="add mod ord">
          <ac:chgData name="Silva, Ricardo" userId="7fb77c66-aa83-4d57-a45a-0656873759f3" providerId="ADAL" clId="{35045415-DE22-49BA-8416-FFCE272D593D}" dt="2021-01-31T15:27:07.307" v="28" actId="207"/>
          <ac:spMkLst>
            <pc:docMk/>
            <pc:sldMk cId="2672414175" sldId="259"/>
            <ac:spMk id="8" creationId="{C2D8BA3B-4E47-41E9-97DC-9FDB7015637F}"/>
          </ac:spMkLst>
        </pc:spChg>
        <pc:spChg chg="add mod">
          <ac:chgData name="Silva, Ricardo" userId="7fb77c66-aa83-4d57-a45a-0656873759f3" providerId="ADAL" clId="{35045415-DE22-49BA-8416-FFCE272D593D}" dt="2021-01-31T23:26:52.153" v="40" actId="207"/>
          <ac:spMkLst>
            <pc:docMk/>
            <pc:sldMk cId="2672414175" sldId="259"/>
            <ac:spMk id="9" creationId="{88748E4C-3807-49DC-B452-4AED0536CF35}"/>
          </ac:spMkLst>
        </pc:spChg>
        <pc:spChg chg="add mod">
          <ac:chgData name="Silva, Ricardo" userId="7fb77c66-aa83-4d57-a45a-0656873759f3" providerId="ADAL" clId="{35045415-DE22-49BA-8416-FFCE272D593D}" dt="2021-01-31T15:27:13.439" v="29" actId="207"/>
          <ac:spMkLst>
            <pc:docMk/>
            <pc:sldMk cId="2672414175" sldId="259"/>
            <ac:spMk id="10" creationId="{D8A1980D-D9B4-48EE-8219-914FFC8CBB76}"/>
          </ac:spMkLst>
        </pc:spChg>
        <pc:spChg chg="add del mod">
          <ac:chgData name="Silva, Ricardo" userId="7fb77c66-aa83-4d57-a45a-0656873759f3" providerId="ADAL" clId="{35045415-DE22-49BA-8416-FFCE272D593D}" dt="2021-01-31T15:27:18.138" v="31" actId="478"/>
          <ac:spMkLst>
            <pc:docMk/>
            <pc:sldMk cId="2672414175" sldId="259"/>
            <ac:spMk id="11" creationId="{889A4EB8-95B1-4268-B942-26DC950E068E}"/>
          </ac:spMkLst>
        </pc:spChg>
        <pc:spChg chg="add mod ord">
          <ac:chgData name="Silva, Ricardo" userId="7fb77c66-aa83-4d57-a45a-0656873759f3" providerId="ADAL" clId="{35045415-DE22-49BA-8416-FFCE272D593D}" dt="2021-01-31T15:27:31.665" v="36" actId="208"/>
          <ac:spMkLst>
            <pc:docMk/>
            <pc:sldMk cId="2672414175" sldId="259"/>
            <ac:spMk id="12" creationId="{6A29DAB1-8CC6-4C9C-9D6B-D6610CF7B7B0}"/>
          </ac:spMkLst>
        </pc:spChg>
        <pc:picChg chg="add mod">
          <ac:chgData name="Silva, Ricardo" userId="7fb77c66-aa83-4d57-a45a-0656873759f3" providerId="ADAL" clId="{35045415-DE22-49BA-8416-FFCE272D593D}" dt="2021-01-27T23:46:01.375" v="3" actId="1076"/>
          <ac:picMkLst>
            <pc:docMk/>
            <pc:sldMk cId="2672414175" sldId="259"/>
            <ac:picMk id="4" creationId="{225A9D65-F452-4495-A764-1AAE31E7630D}"/>
          </ac:picMkLst>
        </pc:picChg>
      </pc:sldChg>
    </pc:docChg>
  </pc:docChgLst>
  <pc:docChgLst>
    <pc:chgData name="Silva, Ricardo" userId="7fb77c66-aa83-4d57-a45a-0656873759f3" providerId="ADAL" clId="{7D6F6C3F-159A-4822-AE79-1A2F11C62C51}"/>
    <pc:docChg chg="undo custSel addSld modSld">
      <pc:chgData name="Silva, Ricardo" userId="7fb77c66-aa83-4d57-a45a-0656873759f3" providerId="ADAL" clId="{7D6F6C3F-159A-4822-AE79-1A2F11C62C51}" dt="2021-06-18T15:01:39.481" v="66" actId="1076"/>
      <pc:docMkLst>
        <pc:docMk/>
      </pc:docMkLst>
      <pc:sldChg chg="addSp delSp modSp mod">
        <pc:chgData name="Silva, Ricardo" userId="7fb77c66-aa83-4d57-a45a-0656873759f3" providerId="ADAL" clId="{7D6F6C3F-159A-4822-AE79-1A2F11C62C51}" dt="2021-06-17T18:45:50.967" v="50" actId="1076"/>
        <pc:sldMkLst>
          <pc:docMk/>
          <pc:sldMk cId="3486797866" sldId="256"/>
        </pc:sldMkLst>
        <pc:spChg chg="mod">
          <ac:chgData name="Silva, Ricardo" userId="7fb77c66-aa83-4d57-a45a-0656873759f3" providerId="ADAL" clId="{7D6F6C3F-159A-4822-AE79-1A2F11C62C51}" dt="2021-06-17T18:22:22.695" v="33" actId="1076"/>
          <ac:spMkLst>
            <pc:docMk/>
            <pc:sldMk cId="3486797866" sldId="256"/>
            <ac:spMk id="5" creationId="{D0DD40CD-000D-4A6C-AC14-522EE6D63AA6}"/>
          </ac:spMkLst>
        </pc:spChg>
        <pc:spChg chg="mod">
          <ac:chgData name="Silva, Ricardo" userId="7fb77c66-aa83-4d57-a45a-0656873759f3" providerId="ADAL" clId="{7D6F6C3F-159A-4822-AE79-1A2F11C62C51}" dt="2021-06-17T18:22:22.695" v="33" actId="1076"/>
          <ac:spMkLst>
            <pc:docMk/>
            <pc:sldMk cId="3486797866" sldId="256"/>
            <ac:spMk id="6" creationId="{9DEFCBA5-A00E-4C04-8279-9A21ED3792B9}"/>
          </ac:spMkLst>
        </pc:spChg>
        <pc:spChg chg="mod">
          <ac:chgData name="Silva, Ricardo" userId="7fb77c66-aa83-4d57-a45a-0656873759f3" providerId="ADAL" clId="{7D6F6C3F-159A-4822-AE79-1A2F11C62C51}" dt="2021-06-17T18:22:22.695" v="33" actId="1076"/>
          <ac:spMkLst>
            <pc:docMk/>
            <pc:sldMk cId="3486797866" sldId="256"/>
            <ac:spMk id="7" creationId="{C8D13433-9B26-4461-B033-D0EAA1C5BF3E}"/>
          </ac:spMkLst>
        </pc:spChg>
        <pc:spChg chg="mod">
          <ac:chgData name="Silva, Ricardo" userId="7fb77c66-aa83-4d57-a45a-0656873759f3" providerId="ADAL" clId="{7D6F6C3F-159A-4822-AE79-1A2F11C62C51}" dt="2021-06-17T18:22:22.695" v="33" actId="1076"/>
          <ac:spMkLst>
            <pc:docMk/>
            <pc:sldMk cId="3486797866" sldId="256"/>
            <ac:spMk id="8" creationId="{FAD5CE30-2443-4FB8-8C9F-6D32541E5E7F}"/>
          </ac:spMkLst>
        </pc:spChg>
        <pc:spChg chg="mod">
          <ac:chgData name="Silva, Ricardo" userId="7fb77c66-aa83-4d57-a45a-0656873759f3" providerId="ADAL" clId="{7D6F6C3F-159A-4822-AE79-1A2F11C62C51}" dt="2021-06-17T18:22:22.695" v="33" actId="1076"/>
          <ac:spMkLst>
            <pc:docMk/>
            <pc:sldMk cId="3486797866" sldId="256"/>
            <ac:spMk id="9" creationId="{E98D93C4-60DD-4A25-B382-7E323A45EBD9}"/>
          </ac:spMkLst>
        </pc:spChg>
        <pc:spChg chg="mod">
          <ac:chgData name="Silva, Ricardo" userId="7fb77c66-aa83-4d57-a45a-0656873759f3" providerId="ADAL" clId="{7D6F6C3F-159A-4822-AE79-1A2F11C62C51}" dt="2021-06-17T18:39:25.268" v="38" actId="207"/>
          <ac:spMkLst>
            <pc:docMk/>
            <pc:sldMk cId="3486797866" sldId="256"/>
            <ac:spMk id="10" creationId="{A57EDE18-2AB8-4DB5-B582-45AA61FD03C8}"/>
          </ac:spMkLst>
        </pc:spChg>
        <pc:spChg chg="mod">
          <ac:chgData name="Silva, Ricardo" userId="7fb77c66-aa83-4d57-a45a-0656873759f3" providerId="ADAL" clId="{7D6F6C3F-159A-4822-AE79-1A2F11C62C51}" dt="2021-06-17T18:22:22.695" v="33" actId="1076"/>
          <ac:spMkLst>
            <pc:docMk/>
            <pc:sldMk cId="3486797866" sldId="256"/>
            <ac:spMk id="14" creationId="{375C0B94-30BC-4C9D-8945-0E3FE5F7EF72}"/>
          </ac:spMkLst>
        </pc:spChg>
        <pc:spChg chg="add mod">
          <ac:chgData name="Silva, Ricardo" userId="7fb77c66-aa83-4d57-a45a-0656873759f3" providerId="ADAL" clId="{7D6F6C3F-159A-4822-AE79-1A2F11C62C51}" dt="2021-06-17T18:22:36.787" v="36"/>
          <ac:spMkLst>
            <pc:docMk/>
            <pc:sldMk cId="3486797866" sldId="256"/>
            <ac:spMk id="16" creationId="{FC468755-EC49-4495-BA32-F8A868292C8E}"/>
          </ac:spMkLst>
        </pc:spChg>
        <pc:spChg chg="add mod">
          <ac:chgData name="Silva, Ricardo" userId="7fb77c66-aa83-4d57-a45a-0656873759f3" providerId="ADAL" clId="{7D6F6C3F-159A-4822-AE79-1A2F11C62C51}" dt="2021-06-17T18:45:50.967" v="50" actId="1076"/>
          <ac:spMkLst>
            <pc:docMk/>
            <pc:sldMk cId="3486797866" sldId="256"/>
            <ac:spMk id="17" creationId="{BA7C78AF-75E2-45CC-A453-ECE31BEC5573}"/>
          </ac:spMkLst>
        </pc:spChg>
        <pc:picChg chg="add del mod">
          <ac:chgData name="Silva, Ricardo" userId="7fb77c66-aa83-4d57-a45a-0656873759f3" providerId="ADAL" clId="{7D6F6C3F-159A-4822-AE79-1A2F11C62C51}" dt="2021-06-17T14:59:34.792" v="6" actId="21"/>
          <ac:picMkLst>
            <pc:docMk/>
            <pc:sldMk cId="3486797866" sldId="256"/>
            <ac:picMk id="3" creationId="{E718A05C-818F-43E5-88E5-3CA2DDFE5D60}"/>
          </ac:picMkLst>
        </pc:picChg>
      </pc:sldChg>
      <pc:sldChg chg="addSp modSp mod">
        <pc:chgData name="Silva, Ricardo" userId="7fb77c66-aa83-4d57-a45a-0656873759f3" providerId="ADAL" clId="{7D6F6C3F-159A-4822-AE79-1A2F11C62C51}" dt="2021-06-17T19:48:31.564" v="52" actId="207"/>
        <pc:sldMkLst>
          <pc:docMk/>
          <pc:sldMk cId="1711893241" sldId="257"/>
        </pc:sldMkLst>
        <pc:spChg chg="add mod">
          <ac:chgData name="Silva, Ricardo" userId="7fb77c66-aa83-4d57-a45a-0656873759f3" providerId="ADAL" clId="{7D6F6C3F-159A-4822-AE79-1A2F11C62C51}" dt="2021-06-17T19:48:31.564" v="52" actId="207"/>
          <ac:spMkLst>
            <pc:docMk/>
            <pc:sldMk cId="1711893241" sldId="257"/>
            <ac:spMk id="7" creationId="{B5FFD13E-FD1B-436B-A68E-DE94962CC773}"/>
          </ac:spMkLst>
        </pc:spChg>
      </pc:sldChg>
      <pc:sldChg chg="addSp modSp mod">
        <pc:chgData name="Silva, Ricardo" userId="7fb77c66-aa83-4d57-a45a-0656873759f3" providerId="ADAL" clId="{7D6F6C3F-159A-4822-AE79-1A2F11C62C51}" dt="2021-06-18T15:01:39.481" v="66" actId="1076"/>
        <pc:sldMkLst>
          <pc:docMk/>
          <pc:sldMk cId="2672414175" sldId="259"/>
        </pc:sldMkLst>
        <pc:spChg chg="add mod">
          <ac:chgData name="Silva, Ricardo" userId="7fb77c66-aa83-4d57-a45a-0656873759f3" providerId="ADAL" clId="{7D6F6C3F-159A-4822-AE79-1A2F11C62C51}" dt="2021-06-17T21:46:54.459" v="58" actId="2085"/>
          <ac:spMkLst>
            <pc:docMk/>
            <pc:sldMk cId="2672414175" sldId="259"/>
            <ac:spMk id="13" creationId="{223DFF8E-09BB-4AC7-AA6C-DCCDE171FC13}"/>
          </ac:spMkLst>
        </pc:spChg>
        <pc:spChg chg="add mod">
          <ac:chgData name="Silva, Ricardo" userId="7fb77c66-aa83-4d57-a45a-0656873759f3" providerId="ADAL" clId="{7D6F6C3F-159A-4822-AE79-1A2F11C62C51}" dt="2021-06-18T15:01:39.481" v="66" actId="1076"/>
          <ac:spMkLst>
            <pc:docMk/>
            <pc:sldMk cId="2672414175" sldId="259"/>
            <ac:spMk id="14" creationId="{92BAD510-D734-400D-8081-5C41AC0060F8}"/>
          </ac:spMkLst>
        </pc:spChg>
        <pc:picChg chg="add mod">
          <ac:chgData name="Silva, Ricardo" userId="7fb77c66-aa83-4d57-a45a-0656873759f3" providerId="ADAL" clId="{7D6F6C3F-159A-4822-AE79-1A2F11C62C51}" dt="2021-06-17T21:46:42.475" v="54" actId="1076"/>
          <ac:picMkLst>
            <pc:docMk/>
            <pc:sldMk cId="2672414175" sldId="259"/>
            <ac:picMk id="3" creationId="{9BD42B34-7C37-4BC2-BB95-871B4C1AE3E1}"/>
          </ac:picMkLst>
        </pc:picChg>
        <pc:picChg chg="add mod">
          <ac:chgData name="Silva, Ricardo" userId="7fb77c66-aa83-4d57-a45a-0656873759f3" providerId="ADAL" clId="{7D6F6C3F-159A-4822-AE79-1A2F11C62C51}" dt="2021-06-18T15:00:28.718" v="62" actId="1076"/>
          <ac:picMkLst>
            <pc:docMk/>
            <pc:sldMk cId="2672414175" sldId="259"/>
            <ac:picMk id="11" creationId="{293B782D-0E57-4DCC-A6DB-9F306BE36B5C}"/>
          </ac:picMkLst>
        </pc:picChg>
      </pc:sldChg>
      <pc:sldChg chg="addSp delSp modSp new mod">
        <pc:chgData name="Silva, Ricardo" userId="7fb77c66-aa83-4d57-a45a-0656873759f3" providerId="ADAL" clId="{7D6F6C3F-159A-4822-AE79-1A2F11C62C51}" dt="2021-06-17T18:43:58.315" v="49" actId="207"/>
        <pc:sldMkLst>
          <pc:docMk/>
          <pc:sldMk cId="2542975307" sldId="260"/>
        </pc:sldMkLst>
        <pc:spChg chg="del">
          <ac:chgData name="Silva, Ricardo" userId="7fb77c66-aa83-4d57-a45a-0656873759f3" providerId="ADAL" clId="{7D6F6C3F-159A-4822-AE79-1A2F11C62C51}" dt="2021-06-17T14:59:38.628" v="8" actId="478"/>
          <ac:spMkLst>
            <pc:docMk/>
            <pc:sldMk cId="2542975307" sldId="260"/>
            <ac:spMk id="2" creationId="{FC64AE93-C9D2-4BE3-9CAD-0AF1AC1BBD08}"/>
          </ac:spMkLst>
        </pc:spChg>
        <pc:spChg chg="del">
          <ac:chgData name="Silva, Ricardo" userId="7fb77c66-aa83-4d57-a45a-0656873759f3" providerId="ADAL" clId="{7D6F6C3F-159A-4822-AE79-1A2F11C62C51}" dt="2021-06-17T14:59:38.628" v="8" actId="478"/>
          <ac:spMkLst>
            <pc:docMk/>
            <pc:sldMk cId="2542975307" sldId="260"/>
            <ac:spMk id="3" creationId="{A60C96DA-1F09-460C-B177-D619ED1CFC4F}"/>
          </ac:spMkLst>
        </pc:spChg>
        <pc:spChg chg="add mod">
          <ac:chgData name="Silva, Ricardo" userId="7fb77c66-aa83-4d57-a45a-0656873759f3" providerId="ADAL" clId="{7D6F6C3F-159A-4822-AE79-1A2F11C62C51}" dt="2021-06-17T15:01:48.050" v="22" actId="207"/>
          <ac:spMkLst>
            <pc:docMk/>
            <pc:sldMk cId="2542975307" sldId="260"/>
            <ac:spMk id="5" creationId="{2F86294B-1B1E-4D1B-8711-8B3707840832}"/>
          </ac:spMkLst>
        </pc:spChg>
        <pc:spChg chg="add mod">
          <ac:chgData name="Silva, Ricardo" userId="7fb77c66-aa83-4d57-a45a-0656873759f3" providerId="ADAL" clId="{7D6F6C3F-159A-4822-AE79-1A2F11C62C51}" dt="2021-06-17T15:00:13.107" v="20" actId="1076"/>
          <ac:spMkLst>
            <pc:docMk/>
            <pc:sldMk cId="2542975307" sldId="260"/>
            <ac:spMk id="6" creationId="{8C83AA5F-420D-43F2-9239-A7C2311FC46F}"/>
          </ac:spMkLst>
        </pc:spChg>
        <pc:spChg chg="add mod">
          <ac:chgData name="Silva, Ricardo" userId="7fb77c66-aa83-4d57-a45a-0656873759f3" providerId="ADAL" clId="{7D6F6C3F-159A-4822-AE79-1A2F11C62C51}" dt="2021-06-17T18:39:54.689" v="43" actId="1076"/>
          <ac:spMkLst>
            <pc:docMk/>
            <pc:sldMk cId="2542975307" sldId="260"/>
            <ac:spMk id="7" creationId="{1D892922-97F1-4983-960A-9C3155631F8C}"/>
          </ac:spMkLst>
        </pc:spChg>
        <pc:spChg chg="add mod">
          <ac:chgData name="Silva, Ricardo" userId="7fb77c66-aa83-4d57-a45a-0656873759f3" providerId="ADAL" clId="{7D6F6C3F-159A-4822-AE79-1A2F11C62C51}" dt="2021-06-17T18:43:45.780" v="46" actId="207"/>
          <ac:spMkLst>
            <pc:docMk/>
            <pc:sldMk cId="2542975307" sldId="260"/>
            <ac:spMk id="8" creationId="{23D19CD0-26E0-4545-8771-EE35628E05BF}"/>
          </ac:spMkLst>
        </pc:spChg>
        <pc:spChg chg="add mod">
          <ac:chgData name="Silva, Ricardo" userId="7fb77c66-aa83-4d57-a45a-0656873759f3" providerId="ADAL" clId="{7D6F6C3F-159A-4822-AE79-1A2F11C62C51}" dt="2021-06-17T18:43:58.315" v="49" actId="207"/>
          <ac:spMkLst>
            <pc:docMk/>
            <pc:sldMk cId="2542975307" sldId="260"/>
            <ac:spMk id="9" creationId="{3353EA98-9F33-4B39-94B0-78DF8388A628}"/>
          </ac:spMkLst>
        </pc:spChg>
        <pc:picChg chg="add mod">
          <ac:chgData name="Silva, Ricardo" userId="7fb77c66-aa83-4d57-a45a-0656873759f3" providerId="ADAL" clId="{7D6F6C3F-159A-4822-AE79-1A2F11C62C51}" dt="2021-06-17T14:59:41.108" v="10" actId="1076"/>
          <ac:picMkLst>
            <pc:docMk/>
            <pc:sldMk cId="2542975307" sldId="260"/>
            <ac:picMk id="4" creationId="{7C8510F5-4E95-415D-B760-37F575544C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1F2E-43C7-46CC-9A25-B20966F07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8CF06-B713-4503-8D9A-102744CF2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ED311-9361-4CD3-A218-20A14BF4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2ECE1-F631-4047-89BC-37AC78E1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DDAA-9702-4FF5-A4DD-C5BA2CC6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EC59-77BF-406E-A089-006B024F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E122B-07AE-4AF6-8593-D4E620260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53DF-2FD8-43EF-9CD2-F17F8B33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193B-8563-4B2B-A731-70062C77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54129-05B9-4D80-B952-377FDCD0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D7733-B14E-4838-A870-C1659283B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7ED7-7620-4500-9ECD-C98DD5910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4DF7-F3E5-4E9A-84AD-CB662D0F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5F3A-68F7-4EFB-A3AD-AC7663AE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94FC-2CA4-4DFD-B988-CBBD84C9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423B-3EEA-49F6-A3DF-8C709EE3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EDAC-7428-43F5-B1D6-9D250592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439A-056E-45E2-92F5-09092051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C08-5601-4942-BDE0-9158837F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3C67-C023-486C-A0F8-2B28E6E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8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977B-3F52-4E27-A0F7-484F31A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7189C-E409-4494-BA68-597BC9D7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ADB0-FB1C-4794-B773-38C8637B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174D-5EAD-47F7-B00F-7909C4F0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14940-005E-42BE-8916-9676EA67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D68A-4851-42E1-92B6-EE1ED5F7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DFDB8-D730-4F12-A4CD-0716A64EA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6594A-487C-4B6A-A5A5-76E76B33E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009B-4848-4F67-876B-19E24B4A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1FFA-B6C9-44CE-8FD1-86D3E51D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39A53-01EF-4364-90FA-886423E0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54B7-7CDC-442D-BFB1-451944D0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8E518-8D86-472D-B993-8C3B14B84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FE82-3BDC-4E6E-990D-EBFAAFC4C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7560A-BCD4-46B1-9261-8872A245C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854F9-187F-4FEA-BEE3-83CA56185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2E0B3-3516-4371-9351-BB25F763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2C391-0D0F-442A-8088-1AB624D6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AD2AA-075F-4985-8B5F-F18922D5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4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99A3-4D75-4D99-BE27-B7D208BA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B4C04-6489-40F5-8519-D0F3B491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5AE19-0301-4DC3-B2D8-A160ABED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EDC53-2415-44AB-BF6C-49DBACB3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3577F-B498-40A2-9D14-7F088104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BB6B5-B330-4238-A43E-1FE298C8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EE66-F6F9-4AEB-B57E-9908AAF3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567D-1366-421C-89A0-B9B5881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9F5F-453F-4415-9A87-789FBD70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F246A-F1FC-4158-94CB-59E5DB8DA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F5A00-CBF1-4581-AAEC-044B86A8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2D49D-5D1C-45F6-A2EA-2F27270B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4EF98-BA3C-4B72-B35A-550EC630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268F-39B0-48C1-A746-D1AEA91F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6FA81-359F-443A-B58E-B8A471299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426B1-C9E1-43DB-9566-BC7571296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F751B-D658-4D46-97F9-4481B24D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CD5E-71F2-468F-8865-547E9F50A1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3B7CF-0D38-4CB3-BDD7-D8DE02D7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21BFB-143D-4C74-AA65-01D5B930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E0FDD-1446-4F79-BAB1-0DE2E993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CF850-733B-4142-BE65-496E8304E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3B0A5-80F1-488A-844A-D887ECFEB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3CD5E-71F2-468F-8865-547E9F50A1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A2DE-0C8C-4EE5-94EA-A19D4632D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89D5-7AD4-4E54-82F9-605A1831A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B969A-A43F-49B7-8F93-BF36463F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A6B5C-37B3-472C-B87B-2DC93C3D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0" y="1247681"/>
            <a:ext cx="5306165" cy="1009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DD40CD-000D-4A6C-AC14-522EE6D63AA6}"/>
              </a:ext>
            </a:extLst>
          </p:cNvPr>
          <p:cNvSpPr/>
          <p:nvPr/>
        </p:nvSpPr>
        <p:spPr>
          <a:xfrm>
            <a:off x="8876516" y="213812"/>
            <a:ext cx="1064526" cy="1064526"/>
          </a:xfrm>
          <a:prstGeom prst="rect">
            <a:avLst/>
          </a:prstGeom>
          <a:solidFill>
            <a:srgbClr val="D8E6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D8E6F6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FCBA5-A00E-4C04-8279-9A21ED3792B9}"/>
              </a:ext>
            </a:extLst>
          </p:cNvPr>
          <p:cNvSpPr/>
          <p:nvPr/>
        </p:nvSpPr>
        <p:spPr>
          <a:xfrm>
            <a:off x="8876516" y="1428462"/>
            <a:ext cx="1064526" cy="1064526"/>
          </a:xfrm>
          <a:prstGeom prst="rect">
            <a:avLst/>
          </a:prstGeom>
          <a:solidFill>
            <a:srgbClr val="CF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CFE0F4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13433-9B26-4461-B033-D0EAA1C5BF3E}"/>
              </a:ext>
            </a:extLst>
          </p:cNvPr>
          <p:cNvSpPr/>
          <p:nvPr/>
        </p:nvSpPr>
        <p:spPr>
          <a:xfrm>
            <a:off x="10564234" y="1564940"/>
            <a:ext cx="1064526" cy="1064526"/>
          </a:xfrm>
          <a:prstGeom prst="rect">
            <a:avLst/>
          </a:prstGeom>
          <a:solidFill>
            <a:srgbClr val="92B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92B6E6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5CE30-2443-4FB8-8C9F-6D32541E5E7F}"/>
              </a:ext>
            </a:extLst>
          </p:cNvPr>
          <p:cNvSpPr/>
          <p:nvPr/>
        </p:nvSpPr>
        <p:spPr>
          <a:xfrm>
            <a:off x="8876516" y="2610135"/>
            <a:ext cx="1064526" cy="1064526"/>
          </a:xfrm>
          <a:prstGeom prst="rect">
            <a:avLst/>
          </a:prstGeom>
          <a:solidFill>
            <a:srgbClr val="C6D9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C6D9F2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8D93C4-60DD-4A25-B382-7E323A45EBD9}"/>
              </a:ext>
            </a:extLst>
          </p:cNvPr>
          <p:cNvSpPr/>
          <p:nvPr/>
        </p:nvSpPr>
        <p:spPr>
          <a:xfrm>
            <a:off x="8876516" y="3837294"/>
            <a:ext cx="1064526" cy="1064526"/>
          </a:xfrm>
          <a:prstGeom prst="rect">
            <a:avLst/>
          </a:prstGeom>
          <a:solidFill>
            <a:srgbClr val="CAD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CADCF3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EDE18-2AB8-4DB5-B582-45AA61FD03C8}"/>
              </a:ext>
            </a:extLst>
          </p:cNvPr>
          <p:cNvSpPr/>
          <p:nvPr/>
        </p:nvSpPr>
        <p:spPr>
          <a:xfrm>
            <a:off x="563240" y="2492988"/>
            <a:ext cx="1064526" cy="1064526"/>
          </a:xfrm>
          <a:prstGeom prst="rect">
            <a:avLst/>
          </a:prstGeom>
          <a:solidFill>
            <a:srgbClr val="044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04408C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325E6-7FC4-46E8-B75D-E2110CDD2F7F}"/>
              </a:ext>
            </a:extLst>
          </p:cNvPr>
          <p:cNvSpPr/>
          <p:nvPr/>
        </p:nvSpPr>
        <p:spPr>
          <a:xfrm>
            <a:off x="3330053" y="3412"/>
            <a:ext cx="1064526" cy="1064526"/>
          </a:xfrm>
          <a:prstGeom prst="rect">
            <a:avLst/>
          </a:prstGeom>
          <a:solidFill>
            <a:srgbClr val="99B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99BCE8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DA83BE-1690-40C1-804A-F160A457A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579" y="5844657"/>
            <a:ext cx="1095528" cy="5144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B67163-D8BC-46B4-8317-156E9A441453}"/>
              </a:ext>
            </a:extLst>
          </p:cNvPr>
          <p:cNvSpPr/>
          <p:nvPr/>
        </p:nvSpPr>
        <p:spPr>
          <a:xfrm>
            <a:off x="5563737" y="5697942"/>
            <a:ext cx="1064526" cy="1064526"/>
          </a:xfrm>
          <a:prstGeom prst="rect">
            <a:avLst/>
          </a:prstGeom>
          <a:solidFill>
            <a:srgbClr val="DFE8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DFE8F6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C0B94-30BC-4C9D-8945-0E3FE5F7EF72}"/>
              </a:ext>
            </a:extLst>
          </p:cNvPr>
          <p:cNvSpPr/>
          <p:nvPr/>
        </p:nvSpPr>
        <p:spPr>
          <a:xfrm>
            <a:off x="10564234" y="2896737"/>
            <a:ext cx="1064526" cy="1064526"/>
          </a:xfrm>
          <a:prstGeom prst="rect">
            <a:avLst/>
          </a:prstGeom>
          <a:solidFill>
            <a:srgbClr val="699B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699BDD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2EC2A0-AB88-40F7-A82E-30097731B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152" y="2545032"/>
            <a:ext cx="2550831" cy="34011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468755-EC49-4495-BA32-F8A868292C8E}"/>
              </a:ext>
            </a:extLst>
          </p:cNvPr>
          <p:cNvSpPr/>
          <p:nvPr/>
        </p:nvSpPr>
        <p:spPr>
          <a:xfrm>
            <a:off x="6584473" y="1564940"/>
            <a:ext cx="1064526" cy="1064526"/>
          </a:xfrm>
          <a:prstGeom prst="rect">
            <a:avLst/>
          </a:prstGeom>
          <a:solidFill>
            <a:srgbClr val="AAC6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AAC6EC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7C78AF-75E2-45CC-A453-ECE31BEC5573}"/>
              </a:ext>
            </a:extLst>
          </p:cNvPr>
          <p:cNvSpPr/>
          <p:nvPr/>
        </p:nvSpPr>
        <p:spPr>
          <a:xfrm>
            <a:off x="2151796" y="3412"/>
            <a:ext cx="1064526" cy="1064526"/>
          </a:xfrm>
          <a:prstGeom prst="rect">
            <a:avLst/>
          </a:prstGeom>
          <a:solidFill>
            <a:srgbClr val="044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04408C</a:t>
            </a:r>
          </a:p>
        </p:txBody>
      </p:sp>
    </p:spTree>
    <p:extLst>
      <p:ext uri="{BB962C8B-B14F-4D97-AF65-F5344CB8AC3E}">
        <p14:creationId xmlns:p14="http://schemas.microsoft.com/office/powerpoint/2010/main" val="348679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8510F5-4E95-415D-B760-37F57554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32" y="251835"/>
            <a:ext cx="6924187" cy="29582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86294B-1B1E-4D1B-8711-8B3707840832}"/>
              </a:ext>
            </a:extLst>
          </p:cNvPr>
          <p:cNvSpPr/>
          <p:nvPr/>
        </p:nvSpPr>
        <p:spPr>
          <a:xfrm>
            <a:off x="9441455" y="1002535"/>
            <a:ext cx="2225408" cy="947451"/>
          </a:xfrm>
          <a:prstGeom prst="rect">
            <a:avLst/>
          </a:prstGeom>
          <a:solidFill>
            <a:srgbClr val="E0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3AA5F-420D-43F2-9239-A7C2311FC46F}"/>
              </a:ext>
            </a:extLst>
          </p:cNvPr>
          <p:cNvSpPr/>
          <p:nvPr/>
        </p:nvSpPr>
        <p:spPr>
          <a:xfrm>
            <a:off x="9441455" y="1949986"/>
            <a:ext cx="2225408" cy="947451"/>
          </a:xfrm>
          <a:prstGeom prst="rect">
            <a:avLst/>
          </a:prstGeom>
          <a:solidFill>
            <a:srgbClr val="D4E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92922-97F1-4983-960A-9C3155631F8C}"/>
              </a:ext>
            </a:extLst>
          </p:cNvPr>
          <p:cNvSpPr/>
          <p:nvPr/>
        </p:nvSpPr>
        <p:spPr>
          <a:xfrm>
            <a:off x="1131941" y="3174219"/>
            <a:ext cx="2225408" cy="947451"/>
          </a:xfrm>
          <a:prstGeom prst="rect">
            <a:avLst/>
          </a:prstGeom>
          <a:solidFill>
            <a:srgbClr val="2C7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Texto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D19CD0-26E0-4545-8771-EE35628E05BF}"/>
              </a:ext>
            </a:extLst>
          </p:cNvPr>
          <p:cNvSpPr/>
          <p:nvPr/>
        </p:nvSpPr>
        <p:spPr>
          <a:xfrm>
            <a:off x="2744514" y="3055500"/>
            <a:ext cx="1064526" cy="1064526"/>
          </a:xfrm>
          <a:prstGeom prst="rect">
            <a:avLst/>
          </a:prstGeom>
          <a:solidFill>
            <a:srgbClr val="04408C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04408C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53EA98-9F33-4B39-94B0-78DF8388A628}"/>
              </a:ext>
            </a:extLst>
          </p:cNvPr>
          <p:cNvSpPr/>
          <p:nvPr/>
        </p:nvSpPr>
        <p:spPr>
          <a:xfrm>
            <a:off x="4513462" y="4365685"/>
            <a:ext cx="1064526" cy="1064526"/>
          </a:xfrm>
          <a:prstGeom prst="rect">
            <a:avLst/>
          </a:prstGeom>
          <a:solidFill>
            <a:srgbClr val="104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04408C</a:t>
            </a:r>
          </a:p>
        </p:txBody>
      </p:sp>
    </p:spTree>
    <p:extLst>
      <p:ext uri="{BB962C8B-B14F-4D97-AF65-F5344CB8AC3E}">
        <p14:creationId xmlns:p14="http://schemas.microsoft.com/office/powerpoint/2010/main" val="25429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B2EC2A0-AB88-40F7-A82E-30097731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55" y="1330382"/>
            <a:ext cx="2550831" cy="34011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634703-0BAB-4BA0-A4DA-F5AA7E22ED1A}"/>
              </a:ext>
            </a:extLst>
          </p:cNvPr>
          <p:cNvSpPr/>
          <p:nvPr/>
        </p:nvSpPr>
        <p:spPr>
          <a:xfrm>
            <a:off x="4457700" y="1962150"/>
            <a:ext cx="1695450" cy="1695450"/>
          </a:xfrm>
          <a:prstGeom prst="rect">
            <a:avLst/>
          </a:prstGeom>
          <a:solidFill>
            <a:srgbClr val="F3F6FB"/>
          </a:solidFill>
          <a:ln>
            <a:solidFill>
              <a:srgbClr val="A0C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98D708-9B4A-4795-803A-13173256E503}"/>
              </a:ext>
            </a:extLst>
          </p:cNvPr>
          <p:cNvSpPr/>
          <p:nvPr/>
        </p:nvSpPr>
        <p:spPr>
          <a:xfrm>
            <a:off x="3609975" y="3232150"/>
            <a:ext cx="1695450" cy="1695450"/>
          </a:xfrm>
          <a:prstGeom prst="rect">
            <a:avLst/>
          </a:prstGeom>
          <a:solidFill>
            <a:srgbClr val="DFE8F5"/>
          </a:solidFill>
          <a:ln>
            <a:solidFill>
              <a:srgbClr val="A0C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C03CA-5420-4A5D-9CCD-301BA39A6E9B}"/>
              </a:ext>
            </a:extLst>
          </p:cNvPr>
          <p:cNvSpPr/>
          <p:nvPr/>
        </p:nvSpPr>
        <p:spPr>
          <a:xfrm>
            <a:off x="8143875" y="2260600"/>
            <a:ext cx="1695450" cy="1695450"/>
          </a:xfrm>
          <a:prstGeom prst="rect">
            <a:avLst/>
          </a:prstGeom>
          <a:solidFill>
            <a:srgbClr val="D8D9DA"/>
          </a:solidFill>
          <a:ln>
            <a:solidFill>
              <a:srgbClr val="A0C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E0B9E-CBC2-42BB-80C8-112E515DA67D}"/>
              </a:ext>
            </a:extLst>
          </p:cNvPr>
          <p:cNvSpPr/>
          <p:nvPr/>
        </p:nvSpPr>
        <p:spPr>
          <a:xfrm>
            <a:off x="8991600" y="4376003"/>
            <a:ext cx="1695450" cy="1695450"/>
          </a:xfrm>
          <a:prstGeom prst="rect">
            <a:avLst/>
          </a:prstGeom>
          <a:solidFill>
            <a:srgbClr val="D8D9DA"/>
          </a:solidFill>
          <a:ln>
            <a:solidFill>
              <a:srgbClr val="A0C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FFD13E-FD1B-436B-A68E-DE94962CC773}"/>
              </a:ext>
            </a:extLst>
          </p:cNvPr>
          <p:cNvSpPr/>
          <p:nvPr/>
        </p:nvSpPr>
        <p:spPr>
          <a:xfrm>
            <a:off x="8991600" y="1278526"/>
            <a:ext cx="1695450" cy="1695450"/>
          </a:xfrm>
          <a:prstGeom prst="rect">
            <a:avLst/>
          </a:prstGeom>
          <a:solidFill>
            <a:srgbClr val="D0D1D2"/>
          </a:solidFill>
          <a:ln>
            <a:solidFill>
              <a:srgbClr val="A0C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9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29DAB1-8CC6-4C9C-9D6B-D6610CF7B7B0}"/>
              </a:ext>
            </a:extLst>
          </p:cNvPr>
          <p:cNvSpPr/>
          <p:nvPr/>
        </p:nvSpPr>
        <p:spPr>
          <a:xfrm>
            <a:off x="2752726" y="1987547"/>
            <a:ext cx="1778000" cy="533402"/>
          </a:xfrm>
          <a:prstGeom prst="rect">
            <a:avLst/>
          </a:prstGeom>
          <a:solidFill>
            <a:srgbClr val="CED9E7"/>
          </a:solidFill>
          <a:ln>
            <a:solidFill>
              <a:srgbClr val="D0D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A9D65-F452-4495-A764-1AAE31E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47" y="312790"/>
            <a:ext cx="3124636" cy="16194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C8BD01-B531-4E10-9361-4C4E9831CFA1}"/>
              </a:ext>
            </a:extLst>
          </p:cNvPr>
          <p:cNvSpPr/>
          <p:nvPr/>
        </p:nvSpPr>
        <p:spPr>
          <a:xfrm>
            <a:off x="4191000" y="466725"/>
            <a:ext cx="1244600" cy="168275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9DB01-AB03-466C-B96E-D4756A5CE3BF}"/>
              </a:ext>
            </a:extLst>
          </p:cNvPr>
          <p:cNvSpPr/>
          <p:nvPr/>
        </p:nvSpPr>
        <p:spPr>
          <a:xfrm>
            <a:off x="4191000" y="720725"/>
            <a:ext cx="1244600" cy="168275"/>
          </a:xfrm>
          <a:prstGeom prst="rect">
            <a:avLst/>
          </a:prstGeom>
          <a:solidFill>
            <a:srgbClr val="A2B1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700AF-EC7F-4934-9A1A-88859EF64213}"/>
              </a:ext>
            </a:extLst>
          </p:cNvPr>
          <p:cNvSpPr/>
          <p:nvPr/>
        </p:nvSpPr>
        <p:spPr>
          <a:xfrm>
            <a:off x="4191000" y="974725"/>
            <a:ext cx="1244600" cy="168275"/>
          </a:xfrm>
          <a:prstGeom prst="rect">
            <a:avLst/>
          </a:prstGeom>
          <a:solidFill>
            <a:srgbClr val="CED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8E4C-3807-49DC-B452-4AED0536CF35}"/>
              </a:ext>
            </a:extLst>
          </p:cNvPr>
          <p:cNvSpPr/>
          <p:nvPr/>
        </p:nvSpPr>
        <p:spPr>
          <a:xfrm>
            <a:off x="1243013" y="1987547"/>
            <a:ext cx="1244600" cy="168275"/>
          </a:xfrm>
          <a:prstGeom prst="rect">
            <a:avLst/>
          </a:prstGeom>
          <a:solidFill>
            <a:srgbClr val="DBE8F6"/>
          </a:solidFill>
          <a:ln>
            <a:solidFill>
              <a:srgbClr val="A6C3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8BA3B-4E47-41E9-97DC-9FDB7015637F}"/>
              </a:ext>
            </a:extLst>
          </p:cNvPr>
          <p:cNvSpPr/>
          <p:nvPr/>
        </p:nvSpPr>
        <p:spPr>
          <a:xfrm>
            <a:off x="2946400" y="2085973"/>
            <a:ext cx="1244600" cy="16827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1980D-D9B4-48EE-8219-914FFC8CBB76}"/>
              </a:ext>
            </a:extLst>
          </p:cNvPr>
          <p:cNvSpPr/>
          <p:nvPr/>
        </p:nvSpPr>
        <p:spPr>
          <a:xfrm>
            <a:off x="2946400" y="2255835"/>
            <a:ext cx="1244600" cy="16827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42B34-7C37-4BC2-BB95-871B4C1A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23" y="3081258"/>
            <a:ext cx="1981477" cy="10764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23DFF8E-09BB-4AC7-AA6C-DCCDE171FC13}"/>
              </a:ext>
            </a:extLst>
          </p:cNvPr>
          <p:cNvSpPr/>
          <p:nvPr/>
        </p:nvSpPr>
        <p:spPr>
          <a:xfrm>
            <a:off x="6813551" y="2170110"/>
            <a:ext cx="1695450" cy="1695450"/>
          </a:xfrm>
          <a:prstGeom prst="rect">
            <a:avLst/>
          </a:prstGeom>
          <a:solidFill>
            <a:srgbClr val="DFE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B782D-0E57-4DCC-A6DB-9F306BE36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50383" y="2619375"/>
            <a:ext cx="6828833" cy="42462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BAD510-D734-400D-8081-5C41AC0060F8}"/>
              </a:ext>
            </a:extLst>
          </p:cNvPr>
          <p:cNvSpPr/>
          <p:nvPr/>
        </p:nvSpPr>
        <p:spPr>
          <a:xfrm>
            <a:off x="6096000" y="3619495"/>
            <a:ext cx="1695450" cy="169545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FEE8D83-5D6F-4241-8C1B-9BAD4C6A907A}"/>
              </a:ext>
            </a:extLst>
          </p:cNvPr>
          <p:cNvGrpSpPr/>
          <p:nvPr/>
        </p:nvGrpSpPr>
        <p:grpSpPr>
          <a:xfrm>
            <a:off x="347893" y="5805082"/>
            <a:ext cx="3076882" cy="650478"/>
            <a:chOff x="4351824" y="5677299"/>
            <a:chExt cx="3076882" cy="65047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5830CD9-B6F6-41A0-BCE1-BFEFFD4091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60" t="22438" r="20860" b="39171"/>
            <a:stretch/>
          </p:blipFill>
          <p:spPr>
            <a:xfrm>
              <a:off x="4351824" y="5677299"/>
              <a:ext cx="1293326" cy="61555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F2528F1-2B29-484B-A394-4AB42E080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07" t="15902" r="13197" b="15037"/>
            <a:stretch/>
          </p:blipFill>
          <p:spPr>
            <a:xfrm>
              <a:off x="5747545" y="5746751"/>
              <a:ext cx="1681161" cy="581026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C7EE1F5-4DE2-4F96-A423-0447C660D829}"/>
                </a:ext>
              </a:extLst>
            </p:cNvPr>
            <p:cNvCxnSpPr/>
            <p:nvPr/>
          </p:nvCxnSpPr>
          <p:spPr>
            <a:xfrm>
              <a:off x="5696347" y="5742188"/>
              <a:ext cx="0" cy="4857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D85424-8B07-4744-8516-AFCFBB7A25F1}"/>
              </a:ext>
            </a:extLst>
          </p:cNvPr>
          <p:cNvSpPr txBox="1"/>
          <p:nvPr/>
        </p:nvSpPr>
        <p:spPr>
          <a:xfrm>
            <a:off x="1640114" y="841829"/>
            <a:ext cx="2098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rgbClr val="009367"/>
                </a:solidFill>
              </a:rPr>
              <a:t>T W D</a:t>
            </a:r>
            <a:endParaRPr lang="en-US" sz="6000" b="1" dirty="0">
              <a:solidFill>
                <a:srgbClr val="00936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4B7C7-1B5D-493F-AD20-1BBC9575FEA3}"/>
              </a:ext>
            </a:extLst>
          </p:cNvPr>
          <p:cNvSpPr txBox="1"/>
          <p:nvPr/>
        </p:nvSpPr>
        <p:spPr>
          <a:xfrm>
            <a:off x="1518077" y="1670201"/>
            <a:ext cx="234272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300" dirty="0">
                <a:solidFill>
                  <a:srgbClr val="717275"/>
                </a:solidFill>
                <a:latin typeface="+mj-lt"/>
              </a:rPr>
              <a:t>TRIMA WORKFLOW DESIGNER</a:t>
            </a:r>
            <a:endParaRPr lang="en-US" sz="1300" dirty="0">
              <a:solidFill>
                <a:srgbClr val="717275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92CD1-EC6B-4E58-863D-31AEE04A0990}"/>
              </a:ext>
            </a:extLst>
          </p:cNvPr>
          <p:cNvSpPr txBox="1"/>
          <p:nvPr/>
        </p:nvSpPr>
        <p:spPr>
          <a:xfrm>
            <a:off x="1751684" y="2921168"/>
            <a:ext cx="1606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kern="300" spc="-100" dirty="0" err="1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Twd</a:t>
            </a:r>
            <a:endParaRPr lang="en-US" sz="6000" b="1" kern="300" spc="-100" dirty="0">
              <a:solidFill>
                <a:srgbClr val="699BDD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75233-D481-4713-86BE-B91E75115E0C}"/>
              </a:ext>
            </a:extLst>
          </p:cNvPr>
          <p:cNvSpPr txBox="1"/>
          <p:nvPr/>
        </p:nvSpPr>
        <p:spPr>
          <a:xfrm>
            <a:off x="1640114" y="3745336"/>
            <a:ext cx="1829347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Trima Workflow Designer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FF32C3-E7AB-49A7-928E-E4FFD3B70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39" y="841829"/>
            <a:ext cx="3486912" cy="350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9938C6-0A1B-45FA-B29A-A29A67764C38}"/>
              </a:ext>
            </a:extLst>
          </p:cNvPr>
          <p:cNvSpPr txBox="1"/>
          <p:nvPr/>
        </p:nvSpPr>
        <p:spPr>
          <a:xfrm>
            <a:off x="8038502" y="3545282"/>
            <a:ext cx="1673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rgbClr val="009367"/>
                </a:solidFill>
                <a:latin typeface="+mj-lt"/>
                <a:cs typeface="Arial" panose="020B0604020202020204" pitchFamily="34" charset="0"/>
              </a:rPr>
              <a:t>TWD</a:t>
            </a:r>
            <a:endParaRPr lang="en-US" sz="6000" b="1" dirty="0">
              <a:solidFill>
                <a:srgbClr val="009367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6696A-7C82-4EA1-9397-38E3D08FC3B3}"/>
              </a:ext>
            </a:extLst>
          </p:cNvPr>
          <p:cNvSpPr txBox="1"/>
          <p:nvPr/>
        </p:nvSpPr>
        <p:spPr>
          <a:xfrm>
            <a:off x="3969645" y="718909"/>
            <a:ext cx="1936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rgbClr val="0093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TWD</a:t>
            </a:r>
            <a:endParaRPr lang="en-US" sz="6000" b="1" dirty="0">
              <a:solidFill>
                <a:srgbClr val="009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47020-8948-4D8D-BBA0-0656CF0A0881}"/>
              </a:ext>
            </a:extLst>
          </p:cNvPr>
          <p:cNvSpPr txBox="1"/>
          <p:nvPr/>
        </p:nvSpPr>
        <p:spPr>
          <a:xfrm>
            <a:off x="3860801" y="1534516"/>
            <a:ext cx="2154436" cy="2000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pt-BR" sz="1300" b="1" dirty="0">
                <a:solidFill>
                  <a:srgbClr val="717275"/>
                </a:solidFill>
                <a:latin typeface="+mj-lt"/>
                <a:ea typeface="Verdana" panose="020B0604030504040204" pitchFamily="34" charset="0"/>
              </a:rPr>
              <a:t>TRIMA WORKFLOW DESIGNER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869268-3F34-4D28-99F2-730571D86800}"/>
              </a:ext>
            </a:extLst>
          </p:cNvPr>
          <p:cNvSpPr txBox="1"/>
          <p:nvPr/>
        </p:nvSpPr>
        <p:spPr>
          <a:xfrm>
            <a:off x="4396961" y="2921168"/>
            <a:ext cx="18293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TWD</a:t>
            </a:r>
            <a:endParaRPr lang="en-US" sz="6000" b="1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48310-5B6E-435E-9D76-F14D5D38A952}"/>
              </a:ext>
            </a:extLst>
          </p:cNvPr>
          <p:cNvSpPr txBox="1"/>
          <p:nvPr/>
        </p:nvSpPr>
        <p:spPr>
          <a:xfrm>
            <a:off x="4396961" y="3772632"/>
            <a:ext cx="1829347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pt-BR" sz="1200" dirty="0">
                <a:solidFill>
                  <a:srgbClr val="699BDD"/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Trima Workflow Designer</a:t>
            </a:r>
            <a:endParaRPr lang="en-US" sz="1200" dirty="0">
              <a:solidFill>
                <a:srgbClr val="699BDD"/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2C925F-12AA-4A3A-9DA6-4DA1903D72E6}"/>
              </a:ext>
            </a:extLst>
          </p:cNvPr>
          <p:cNvGrpSpPr/>
          <p:nvPr/>
        </p:nvGrpSpPr>
        <p:grpSpPr>
          <a:xfrm>
            <a:off x="242386" y="4053113"/>
            <a:ext cx="1484368" cy="1015663"/>
            <a:chOff x="1692677" y="4618411"/>
            <a:chExt cx="1484368" cy="10156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06AFC7-A013-4F71-A719-7FB4714301D5}"/>
                </a:ext>
              </a:extLst>
            </p:cNvPr>
            <p:cNvSpPr/>
            <p:nvPr/>
          </p:nvSpPr>
          <p:spPr>
            <a:xfrm>
              <a:off x="1692677" y="4618411"/>
              <a:ext cx="476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b="1" kern="300" spc="-100" dirty="0">
                  <a:solidFill>
                    <a:srgbClr val="699BDD"/>
                  </a:solidFill>
                  <a:latin typeface="Trebuchet MS" panose="020B0603020202020204" pitchFamily="34" charset="0"/>
                  <a:cs typeface="Arial" panose="020B0604020202020204" pitchFamily="34" charset="0"/>
                </a:rPr>
                <a:t>t</a:t>
              </a:r>
              <a:endParaRPr lang="en-US" sz="6000" b="1" kern="300" spc="-100" dirty="0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69DF3E-8493-4DD2-9F41-76F38BCA1D2A}"/>
                </a:ext>
              </a:extLst>
            </p:cNvPr>
            <p:cNvSpPr/>
            <p:nvPr/>
          </p:nvSpPr>
          <p:spPr>
            <a:xfrm>
              <a:off x="2003791" y="4618411"/>
              <a:ext cx="7745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b="1" kern="300" spc="-100" dirty="0">
                  <a:solidFill>
                    <a:srgbClr val="699BDD"/>
                  </a:solidFill>
                  <a:latin typeface="Trebuchet MS" panose="020B0603020202020204" pitchFamily="34" charset="0"/>
                  <a:cs typeface="Arial" panose="020B0604020202020204" pitchFamily="34" charset="0"/>
                </a:rPr>
                <a:t>w</a:t>
              </a:r>
              <a:endParaRPr lang="en-US" sz="6000" b="1" kern="300" spc="-100" dirty="0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8206E1-9303-49AB-9C10-A1F7FC8D4A06}"/>
                </a:ext>
              </a:extLst>
            </p:cNvPr>
            <p:cNvSpPr/>
            <p:nvPr/>
          </p:nvSpPr>
          <p:spPr>
            <a:xfrm>
              <a:off x="2557965" y="4618411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b="1" kern="300" spc="-100" dirty="0">
                  <a:solidFill>
                    <a:srgbClr val="699BDD"/>
                  </a:solidFill>
                  <a:latin typeface="Trebuchet MS" panose="020B0603020202020204" pitchFamily="34" charset="0"/>
                  <a:cs typeface="Arial" panose="020B0604020202020204" pitchFamily="34" charset="0"/>
                </a:rPr>
                <a:t>d</a:t>
              </a:r>
              <a:endParaRPr lang="en-US" sz="6000" b="1" kern="300" spc="-100" dirty="0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70E715-6CE9-4C3F-9686-02D07C3B8A1C}"/>
              </a:ext>
            </a:extLst>
          </p:cNvPr>
          <p:cNvSpPr txBox="1"/>
          <p:nvPr/>
        </p:nvSpPr>
        <p:spPr>
          <a:xfrm>
            <a:off x="193640" y="4950789"/>
            <a:ext cx="1581860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Trima Workflow Designer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478E4D-B9D9-446B-9AE6-521B3D93FFAC}"/>
              </a:ext>
            </a:extLst>
          </p:cNvPr>
          <p:cNvCxnSpPr>
            <a:cxnSpLocks/>
          </p:cNvCxnSpPr>
          <p:nvPr/>
        </p:nvCxnSpPr>
        <p:spPr>
          <a:xfrm flipH="1">
            <a:off x="278667" y="4914900"/>
            <a:ext cx="14118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B3A9746-B185-4BF1-AA67-134124CC3D9F}"/>
              </a:ext>
            </a:extLst>
          </p:cNvPr>
          <p:cNvGrpSpPr/>
          <p:nvPr/>
        </p:nvGrpSpPr>
        <p:grpSpPr>
          <a:xfrm>
            <a:off x="4106371" y="5508339"/>
            <a:ext cx="1484368" cy="1015663"/>
            <a:chOff x="1692677" y="4618411"/>
            <a:chExt cx="1484368" cy="10156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84127D-9E11-4C05-8E5B-050BBA3A2D3E}"/>
                </a:ext>
              </a:extLst>
            </p:cNvPr>
            <p:cNvSpPr/>
            <p:nvPr/>
          </p:nvSpPr>
          <p:spPr>
            <a:xfrm>
              <a:off x="1692677" y="4618411"/>
              <a:ext cx="476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b="1" kern="300" spc="-100" dirty="0">
                  <a:solidFill>
                    <a:srgbClr val="699BDD"/>
                  </a:solidFill>
                  <a:latin typeface="Trebuchet MS" panose="020B0603020202020204" pitchFamily="34" charset="0"/>
                  <a:cs typeface="Arial" panose="020B0604020202020204" pitchFamily="34" charset="0"/>
                </a:rPr>
                <a:t>t</a:t>
              </a:r>
              <a:endParaRPr lang="en-US" sz="6000" b="1" kern="300" spc="-100" dirty="0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2813FD-5A43-49B6-A824-FFA7BC2FD5ED}"/>
                </a:ext>
              </a:extLst>
            </p:cNvPr>
            <p:cNvSpPr/>
            <p:nvPr/>
          </p:nvSpPr>
          <p:spPr>
            <a:xfrm>
              <a:off x="2003791" y="4618411"/>
              <a:ext cx="7745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b="1" kern="300" spc="-100" dirty="0">
                  <a:solidFill>
                    <a:srgbClr val="699BDD"/>
                  </a:solidFill>
                  <a:latin typeface="Trebuchet MS" panose="020B0603020202020204" pitchFamily="34" charset="0"/>
                  <a:cs typeface="Arial" panose="020B0604020202020204" pitchFamily="34" charset="0"/>
                </a:rPr>
                <a:t>w</a:t>
              </a:r>
              <a:endParaRPr lang="en-US" sz="6000" b="1" kern="300" spc="-100" dirty="0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A5F3A2-363B-421E-AF4D-985BFA0242B7}"/>
                </a:ext>
              </a:extLst>
            </p:cNvPr>
            <p:cNvSpPr/>
            <p:nvPr/>
          </p:nvSpPr>
          <p:spPr>
            <a:xfrm>
              <a:off x="2557965" y="4618411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b="1" kern="300" spc="-100" dirty="0">
                  <a:solidFill>
                    <a:srgbClr val="699BDD"/>
                  </a:solidFill>
                  <a:latin typeface="Trebuchet MS" panose="020B0603020202020204" pitchFamily="34" charset="0"/>
                  <a:cs typeface="Arial" panose="020B0604020202020204" pitchFamily="34" charset="0"/>
                </a:rPr>
                <a:t>d</a:t>
              </a:r>
              <a:endParaRPr lang="en-US" sz="6000" b="1" kern="300" spc="-100" dirty="0">
                <a:solidFill>
                  <a:srgbClr val="699BDD"/>
                </a:solidFill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709C160-6572-4858-A813-CF3D85D3B9AF}"/>
              </a:ext>
            </a:extLst>
          </p:cNvPr>
          <p:cNvSpPr txBox="1"/>
          <p:nvPr/>
        </p:nvSpPr>
        <p:spPr>
          <a:xfrm>
            <a:off x="5621690" y="5709014"/>
            <a:ext cx="1937952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t-BR" sz="2000" spc="-1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Trima Workflow Designer</a:t>
            </a:r>
            <a:endParaRPr lang="en-US" sz="2000" spc="-1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D2B561-4AB3-49CA-B8DC-DD1F81628E4E}"/>
              </a:ext>
            </a:extLst>
          </p:cNvPr>
          <p:cNvCxnSpPr/>
          <p:nvPr/>
        </p:nvCxnSpPr>
        <p:spPr>
          <a:xfrm>
            <a:off x="5548575" y="5752475"/>
            <a:ext cx="0" cy="48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4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45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Ricardo</dc:creator>
  <cp:lastModifiedBy>Silva, Ricardo</cp:lastModifiedBy>
  <cp:revision>11</cp:revision>
  <dcterms:created xsi:type="dcterms:W3CDTF">2021-01-26T15:49:42Z</dcterms:created>
  <dcterms:modified xsi:type="dcterms:W3CDTF">2021-06-18T15:03:52Z</dcterms:modified>
</cp:coreProperties>
</file>