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B99"/>
    <a:srgbClr val="45888B"/>
    <a:srgbClr val="366C6B"/>
    <a:srgbClr val="4AA8A6"/>
    <a:srgbClr val="479F9D"/>
    <a:srgbClr val="3B686D"/>
    <a:srgbClr val="419795"/>
    <a:srgbClr val="51A9A9"/>
    <a:srgbClr val="499195"/>
    <a:srgbClr val="3B7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Ricardo" userId="7fb77c66-aa83-4d57-a45a-0656873759f3" providerId="ADAL" clId="{909E862A-B39C-40BB-A7C4-9149D33D9CF2}"/>
    <pc:docChg chg="undo custSel addSld modSld">
      <pc:chgData name="Silva, Ricardo" userId="7fb77c66-aa83-4d57-a45a-0656873759f3" providerId="ADAL" clId="{909E862A-B39C-40BB-A7C4-9149D33D9CF2}" dt="2020-06-09T03:04:53.824" v="474" actId="6549"/>
      <pc:docMkLst>
        <pc:docMk/>
      </pc:docMkLst>
      <pc:sldChg chg="addSp delSp modSp">
        <pc:chgData name="Silva, Ricardo" userId="7fb77c66-aa83-4d57-a45a-0656873759f3" providerId="ADAL" clId="{909E862A-B39C-40BB-A7C4-9149D33D9CF2}" dt="2020-06-09T01:35:53.676" v="454" actId="1036"/>
        <pc:sldMkLst>
          <pc:docMk/>
          <pc:sldMk cId="88962472" sldId="256"/>
        </pc:sldMkLst>
        <pc:spChg chg="mod">
          <ac:chgData name="Silva, Ricardo" userId="7fb77c66-aa83-4d57-a45a-0656873759f3" providerId="ADAL" clId="{909E862A-B39C-40BB-A7C4-9149D33D9CF2}" dt="2020-06-09T01:35:36.261" v="395" actId="12788"/>
          <ac:spMkLst>
            <pc:docMk/>
            <pc:sldMk cId="88962472" sldId="256"/>
            <ac:spMk id="5" creationId="{887A8268-605E-42F9-8ED7-A8783D1B8BDE}"/>
          </ac:spMkLst>
        </pc:spChg>
        <pc:spChg chg="mod">
          <ac:chgData name="Silva, Ricardo" userId="7fb77c66-aa83-4d57-a45a-0656873759f3" providerId="ADAL" clId="{909E862A-B39C-40BB-A7C4-9149D33D9CF2}" dt="2020-06-09T01:35:36.261" v="395" actId="12788"/>
          <ac:spMkLst>
            <pc:docMk/>
            <pc:sldMk cId="88962472" sldId="256"/>
            <ac:spMk id="6" creationId="{B8D80307-240F-424A-8FCB-AC85BAA50764}"/>
          </ac:spMkLst>
        </pc:spChg>
        <pc:spChg chg="mod">
          <ac:chgData name="Silva, Ricardo" userId="7fb77c66-aa83-4d57-a45a-0656873759f3" providerId="ADAL" clId="{909E862A-B39C-40BB-A7C4-9149D33D9CF2}" dt="2020-06-09T01:34:23.537" v="386" actId="339"/>
          <ac:spMkLst>
            <pc:docMk/>
            <pc:sldMk cId="88962472" sldId="256"/>
            <ac:spMk id="8" creationId="{0419A222-B006-4649-8EB2-2DE24F391658}"/>
          </ac:spMkLst>
        </pc:spChg>
        <pc:spChg chg="mod">
          <ac:chgData name="Silva, Ricardo" userId="7fb77c66-aa83-4d57-a45a-0656873759f3" providerId="ADAL" clId="{909E862A-B39C-40BB-A7C4-9149D33D9CF2}" dt="2020-06-09T01:34:23.537" v="386" actId="339"/>
          <ac:spMkLst>
            <pc:docMk/>
            <pc:sldMk cId="88962472" sldId="256"/>
            <ac:spMk id="10" creationId="{2C06F625-B811-4CF5-8459-21253BB67478}"/>
          </ac:spMkLst>
        </pc:spChg>
        <pc:spChg chg="mod">
          <ac:chgData name="Silva, Ricardo" userId="7fb77c66-aa83-4d57-a45a-0656873759f3" providerId="ADAL" clId="{909E862A-B39C-40BB-A7C4-9149D33D9CF2}" dt="2020-06-09T01:34:23.537" v="386" actId="339"/>
          <ac:spMkLst>
            <pc:docMk/>
            <pc:sldMk cId="88962472" sldId="256"/>
            <ac:spMk id="11" creationId="{FC86EBCD-AA8B-42AC-9BB1-E9C075C98CAF}"/>
          </ac:spMkLst>
        </pc:spChg>
        <pc:spChg chg="mod">
          <ac:chgData name="Silva, Ricardo" userId="7fb77c66-aa83-4d57-a45a-0656873759f3" providerId="ADAL" clId="{909E862A-B39C-40BB-A7C4-9149D33D9CF2}" dt="2020-06-09T01:34:23.537" v="386" actId="339"/>
          <ac:spMkLst>
            <pc:docMk/>
            <pc:sldMk cId="88962472" sldId="256"/>
            <ac:spMk id="12" creationId="{A8E85513-D178-4BE3-90BD-47D7FAD9BEA1}"/>
          </ac:spMkLst>
        </pc:spChg>
        <pc:spChg chg="mod">
          <ac:chgData name="Silva, Ricardo" userId="7fb77c66-aa83-4d57-a45a-0656873759f3" providerId="ADAL" clId="{909E862A-B39C-40BB-A7C4-9149D33D9CF2}" dt="2020-06-09T01:34:23.537" v="386" actId="339"/>
          <ac:spMkLst>
            <pc:docMk/>
            <pc:sldMk cId="88962472" sldId="256"/>
            <ac:spMk id="13" creationId="{A3BD32E5-BA6A-4A8E-8C6E-5ADD95B69DC8}"/>
          </ac:spMkLst>
        </pc:spChg>
        <pc:spChg chg="add del mod">
          <ac:chgData name="Silva, Ricardo" userId="7fb77c66-aa83-4d57-a45a-0656873759f3" providerId="ADAL" clId="{909E862A-B39C-40BB-A7C4-9149D33D9CF2}" dt="2020-06-08T12:26:14.463" v="91"/>
          <ac:spMkLst>
            <pc:docMk/>
            <pc:sldMk cId="88962472" sldId="256"/>
            <ac:spMk id="14" creationId="{99433B16-D85C-48FD-8499-0BDFA35AFC42}"/>
          </ac:spMkLst>
        </pc:spChg>
        <pc:spChg chg="add mod ord">
          <ac:chgData name="Silva, Ricardo" userId="7fb77c66-aa83-4d57-a45a-0656873759f3" providerId="ADAL" clId="{909E862A-B39C-40BB-A7C4-9149D33D9CF2}" dt="2020-06-09T01:35:53.676" v="454" actId="1036"/>
          <ac:spMkLst>
            <pc:docMk/>
            <pc:sldMk cId="88962472" sldId="256"/>
            <ac:spMk id="15" creationId="{1EC35677-6165-4029-A3AD-484C3339A1E0}"/>
          </ac:spMkLst>
        </pc:spChg>
        <pc:spChg chg="add mod">
          <ac:chgData name="Silva, Ricardo" userId="7fb77c66-aa83-4d57-a45a-0656873759f3" providerId="ADAL" clId="{909E862A-B39C-40BB-A7C4-9149D33D9CF2}" dt="2020-06-09T01:35:36.261" v="395" actId="12788"/>
          <ac:spMkLst>
            <pc:docMk/>
            <pc:sldMk cId="88962472" sldId="256"/>
            <ac:spMk id="16" creationId="{B83EA2C6-A627-4E5E-96A7-520D3D8FF1C2}"/>
          </ac:spMkLst>
        </pc:spChg>
        <pc:spChg chg="add mod">
          <ac:chgData name="Silva, Ricardo" userId="7fb77c66-aa83-4d57-a45a-0656873759f3" providerId="ADAL" clId="{909E862A-B39C-40BB-A7C4-9149D33D9CF2}" dt="2020-06-09T01:35:36.261" v="395" actId="12788"/>
          <ac:spMkLst>
            <pc:docMk/>
            <pc:sldMk cId="88962472" sldId="256"/>
            <ac:spMk id="17" creationId="{71AE34AA-8D3D-4D84-A37E-BB4944CDD5B1}"/>
          </ac:spMkLst>
        </pc:spChg>
        <pc:picChg chg="del mod ord">
          <ac:chgData name="Silva, Ricardo" userId="7fb77c66-aa83-4d57-a45a-0656873759f3" providerId="ADAL" clId="{909E862A-B39C-40BB-A7C4-9149D33D9CF2}" dt="2020-06-09T01:34:53.059" v="391" actId="478"/>
          <ac:picMkLst>
            <pc:docMk/>
            <pc:sldMk cId="88962472" sldId="256"/>
            <ac:picMk id="4" creationId="{2E259C85-629B-4B21-97B0-CF7E038BD8B7}"/>
          </ac:picMkLst>
        </pc:picChg>
      </pc:sldChg>
      <pc:sldChg chg="modSp add">
        <pc:chgData name="Silva, Ricardo" userId="7fb77c66-aa83-4d57-a45a-0656873759f3" providerId="ADAL" clId="{909E862A-B39C-40BB-A7C4-9149D33D9CF2}" dt="2020-06-09T02:35:18.836" v="456" actId="1076"/>
        <pc:sldMkLst>
          <pc:docMk/>
          <pc:sldMk cId="1168369926" sldId="257"/>
        </pc:sldMkLst>
        <pc:picChg chg="mod">
          <ac:chgData name="Silva, Ricardo" userId="7fb77c66-aa83-4d57-a45a-0656873759f3" providerId="ADAL" clId="{909E862A-B39C-40BB-A7C4-9149D33D9CF2}" dt="2020-06-09T02:35:18.836" v="456" actId="1076"/>
          <ac:picMkLst>
            <pc:docMk/>
            <pc:sldMk cId="1168369926" sldId="257"/>
            <ac:picMk id="4" creationId="{2E259C85-629B-4B21-97B0-CF7E038BD8B7}"/>
          </ac:picMkLst>
        </pc:picChg>
      </pc:sldChg>
      <pc:sldChg chg="addSp delSp modSp add">
        <pc:chgData name="Silva, Ricardo" userId="7fb77c66-aa83-4d57-a45a-0656873759f3" providerId="ADAL" clId="{909E862A-B39C-40BB-A7C4-9149D33D9CF2}" dt="2020-06-09T03:04:53.824" v="474" actId="6549"/>
        <pc:sldMkLst>
          <pc:docMk/>
          <pc:sldMk cId="1624639202" sldId="258"/>
        </pc:sldMkLst>
        <pc:spChg chg="del">
          <ac:chgData name="Silva, Ricardo" userId="7fb77c66-aa83-4d57-a45a-0656873759f3" providerId="ADAL" clId="{909E862A-B39C-40BB-A7C4-9149D33D9CF2}" dt="2020-06-09T03:03:33.562" v="458" actId="478"/>
          <ac:spMkLst>
            <pc:docMk/>
            <pc:sldMk cId="1624639202" sldId="258"/>
            <ac:spMk id="2" creationId="{20DF75BB-3580-43E4-8314-78A4064D1972}"/>
          </ac:spMkLst>
        </pc:spChg>
        <pc:spChg chg="del">
          <ac:chgData name="Silva, Ricardo" userId="7fb77c66-aa83-4d57-a45a-0656873759f3" providerId="ADAL" clId="{909E862A-B39C-40BB-A7C4-9149D33D9CF2}" dt="2020-06-09T03:03:33.562" v="458" actId="478"/>
          <ac:spMkLst>
            <pc:docMk/>
            <pc:sldMk cId="1624639202" sldId="258"/>
            <ac:spMk id="3" creationId="{F0D783D4-9E0C-427A-965A-BD2CA28FFE8F}"/>
          </ac:spMkLst>
        </pc:spChg>
        <pc:spChg chg="add mod">
          <ac:chgData name="Silva, Ricardo" userId="7fb77c66-aa83-4d57-a45a-0656873759f3" providerId="ADAL" clId="{909E862A-B39C-40BB-A7C4-9149D33D9CF2}" dt="2020-06-09T03:04:53.824" v="474" actId="6549"/>
          <ac:spMkLst>
            <pc:docMk/>
            <pc:sldMk cId="1624639202" sldId="258"/>
            <ac:spMk id="5" creationId="{0169B047-8123-4866-AE0D-5E19F5650A2C}"/>
          </ac:spMkLst>
        </pc:spChg>
        <pc:picChg chg="add mod modCrop">
          <ac:chgData name="Silva, Ricardo" userId="7fb77c66-aa83-4d57-a45a-0656873759f3" providerId="ADAL" clId="{909E862A-B39C-40BB-A7C4-9149D33D9CF2}" dt="2020-06-09T03:03:59.180" v="466" actId="14100"/>
          <ac:picMkLst>
            <pc:docMk/>
            <pc:sldMk cId="1624639202" sldId="258"/>
            <ac:picMk id="4" creationId="{F1ED19C0-23B9-4147-8206-3E2A4EAA2290}"/>
          </ac:picMkLst>
        </pc:picChg>
      </pc:sldChg>
    </pc:docChg>
  </pc:docChgLst>
  <pc:docChgLst>
    <pc:chgData name="Silva, Ricardo" userId="7fb77c66-aa83-4d57-a45a-0656873759f3" providerId="ADAL" clId="{5E7C3F6F-0E53-4FD0-8F14-A195515614AC}"/>
    <pc:docChg chg="undo custSel modSld">
      <pc:chgData name="Silva, Ricardo" userId="7fb77c66-aa83-4d57-a45a-0656873759f3" providerId="ADAL" clId="{5E7C3F6F-0E53-4FD0-8F14-A195515614AC}" dt="2020-07-07T11:46:18.820" v="39" actId="164"/>
      <pc:docMkLst>
        <pc:docMk/>
      </pc:docMkLst>
      <pc:sldChg chg="addSp delSp modSp">
        <pc:chgData name="Silva, Ricardo" userId="7fb77c66-aa83-4d57-a45a-0656873759f3" providerId="ADAL" clId="{5E7C3F6F-0E53-4FD0-8F14-A195515614AC}" dt="2020-07-07T11:46:18.820" v="39" actId="164"/>
        <pc:sldMkLst>
          <pc:docMk/>
          <pc:sldMk cId="88962472" sldId="256"/>
        </pc:sldMkLst>
        <pc:spChg chg="add del mod">
          <ac:chgData name="Silva, Ricardo" userId="7fb77c66-aa83-4d57-a45a-0656873759f3" providerId="ADAL" clId="{5E7C3F6F-0E53-4FD0-8F14-A195515614AC}" dt="2020-07-07T11:34:46.846" v="7" actId="478"/>
          <ac:spMkLst>
            <pc:docMk/>
            <pc:sldMk cId="88962472" sldId="256"/>
            <ac:spMk id="4" creationId="{BE416CF0-8A4A-4354-BDF6-3493850DCCAC}"/>
          </ac:spMkLst>
        </pc:spChg>
        <pc:spChg chg="mod">
          <ac:chgData name="Silva, Ricardo" userId="7fb77c66-aa83-4d57-a45a-0656873759f3" providerId="ADAL" clId="{5E7C3F6F-0E53-4FD0-8F14-A195515614AC}" dt="2020-07-07T11:23:28.627" v="0" actId="164"/>
          <ac:spMkLst>
            <pc:docMk/>
            <pc:sldMk cId="88962472" sldId="256"/>
            <ac:spMk id="5" creationId="{887A8268-605E-42F9-8ED7-A8783D1B8BDE}"/>
          </ac:spMkLst>
        </pc:spChg>
        <pc:spChg chg="mod">
          <ac:chgData name="Silva, Ricardo" userId="7fb77c66-aa83-4d57-a45a-0656873759f3" providerId="ADAL" clId="{5E7C3F6F-0E53-4FD0-8F14-A195515614AC}" dt="2020-07-07T11:46:18.820" v="39" actId="164"/>
          <ac:spMkLst>
            <pc:docMk/>
            <pc:sldMk cId="88962472" sldId="256"/>
            <ac:spMk id="6" creationId="{B8D80307-240F-424A-8FCB-AC85BAA50764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8" creationId="{0419A222-B006-4649-8EB2-2DE24F391658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10" creationId="{2C06F625-B811-4CF5-8459-21253BB67478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11" creationId="{FC86EBCD-AA8B-42AC-9BB1-E9C075C98CAF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12" creationId="{A8E85513-D178-4BE3-90BD-47D7FAD9BEA1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13" creationId="{A3BD32E5-BA6A-4A8E-8C6E-5ADD95B69DC8}"/>
          </ac:spMkLst>
        </pc:spChg>
        <pc:spChg chg="mod">
          <ac:chgData name="Silva, Ricardo" userId="7fb77c66-aa83-4d57-a45a-0656873759f3" providerId="ADAL" clId="{5E7C3F6F-0E53-4FD0-8F14-A195515614AC}" dt="2020-07-07T11:23:28.627" v="0" actId="164"/>
          <ac:spMkLst>
            <pc:docMk/>
            <pc:sldMk cId="88962472" sldId="256"/>
            <ac:spMk id="15" creationId="{1EC35677-6165-4029-A3AD-484C3339A1E0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16" creationId="{B83EA2C6-A627-4E5E-96A7-520D3D8FF1C2}"/>
          </ac:spMkLst>
        </pc:spChg>
        <pc:spChg chg="del">
          <ac:chgData name="Silva, Ricardo" userId="7fb77c66-aa83-4d57-a45a-0656873759f3" providerId="ADAL" clId="{5E7C3F6F-0E53-4FD0-8F14-A195515614AC}" dt="2020-07-07T11:26:23.968" v="3" actId="478"/>
          <ac:spMkLst>
            <pc:docMk/>
            <pc:sldMk cId="88962472" sldId="256"/>
            <ac:spMk id="17" creationId="{71AE34AA-8D3D-4D84-A37E-BB4944CDD5B1}"/>
          </ac:spMkLst>
        </pc:spChg>
        <pc:spChg chg="add del mod">
          <ac:chgData name="Silva, Ricardo" userId="7fb77c66-aa83-4d57-a45a-0656873759f3" providerId="ADAL" clId="{5E7C3F6F-0E53-4FD0-8F14-A195515614AC}" dt="2020-07-07T11:40:58.643" v="16"/>
          <ac:spMkLst>
            <pc:docMk/>
            <pc:sldMk cId="88962472" sldId="256"/>
            <ac:spMk id="18" creationId="{821A7DE5-BE30-4BB7-9786-2F877BBA3AA7}"/>
          </ac:spMkLst>
        </pc:spChg>
        <pc:spChg chg="add del mod">
          <ac:chgData name="Silva, Ricardo" userId="7fb77c66-aa83-4d57-a45a-0656873759f3" providerId="ADAL" clId="{5E7C3F6F-0E53-4FD0-8F14-A195515614AC}" dt="2020-07-07T11:40:58.643" v="16"/>
          <ac:spMkLst>
            <pc:docMk/>
            <pc:sldMk cId="88962472" sldId="256"/>
            <ac:spMk id="19" creationId="{0D582EBE-40E2-4733-9173-5C471F8FBC96}"/>
          </ac:spMkLst>
        </pc:spChg>
        <pc:spChg chg="add del mod">
          <ac:chgData name="Silva, Ricardo" userId="7fb77c66-aa83-4d57-a45a-0656873759f3" providerId="ADAL" clId="{5E7C3F6F-0E53-4FD0-8F14-A195515614AC}" dt="2020-07-07T11:40:58.643" v="16"/>
          <ac:spMkLst>
            <pc:docMk/>
            <pc:sldMk cId="88962472" sldId="256"/>
            <ac:spMk id="20" creationId="{3495360B-02D1-4C80-A839-89A76B8F7CAE}"/>
          </ac:spMkLst>
        </pc:spChg>
        <pc:spChg chg="add del mod">
          <ac:chgData name="Silva, Ricardo" userId="7fb77c66-aa83-4d57-a45a-0656873759f3" providerId="ADAL" clId="{5E7C3F6F-0E53-4FD0-8F14-A195515614AC}" dt="2020-07-07T11:40:58.643" v="16"/>
          <ac:spMkLst>
            <pc:docMk/>
            <pc:sldMk cId="88962472" sldId="256"/>
            <ac:spMk id="21" creationId="{22E6AA0C-7E29-4B56-BFF2-EB4011D35004}"/>
          </ac:spMkLst>
        </pc:spChg>
        <pc:spChg chg="add del mod">
          <ac:chgData name="Silva, Ricardo" userId="7fb77c66-aa83-4d57-a45a-0656873759f3" providerId="ADAL" clId="{5E7C3F6F-0E53-4FD0-8F14-A195515614AC}" dt="2020-07-07T11:40:58.643" v="16"/>
          <ac:spMkLst>
            <pc:docMk/>
            <pc:sldMk cId="88962472" sldId="256"/>
            <ac:spMk id="22" creationId="{20D12C3E-F019-402B-AD62-3DBD58E5569A}"/>
          </ac:spMkLst>
        </pc:spChg>
        <pc:spChg chg="add mod">
          <ac:chgData name="Silva, Ricardo" userId="7fb77c66-aa83-4d57-a45a-0656873759f3" providerId="ADAL" clId="{5E7C3F6F-0E53-4FD0-8F14-A195515614AC}" dt="2020-07-07T11:42:35.708" v="38" actId="207"/>
          <ac:spMkLst>
            <pc:docMk/>
            <pc:sldMk cId="88962472" sldId="256"/>
            <ac:spMk id="23" creationId="{9BB3F7C6-368F-4586-A869-1A3E59F08159}"/>
          </ac:spMkLst>
        </pc:spChg>
        <pc:spChg chg="add mod">
          <ac:chgData name="Silva, Ricardo" userId="7fb77c66-aa83-4d57-a45a-0656873759f3" providerId="ADAL" clId="{5E7C3F6F-0E53-4FD0-8F14-A195515614AC}" dt="2020-07-07T11:41:18.860" v="30" actId="408"/>
          <ac:spMkLst>
            <pc:docMk/>
            <pc:sldMk cId="88962472" sldId="256"/>
            <ac:spMk id="24" creationId="{C8C8773A-341A-4DFF-BFE3-08132F50A3BE}"/>
          </ac:spMkLst>
        </pc:spChg>
        <pc:spChg chg="add mod">
          <ac:chgData name="Silva, Ricardo" userId="7fb77c66-aa83-4d57-a45a-0656873759f3" providerId="ADAL" clId="{5E7C3F6F-0E53-4FD0-8F14-A195515614AC}" dt="2020-07-07T11:41:18.860" v="30" actId="408"/>
          <ac:spMkLst>
            <pc:docMk/>
            <pc:sldMk cId="88962472" sldId="256"/>
            <ac:spMk id="25" creationId="{4A6B2E5E-93E7-4FD5-BD7F-63FD9CDE4F9D}"/>
          </ac:spMkLst>
        </pc:spChg>
        <pc:spChg chg="add mod">
          <ac:chgData name="Silva, Ricardo" userId="7fb77c66-aa83-4d57-a45a-0656873759f3" providerId="ADAL" clId="{5E7C3F6F-0E53-4FD0-8F14-A195515614AC}" dt="2020-07-07T11:41:18.860" v="30" actId="408"/>
          <ac:spMkLst>
            <pc:docMk/>
            <pc:sldMk cId="88962472" sldId="256"/>
            <ac:spMk id="26" creationId="{1B12E4E3-4BBD-4969-95FC-48FCE428443C}"/>
          </ac:spMkLst>
        </pc:spChg>
        <pc:spChg chg="add mod">
          <ac:chgData name="Silva, Ricardo" userId="7fb77c66-aa83-4d57-a45a-0656873759f3" providerId="ADAL" clId="{5E7C3F6F-0E53-4FD0-8F14-A195515614AC}" dt="2020-07-07T11:41:18.860" v="30" actId="408"/>
          <ac:spMkLst>
            <pc:docMk/>
            <pc:sldMk cId="88962472" sldId="256"/>
            <ac:spMk id="27" creationId="{737B86AC-8E9E-4FC0-AC8B-5E53A24E288D}"/>
          </ac:spMkLst>
        </pc:spChg>
        <pc:grpChg chg="add mod">
          <ac:chgData name="Silva, Ricardo" userId="7fb77c66-aa83-4d57-a45a-0656873759f3" providerId="ADAL" clId="{5E7C3F6F-0E53-4FD0-8F14-A195515614AC}" dt="2020-07-07T11:46:18.820" v="39" actId="164"/>
          <ac:grpSpMkLst>
            <pc:docMk/>
            <pc:sldMk cId="88962472" sldId="256"/>
            <ac:grpSpMk id="2" creationId="{2866766F-C8EB-4086-B674-D330715C180B}"/>
          </ac:grpSpMkLst>
        </pc:grpChg>
        <pc:grpChg chg="add mod">
          <ac:chgData name="Silva, Ricardo" userId="7fb77c66-aa83-4d57-a45a-0656873759f3" providerId="ADAL" clId="{5E7C3F6F-0E53-4FD0-8F14-A195515614AC}" dt="2020-07-07T11:46:18.820" v="39" actId="164"/>
          <ac:grpSpMkLst>
            <pc:docMk/>
            <pc:sldMk cId="88962472" sldId="256"/>
            <ac:grpSpMk id="7" creationId="{81E496CA-277B-4157-90D5-753D41345523}"/>
          </ac:grpSpMkLst>
        </pc:grpChg>
        <pc:picChg chg="add del">
          <ac:chgData name="Silva, Ricardo" userId="7fb77c66-aa83-4d57-a45a-0656873759f3" providerId="ADAL" clId="{5E7C3F6F-0E53-4FD0-8F14-A195515614AC}" dt="2020-07-07T11:26:18.678" v="2" actId="478"/>
          <ac:picMkLst>
            <pc:docMk/>
            <pc:sldMk cId="88962472" sldId="256"/>
            <ac:picMk id="3" creationId="{5535861C-8354-40A0-91BB-7894D7C723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33C7-3FBE-463A-AF56-B9C95EAE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32964-AF27-4979-A9FF-C1794C67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D3AB-C224-435D-A213-B7BE87A8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2A05-A6DC-42DD-AD39-3BBADEB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2143-DBCA-4A84-A364-0A4F526A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8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0C5E-0B72-400E-B114-6D8024F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0BED5-BB5E-4D97-8753-08DF3E10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1450-B99E-48A9-B56B-66A71190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988E-F0CB-42BE-9D65-26FBA182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87B0-2486-40C5-9756-3E9DF9B3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8B15E-2BD3-4B88-A776-54D8EC4C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10BC-6D46-48F0-BC1F-D2AE53922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35EB-8E1B-41A8-AF61-2981816A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AE73-0E8E-46C2-AA35-18AEAABA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28B7-E19A-41BA-B73C-6C8D966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26AA-F992-4492-997D-BFFBDB3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1885-2C57-4A25-AF42-6BDDA05A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EE76-80CF-484A-8053-0215D3F7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7C10-1183-45A7-BC98-DC72629B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9CED-80DB-4162-AC07-99442C93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7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6829-6589-4E98-9864-621C998D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B2DF-9E0E-4BD0-8ACA-FB6604E2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5DA0-9E5E-4A24-99B8-EB5A29EF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7224-7B1A-4C26-9391-F8F8E88F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5A96-4B02-4EB7-BAAF-A5B274F9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7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3C4-BF20-4D43-ACDB-934776CB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C692-E518-4307-9C2A-131F31DFF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17720-D48D-499F-87E9-28B5F048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6E889-3B9D-4A33-96D4-713E0D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66E83-9B23-4A8B-9795-EA953B99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CB9E-1004-4957-B6A4-F406FD5C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DF77-24AF-4121-821F-E7BA91CC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31BB-E5EA-4B83-80FF-BA24E88E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00010-ADC5-4C20-8F86-0649CD68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CDB25-EB8E-4AFB-A769-C2A637EFE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B24BB-CF1B-41DF-9D11-EFA1053D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5A740-E666-4160-8905-A55C350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C58C4-9B60-44C3-BCFD-7E75FDB5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EFEF2-DC8A-4771-8BD9-453FE4ED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2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D345-0C25-4E13-9BEC-34DE0211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8EA31-A501-4125-ADE8-11FFEAC3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49B9B-8DDC-48C9-B964-5D6F69F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05BD-EA00-4A87-A0E9-39EEF3A2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15487-B0F8-4431-B669-F52FC3B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4EB5A-3403-4547-AF95-C15221DD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9F7B-BFE5-4349-B50F-B426BE5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87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E7EF-F53A-42E2-A534-D692B712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4937-3576-462A-90CB-BE591762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707FF-CB03-40E2-A47C-C1F8A60D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BAFD-BC8E-49D3-A3AD-ECC7FD38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49A2-265B-416F-B91A-95A2B095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33B2-D7AB-4B2F-8D42-1D0F374E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73DA-7738-4831-9CD5-C0F19282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AE5DF-1DDB-4FEE-B730-B9EE46AA4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2FBA8-CF58-45DB-A633-E8AA7AC5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C004-48BB-4651-A9C6-D1954919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B2E8-69AA-4514-A29C-9D7EBC00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4208-6733-4F00-9940-D99B7B7E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1174B-DFEA-42F1-B3A9-50449221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F3AA-56CE-4229-B9FD-FC4D1A42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16C3-A37B-46C7-8F27-6F6C6F0B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5F84-EC3A-4AD4-87A5-A4418317F33D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F2C5-AB4E-46CB-BAEF-8A2AD0EF0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BB2F-A2BE-4C70-A91E-AF7A1350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511D-1E64-4463-BC4C-408AF6E7E8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E496CA-277B-4157-90D5-753D41345523}"/>
              </a:ext>
            </a:extLst>
          </p:cNvPr>
          <p:cNvGrpSpPr/>
          <p:nvPr/>
        </p:nvGrpSpPr>
        <p:grpSpPr>
          <a:xfrm>
            <a:off x="2911095" y="1937982"/>
            <a:ext cx="6276513" cy="3108064"/>
            <a:chOff x="2911095" y="1937982"/>
            <a:chExt cx="6276513" cy="31080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66766F-C8EB-4086-B674-D330715C180B}"/>
                </a:ext>
              </a:extLst>
            </p:cNvPr>
            <p:cNvGrpSpPr/>
            <p:nvPr/>
          </p:nvGrpSpPr>
          <p:grpSpPr>
            <a:xfrm>
              <a:off x="2911095" y="1937982"/>
              <a:ext cx="6276513" cy="3108064"/>
              <a:chOff x="2911095" y="1937982"/>
              <a:chExt cx="6276513" cy="31080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C35677-6165-4029-A3AD-484C3339A1E0}"/>
                  </a:ext>
                </a:extLst>
              </p:cNvPr>
              <p:cNvSpPr/>
              <p:nvPr/>
            </p:nvSpPr>
            <p:spPr>
              <a:xfrm>
                <a:off x="3031608" y="2058046"/>
                <a:ext cx="6156000" cy="2988000"/>
              </a:xfrm>
              <a:prstGeom prst="roundRect">
                <a:avLst>
                  <a:gd name="adj" fmla="val 4124"/>
                </a:avLst>
              </a:prstGeom>
              <a:solidFill>
                <a:srgbClr val="6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87A8268-605E-42F9-8ED7-A8783D1B8BDE}"/>
                  </a:ext>
                </a:extLst>
              </p:cNvPr>
              <p:cNvSpPr/>
              <p:nvPr/>
            </p:nvSpPr>
            <p:spPr>
              <a:xfrm>
                <a:off x="2911095" y="1937982"/>
                <a:ext cx="6156000" cy="2988000"/>
              </a:xfrm>
              <a:prstGeom prst="roundRect">
                <a:avLst>
                  <a:gd name="adj" fmla="val 4124"/>
                </a:avLst>
              </a:prstGeom>
              <a:gradFill>
                <a:gsLst>
                  <a:gs pos="0">
                    <a:srgbClr val="419795"/>
                  </a:gs>
                  <a:gs pos="48000">
                    <a:srgbClr val="479797"/>
                  </a:gs>
                  <a:gs pos="100000">
                    <a:srgbClr val="3B686D"/>
                  </a:gs>
                </a:gsLst>
                <a:lin ang="54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8D80307-240F-424A-8FCB-AC85BAA50764}"/>
                </a:ext>
              </a:extLst>
            </p:cNvPr>
            <p:cNvSpPr/>
            <p:nvPr/>
          </p:nvSpPr>
          <p:spPr>
            <a:xfrm>
              <a:off x="3072668" y="2405870"/>
              <a:ext cx="5832855" cy="1804179"/>
            </a:xfrm>
            <a:prstGeom prst="roundRect">
              <a:avLst>
                <a:gd name="adj" fmla="val 4124"/>
              </a:avLst>
            </a:prstGeom>
            <a:solidFill>
              <a:srgbClr val="4AA8A6"/>
            </a:solidFill>
            <a:ln>
              <a:noFill/>
            </a:ln>
            <a:scene3d>
              <a:camera prst="orthographicFront"/>
              <a:lightRig rig="threePt" dir="t">
                <a:rot lat="0" lon="0" rev="9600000"/>
              </a:lightRig>
            </a:scene3d>
            <a:sp3d>
              <a:bevelT w="95250" h="571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BB3F7C6-368F-4586-A869-1A3E59F08159}"/>
              </a:ext>
            </a:extLst>
          </p:cNvPr>
          <p:cNvSpPr/>
          <p:nvPr/>
        </p:nvSpPr>
        <p:spPr>
          <a:xfrm>
            <a:off x="3072668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0">
                <a:srgbClr val="499B99"/>
              </a:gs>
              <a:gs pos="48000">
                <a:srgbClr val="45888B"/>
              </a:gs>
              <a:gs pos="100000">
                <a:srgbClr val="366C6B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b="1" dirty="0">
              <a:solidFill>
                <a:srgbClr val="FFFF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C8773A-341A-4DFF-BFE3-08132F50A3BE}"/>
              </a:ext>
            </a:extLst>
          </p:cNvPr>
          <p:cNvSpPr/>
          <p:nvPr/>
        </p:nvSpPr>
        <p:spPr>
          <a:xfrm>
            <a:off x="4242882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Btn2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6B2E5E-93E7-4FD5-BD7F-63FD9CDE4F9D}"/>
              </a:ext>
            </a:extLst>
          </p:cNvPr>
          <p:cNvSpPr/>
          <p:nvPr/>
        </p:nvSpPr>
        <p:spPr>
          <a:xfrm>
            <a:off x="5413096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Btn3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12E4E3-4BBD-4969-95FC-48FCE428443C}"/>
              </a:ext>
            </a:extLst>
          </p:cNvPr>
          <p:cNvSpPr/>
          <p:nvPr/>
        </p:nvSpPr>
        <p:spPr>
          <a:xfrm>
            <a:off x="6583310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Bnt4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37B86AC-8E9E-4FC0-AC8B-5E53A24E288D}"/>
              </a:ext>
            </a:extLst>
          </p:cNvPr>
          <p:cNvSpPr/>
          <p:nvPr/>
        </p:nvSpPr>
        <p:spPr>
          <a:xfrm>
            <a:off x="7753523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Bnt5</a:t>
            </a:r>
          </a:p>
        </p:txBody>
      </p:sp>
    </p:spTree>
    <p:extLst>
      <p:ext uri="{BB962C8B-B14F-4D97-AF65-F5344CB8AC3E}">
        <p14:creationId xmlns:p14="http://schemas.microsoft.com/office/powerpoint/2010/main" val="8896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259C85-629B-4B21-97B0-CF7E038B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8078" y="1"/>
            <a:ext cx="9155844" cy="685799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35677-6165-4029-A3AD-484C3339A1E0}"/>
              </a:ext>
            </a:extLst>
          </p:cNvPr>
          <p:cNvSpPr/>
          <p:nvPr/>
        </p:nvSpPr>
        <p:spPr>
          <a:xfrm>
            <a:off x="3095108" y="2159646"/>
            <a:ext cx="6156000" cy="2988000"/>
          </a:xfrm>
          <a:prstGeom prst="roundRect">
            <a:avLst>
              <a:gd name="adj" fmla="val 4124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7A8268-605E-42F9-8ED7-A8783D1B8BDE}"/>
              </a:ext>
            </a:extLst>
          </p:cNvPr>
          <p:cNvSpPr/>
          <p:nvPr/>
        </p:nvSpPr>
        <p:spPr>
          <a:xfrm>
            <a:off x="2911095" y="1937982"/>
            <a:ext cx="6156000" cy="2988000"/>
          </a:xfrm>
          <a:prstGeom prst="roundRect">
            <a:avLst>
              <a:gd name="adj" fmla="val 4124"/>
            </a:avLst>
          </a:prstGeom>
          <a:gradFill>
            <a:gsLst>
              <a:gs pos="0">
                <a:srgbClr val="48A8A6"/>
              </a:gs>
              <a:gs pos="48000">
                <a:srgbClr val="479797"/>
              </a:gs>
              <a:gs pos="100000">
                <a:srgbClr val="42757A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80307-240F-424A-8FCB-AC85BAA50764}"/>
              </a:ext>
            </a:extLst>
          </p:cNvPr>
          <p:cNvSpPr/>
          <p:nvPr/>
        </p:nvSpPr>
        <p:spPr>
          <a:xfrm>
            <a:off x="3063495" y="2405870"/>
            <a:ext cx="5832855" cy="1804179"/>
          </a:xfrm>
          <a:prstGeom prst="roundRect">
            <a:avLst>
              <a:gd name="adj" fmla="val 4124"/>
            </a:avLst>
          </a:prstGeom>
          <a:solidFill>
            <a:srgbClr val="4FB1AF"/>
          </a:solidFill>
          <a:ln>
            <a:noFill/>
          </a:ln>
          <a:scene3d>
            <a:camera prst="orthographicFront"/>
            <a:lightRig rig="threePt" dir="t">
              <a:rot lat="0" lon="0" rev="9600000"/>
            </a:lightRig>
          </a:scene3d>
          <a:sp3d>
            <a:bevelT w="95250" h="571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19A222-B006-4649-8EB2-2DE24F391658}"/>
              </a:ext>
            </a:extLst>
          </p:cNvPr>
          <p:cNvSpPr/>
          <p:nvPr/>
        </p:nvSpPr>
        <p:spPr>
          <a:xfrm>
            <a:off x="3050694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Btn1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6F625-B811-4CF5-8459-21253BB67478}"/>
              </a:ext>
            </a:extLst>
          </p:cNvPr>
          <p:cNvSpPr/>
          <p:nvPr/>
        </p:nvSpPr>
        <p:spPr>
          <a:xfrm>
            <a:off x="4223292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Btn2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86EBCD-AA8B-42AC-9BB1-E9C075C98CAF}"/>
              </a:ext>
            </a:extLst>
          </p:cNvPr>
          <p:cNvSpPr/>
          <p:nvPr/>
        </p:nvSpPr>
        <p:spPr>
          <a:xfrm>
            <a:off x="5395890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Btn3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E85513-D178-4BE3-90BD-47D7FAD9BEA1}"/>
              </a:ext>
            </a:extLst>
          </p:cNvPr>
          <p:cNvSpPr/>
          <p:nvPr/>
        </p:nvSpPr>
        <p:spPr>
          <a:xfrm>
            <a:off x="6568488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Bnt4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BD32E5-BA6A-4A8E-8C6E-5ADD95B69DC8}"/>
              </a:ext>
            </a:extLst>
          </p:cNvPr>
          <p:cNvSpPr/>
          <p:nvPr/>
        </p:nvSpPr>
        <p:spPr>
          <a:xfrm>
            <a:off x="7741086" y="4297333"/>
            <a:ext cx="1152000" cy="41910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51A2A5"/>
              </a:gs>
              <a:gs pos="0">
                <a:srgbClr val="64BAB9"/>
              </a:gs>
              <a:gs pos="100000">
                <a:srgbClr val="438585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rgbClr val="FFFF00"/>
                </a:solidFill>
              </a:rPr>
              <a:t>Bnt5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EA2C6-A627-4E5E-96A7-520D3D8FF1C2}"/>
              </a:ext>
            </a:extLst>
          </p:cNvPr>
          <p:cNvSpPr txBox="1"/>
          <p:nvPr/>
        </p:nvSpPr>
        <p:spPr>
          <a:xfrm>
            <a:off x="3063495" y="1957845"/>
            <a:ext cx="5844105" cy="477054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 algn="ctr"/>
            <a:r>
              <a:rPr lang="pt-BR" sz="2500" b="1" dirty="0" err="1">
                <a:solidFill>
                  <a:srgbClr val="FFFF00"/>
                </a:solidFill>
              </a:rPr>
              <a:t>Arm</a:t>
            </a:r>
            <a:r>
              <a:rPr lang="pt-BR" sz="2500" b="1" dirty="0">
                <a:solidFill>
                  <a:srgbClr val="FFFF00"/>
                </a:solidFill>
              </a:rPr>
              <a:t> </a:t>
            </a:r>
            <a:r>
              <a:rPr lang="pt-BR" sz="2500" b="1" dirty="0" err="1">
                <a:solidFill>
                  <a:srgbClr val="FFFF00"/>
                </a:solidFill>
              </a:rPr>
              <a:t>selection</a:t>
            </a:r>
            <a:endParaRPr lang="pt-BR" sz="25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E34AA-8D3D-4D84-A37E-BB4944CDD5B1}"/>
              </a:ext>
            </a:extLst>
          </p:cNvPr>
          <p:cNvSpPr txBox="1"/>
          <p:nvPr/>
        </p:nvSpPr>
        <p:spPr>
          <a:xfrm>
            <a:off x="3082145" y="2446786"/>
            <a:ext cx="5814205" cy="415498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arm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will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used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BR" sz="2000" b="1" dirty="0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b="1" dirty="0" err="1">
                <a:solidFill>
                  <a:srgbClr val="FFFF00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donation</a:t>
            </a:r>
            <a:endParaRPr lang="pt-BR" sz="2000" b="1" dirty="0">
              <a:solidFill>
                <a:srgbClr val="FFFF00"/>
              </a:solidFill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6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D19C0-23B9-4147-8206-3E2A4EAA2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3" r="48620" b="19387"/>
          <a:stretch/>
        </p:blipFill>
        <p:spPr>
          <a:xfrm>
            <a:off x="1" y="0"/>
            <a:ext cx="9085604" cy="680497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69B047-8123-4866-AE0D-5E19F5650A2C}"/>
              </a:ext>
            </a:extLst>
          </p:cNvPr>
          <p:cNvSpPr/>
          <p:nvPr/>
        </p:nvSpPr>
        <p:spPr>
          <a:xfrm>
            <a:off x="931738" y="4513138"/>
            <a:ext cx="1354262" cy="492250"/>
          </a:xfrm>
          <a:prstGeom prst="roundRect">
            <a:avLst>
              <a:gd name="adj" fmla="val 12079"/>
            </a:avLst>
          </a:prstGeom>
          <a:gradFill>
            <a:gsLst>
              <a:gs pos="48000">
                <a:srgbClr val="488E92"/>
              </a:gs>
              <a:gs pos="0">
                <a:srgbClr val="469E9C"/>
              </a:gs>
              <a:gs pos="100000">
                <a:srgbClr val="366D6C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>
              <a:rot lat="0" lon="0" rev="1800000"/>
            </a:lightRig>
          </a:scene3d>
          <a:sp3d>
            <a:bevelT w="508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3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F2597608D4E42B57BE258CFA33A7A" ma:contentTypeVersion="13" ma:contentTypeDescription="Create a new document." ma:contentTypeScope="" ma:versionID="f186cb15b5aba6fd823ced2339a1af0f">
  <xsd:schema xmlns:xsd="http://www.w3.org/2001/XMLSchema" xmlns:xs="http://www.w3.org/2001/XMLSchema" xmlns:p="http://schemas.microsoft.com/office/2006/metadata/properties" xmlns:ns3="7e099cc2-1a44-47c4-9092-b117d4dd8250" xmlns:ns4="f45d64a5-957a-4fd6-b28b-a5347b688f4a" targetNamespace="http://schemas.microsoft.com/office/2006/metadata/properties" ma:root="true" ma:fieldsID="5cdca2d1f5f884aa08f3314a8fac934b" ns3:_="" ns4:_="">
    <xsd:import namespace="7e099cc2-1a44-47c4-9092-b117d4dd8250"/>
    <xsd:import namespace="f45d64a5-957a-4fd6-b28b-a5347b688f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99cc2-1a44-47c4-9092-b117d4dd8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d64a5-957a-4fd6-b28b-a5347b688f4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3CEABE-5AC7-4775-BCF7-18D3EA0C76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7AEA2A-F570-4A96-99F7-599C513C7E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0AA4D2-AC7A-4E2A-9BCF-B8B753649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99cc2-1a44-47c4-9092-b117d4dd8250"/>
    <ds:schemaRef ds:uri="f45d64a5-957a-4fd6-b28b-a5347b68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Ricardo</dc:creator>
  <cp:lastModifiedBy>Silva, Ricardo</cp:lastModifiedBy>
  <cp:revision>8</cp:revision>
  <dcterms:created xsi:type="dcterms:W3CDTF">2020-06-08T11:54:13Z</dcterms:created>
  <dcterms:modified xsi:type="dcterms:W3CDTF">2020-07-07T11:59:09Z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0x010100F9BF2597608D4E42B57BE258CFA33A7A</vt:lpwstr>
  </property>
</Properties>
</file>