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, Ricardo" userId="7fb77c66-aa83-4d57-a45a-0656873759f3" providerId="ADAL" clId="{B0D0DE0C-43E9-4FB1-9E09-3C33F92082E1}"/>
    <pc:docChg chg="custSel addSld modSld">
      <pc:chgData name="Silva, Ricardo" userId="7fb77c66-aa83-4d57-a45a-0656873759f3" providerId="ADAL" clId="{B0D0DE0C-43E9-4FB1-9E09-3C33F92082E1}" dt="2020-07-20T02:56:21.537" v="3"/>
      <pc:docMkLst>
        <pc:docMk/>
      </pc:docMkLst>
      <pc:sldChg chg="delSp">
        <pc:chgData name="Silva, Ricardo" userId="7fb77c66-aa83-4d57-a45a-0656873759f3" providerId="ADAL" clId="{B0D0DE0C-43E9-4FB1-9E09-3C33F92082E1}" dt="2020-07-20T02:56:18.100" v="0"/>
        <pc:sldMkLst>
          <pc:docMk/>
          <pc:sldMk cId="3270456120" sldId="256"/>
        </pc:sldMkLst>
        <pc:grpChg chg="del">
          <ac:chgData name="Silva, Ricardo" userId="7fb77c66-aa83-4d57-a45a-0656873759f3" providerId="ADAL" clId="{B0D0DE0C-43E9-4FB1-9E09-3C33F92082E1}" dt="2020-07-20T02:56:18.100" v="0"/>
          <ac:grpSpMkLst>
            <pc:docMk/>
            <pc:sldMk cId="3270456120" sldId="256"/>
            <ac:grpSpMk id="15" creationId="{F3F72E14-3D13-4182-992D-9A094386FECD}"/>
          </ac:grpSpMkLst>
        </pc:grpChg>
        <pc:picChg chg="del">
          <ac:chgData name="Silva, Ricardo" userId="7fb77c66-aa83-4d57-a45a-0656873759f3" providerId="ADAL" clId="{B0D0DE0C-43E9-4FB1-9E09-3C33F92082E1}" dt="2020-07-20T02:56:18.100" v="0"/>
          <ac:picMkLst>
            <pc:docMk/>
            <pc:sldMk cId="3270456120" sldId="256"/>
            <ac:picMk id="12" creationId="{F3B30FFC-62C1-49A1-8076-1FF646CFCFE1}"/>
          </ac:picMkLst>
        </pc:picChg>
        <pc:picChg chg="del">
          <ac:chgData name="Silva, Ricardo" userId="7fb77c66-aa83-4d57-a45a-0656873759f3" providerId="ADAL" clId="{B0D0DE0C-43E9-4FB1-9E09-3C33F92082E1}" dt="2020-07-20T02:56:18.100" v="0"/>
          <ac:picMkLst>
            <pc:docMk/>
            <pc:sldMk cId="3270456120" sldId="256"/>
            <ac:picMk id="14" creationId="{3D6E60FB-9BA4-4431-858A-D91A7366E731}"/>
          </ac:picMkLst>
        </pc:picChg>
        <pc:picChg chg="del">
          <ac:chgData name="Silva, Ricardo" userId="7fb77c66-aa83-4d57-a45a-0656873759f3" providerId="ADAL" clId="{B0D0DE0C-43E9-4FB1-9E09-3C33F92082E1}" dt="2020-07-20T02:56:18.100" v="0"/>
          <ac:picMkLst>
            <pc:docMk/>
            <pc:sldMk cId="3270456120" sldId="256"/>
            <ac:picMk id="25" creationId="{EB1367D0-1443-46B2-8694-2856175B492E}"/>
          </ac:picMkLst>
        </pc:picChg>
      </pc:sldChg>
      <pc:sldChg chg="addSp delSp add">
        <pc:chgData name="Silva, Ricardo" userId="7fb77c66-aa83-4d57-a45a-0656873759f3" providerId="ADAL" clId="{B0D0DE0C-43E9-4FB1-9E09-3C33F92082E1}" dt="2020-07-20T02:56:21.537" v="3"/>
        <pc:sldMkLst>
          <pc:docMk/>
          <pc:sldMk cId="3033862887" sldId="257"/>
        </pc:sldMkLst>
        <pc:spChg chg="del">
          <ac:chgData name="Silva, Ricardo" userId="7fb77c66-aa83-4d57-a45a-0656873759f3" providerId="ADAL" clId="{B0D0DE0C-43E9-4FB1-9E09-3C33F92082E1}" dt="2020-07-20T02:56:21.271" v="2" actId="478"/>
          <ac:spMkLst>
            <pc:docMk/>
            <pc:sldMk cId="3033862887" sldId="257"/>
            <ac:spMk id="2" creationId="{41572ED6-F04B-4BDA-9D3B-DD6F8B8CCBFA}"/>
          </ac:spMkLst>
        </pc:spChg>
        <pc:spChg chg="del">
          <ac:chgData name="Silva, Ricardo" userId="7fb77c66-aa83-4d57-a45a-0656873759f3" providerId="ADAL" clId="{B0D0DE0C-43E9-4FB1-9E09-3C33F92082E1}" dt="2020-07-20T02:56:21.271" v="2" actId="478"/>
          <ac:spMkLst>
            <pc:docMk/>
            <pc:sldMk cId="3033862887" sldId="257"/>
            <ac:spMk id="3" creationId="{5C4BBECD-C976-4234-B8A3-5AED5E3196A5}"/>
          </ac:spMkLst>
        </pc:spChg>
        <pc:grpChg chg="add">
          <ac:chgData name="Silva, Ricardo" userId="7fb77c66-aa83-4d57-a45a-0656873759f3" providerId="ADAL" clId="{B0D0DE0C-43E9-4FB1-9E09-3C33F92082E1}" dt="2020-07-20T02:56:21.537" v="3"/>
          <ac:grpSpMkLst>
            <pc:docMk/>
            <pc:sldMk cId="3033862887" sldId="257"/>
            <ac:grpSpMk id="6" creationId="{EDEED33C-D514-4377-BB12-EBFC441AB578}"/>
          </ac:grpSpMkLst>
        </pc:grpChg>
        <pc:picChg chg="add">
          <ac:chgData name="Silva, Ricardo" userId="7fb77c66-aa83-4d57-a45a-0656873759f3" providerId="ADAL" clId="{B0D0DE0C-43E9-4FB1-9E09-3C33F92082E1}" dt="2020-07-20T02:56:21.537" v="3"/>
          <ac:picMkLst>
            <pc:docMk/>
            <pc:sldMk cId="3033862887" sldId="257"/>
            <ac:picMk id="4" creationId="{05EBDED7-605E-4E9D-AA22-DB02C2FCD60F}"/>
          </ac:picMkLst>
        </pc:picChg>
        <pc:picChg chg="add">
          <ac:chgData name="Silva, Ricardo" userId="7fb77c66-aa83-4d57-a45a-0656873759f3" providerId="ADAL" clId="{B0D0DE0C-43E9-4FB1-9E09-3C33F92082E1}" dt="2020-07-20T02:56:21.537" v="3"/>
          <ac:picMkLst>
            <pc:docMk/>
            <pc:sldMk cId="3033862887" sldId="257"/>
            <ac:picMk id="5" creationId="{2EC41088-2FAD-4722-AB66-1F08A52C5CD8}"/>
          </ac:picMkLst>
        </pc:picChg>
        <pc:picChg chg="add">
          <ac:chgData name="Silva, Ricardo" userId="7fb77c66-aa83-4d57-a45a-0656873759f3" providerId="ADAL" clId="{B0D0DE0C-43E9-4FB1-9E09-3C33F92082E1}" dt="2020-07-20T02:56:21.537" v="3"/>
          <ac:picMkLst>
            <pc:docMk/>
            <pc:sldMk cId="3033862887" sldId="257"/>
            <ac:picMk id="16" creationId="{6E0E8C03-98FE-4AF9-ABB7-1663AEE887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4F31-055E-4844-B25D-C851118B3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AC1CE-58C5-48C5-BE7E-5388DA3DB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7BB5-D87D-4946-9000-315C2D0F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641C-BF58-4FC2-925E-6C98ABC6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0721D-AB9C-43A5-B4FC-1E6368AA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6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5D5E-0595-4FFA-A8FE-426D4DF2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C8E48-888E-41B1-8299-5D7CA8332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0FEB9-58D6-4FF6-BCF0-8D0BF78D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79E0-2EE0-49AB-908D-F6B074A7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8175-20B5-4833-9188-A64F6A22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1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5F9B9-907F-48C2-9890-BF0135C34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94B6F-6426-4486-BA61-1C448C15D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CAD1-1B5F-412B-A1E8-C5601FDA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6B0A-79D7-4820-B0F5-8684FC23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48D4-2716-4676-8236-795E88F6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8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998A-1764-45CE-83D6-2813F6B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A6C7-6312-4F41-B947-BCB9637C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D5B8-BCDB-4B1A-BB1C-1974D069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9CCD-76AB-4D7B-B81B-8A4DC113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E519-761E-40A2-A196-D7F50F82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71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8488-9774-4B45-9EE9-705647D8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EB0A-3143-4FD0-8037-A5D042A8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AABC-4928-451E-B3C6-5509639B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1686-CFE0-43E3-9A90-79B2BAF9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7B53-FA7B-4299-B969-1C1BAB3B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65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094A-1C06-4EF3-985E-1CA63338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27FD-FBD7-4BA7-BC52-7D0077B1B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4F49A-9618-47A6-9E27-DACDEAF2A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BEED6-24C2-4CBB-8BD4-624B25A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CC69B-33A6-4A8D-8DDB-A8219EC2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F965-1871-40EB-994B-03402792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31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66CB-49FE-4E08-BDE0-F6872100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96A2E-A4DE-4CA3-A0BC-C0222AF1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F65C0-F92D-4B8B-8F6F-1F13AAFB9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1A46D-034C-406F-9EA3-7A601F6BD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464DE-54C4-4FF5-8DDE-ED2B92AD5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158A4-4A3B-4FF9-9804-C767A0F9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09DB3-A17A-46D9-9818-54BDF2B4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A6C63-678B-431E-A6D7-E6DE44E3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30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60E3-485F-4F35-B0A3-DF1EBDBA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89EAA-BE44-49F9-B002-5B646BC5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2DE4B-9463-4E5B-812B-1F2613CF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027C2-5960-42AE-9445-8F85C400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03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10840-0620-47F2-B58D-CDDD1072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BD9C9-4DF9-490D-82CE-46B074C5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DAD6E-D309-477A-AB02-CAC4A4CC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09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511A-AB76-4F98-ABF5-F4F0F0C6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32F1-4A69-4EDE-A9EF-27F82CE5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B6E37-FD57-4097-AF5F-A204C80FA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41F93-A025-4CC7-A69C-D4E243D9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F26EB-B2EC-4743-9A43-D8B48E74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6625-5D31-479E-B6A2-6C981A8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7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78EA-279B-4B71-97E6-AAD761D8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222DA-5D9A-466C-947F-87A7D9147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6B18A-785C-4E28-B7D0-1C46CB5D4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C7ABD-EB15-4911-AEB7-A2C667A1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DD4F6-3AA0-4C2B-BC95-513D5A22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97AC1-572F-41CB-8E90-7256B86E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5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DB3D7-2CB3-44A9-9E0F-13179CDE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37CE5-C291-41C1-A162-108233DCB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361C-E413-4219-B63D-1998DA295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5460-9965-4FF9-9929-CCF971B15313}" type="datetimeFigureOut">
              <a:rPr lang="pt-BR" smtClean="0"/>
              <a:t>19/07/2020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3E36-6496-4359-97CC-4C7FC73E3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3B748-A3C5-4007-84CD-8E1E4672E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CE5F-813F-4C91-9DEA-FDEF9D111C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56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1779505-D21C-4295-9FD7-DE6F6AAD5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5" r="27928" b="33787"/>
          <a:stretch/>
        </p:blipFill>
        <p:spPr bwMode="auto">
          <a:xfrm>
            <a:off x="744751" y="510677"/>
            <a:ext cx="1742221" cy="15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2E277FE-E3C0-4C64-B23E-BABB790E7E4F}"/>
              </a:ext>
            </a:extLst>
          </p:cNvPr>
          <p:cNvGrpSpPr/>
          <p:nvPr/>
        </p:nvGrpSpPr>
        <p:grpSpPr>
          <a:xfrm>
            <a:off x="744751" y="2471328"/>
            <a:ext cx="9658444" cy="1631216"/>
            <a:chOff x="744751" y="2471328"/>
            <a:chExt cx="9658444" cy="16312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05397B-5E02-49FF-935B-96AA9AB68668}"/>
                </a:ext>
              </a:extLst>
            </p:cNvPr>
            <p:cNvGrpSpPr/>
            <p:nvPr/>
          </p:nvGrpSpPr>
          <p:grpSpPr>
            <a:xfrm>
              <a:off x="744751" y="2786808"/>
              <a:ext cx="4957549" cy="974856"/>
              <a:chOff x="2173515" y="2804886"/>
              <a:chExt cx="4957549" cy="97485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D2F2673-1CD2-4F81-9C07-4F50EC83C6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490" t="7916" r="27703" b="40777"/>
              <a:stretch/>
            </p:blipFill>
            <p:spPr>
              <a:xfrm>
                <a:off x="2173515" y="2804886"/>
                <a:ext cx="4957549" cy="66532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1965908-1BEB-4ACA-BDCF-BF7BD5ED4B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656" t="66848"/>
              <a:stretch/>
            </p:blipFill>
            <p:spPr>
              <a:xfrm>
                <a:off x="2173515" y="3470214"/>
                <a:ext cx="4957549" cy="309528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65222E8-7EE1-4F74-ACFE-0E8DEE13ED91}"/>
                </a:ext>
              </a:extLst>
            </p:cNvPr>
            <p:cNvGrpSpPr/>
            <p:nvPr/>
          </p:nvGrpSpPr>
          <p:grpSpPr>
            <a:xfrm>
              <a:off x="7165618" y="2588233"/>
              <a:ext cx="3237577" cy="1092607"/>
              <a:chOff x="7470418" y="2740633"/>
              <a:chExt cx="3237577" cy="109260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E700DC-A8D3-407D-A021-FCEEC3C20291}"/>
                  </a:ext>
                </a:extLst>
              </p:cNvPr>
              <p:cNvSpPr txBox="1"/>
              <p:nvPr/>
            </p:nvSpPr>
            <p:spPr>
              <a:xfrm>
                <a:off x="7470418" y="2740633"/>
                <a:ext cx="3237577" cy="109260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pt-BR" sz="6500" dirty="0">
                    <a:solidFill>
                      <a:srgbClr val="5787C6"/>
                    </a:solidFill>
                    <a:latin typeface="Handel Gothic" pitchFamily="50" charset="0"/>
                  </a:rPr>
                  <a:t>TOME</a:t>
                </a:r>
                <a:r>
                  <a:rPr lang="pt-BR" sz="4000" dirty="0">
                    <a:solidFill>
                      <a:srgbClr val="5787C6"/>
                    </a:solidFill>
                    <a:latin typeface="Handel Gothic" pitchFamily="50" charset="0"/>
                  </a:rPr>
                  <a:t>S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F8823-614B-4C13-A907-4C4372C7B981}"/>
                  </a:ext>
                </a:extLst>
              </p:cNvPr>
              <p:cNvSpPr txBox="1"/>
              <p:nvPr/>
            </p:nvSpPr>
            <p:spPr>
              <a:xfrm>
                <a:off x="7623104" y="3679847"/>
                <a:ext cx="294151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pt-B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TERUMO OPERATIONAL MEDICAL EQUIPMENT SOFTWARE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DA0465-1AF4-40FA-9663-59443D1DB5EF}"/>
                </a:ext>
              </a:extLst>
            </p:cNvPr>
            <p:cNvSpPr txBox="1"/>
            <p:nvPr/>
          </p:nvSpPr>
          <p:spPr>
            <a:xfrm>
              <a:off x="5998207" y="2471328"/>
              <a:ext cx="103105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0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</a:rPr>
                <a:t>+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1B0AFF5-C23E-4B3E-AA0D-F6310BCCF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356" t="7323" r="-4164" b="14863"/>
          <a:stretch/>
        </p:blipFill>
        <p:spPr>
          <a:xfrm>
            <a:off x="210851" y="4104566"/>
            <a:ext cx="10912074" cy="20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BDED7-605E-4E9D-AA22-DB02C2FCD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502" r="2982" b="41559"/>
          <a:stretch/>
        </p:blipFill>
        <p:spPr>
          <a:xfrm>
            <a:off x="4985658" y="4783230"/>
            <a:ext cx="4709885" cy="449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C41088-2FAD-4722-AB66-1F08A52C5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12" r="8829" b="23298"/>
          <a:stretch/>
        </p:blipFill>
        <p:spPr>
          <a:xfrm>
            <a:off x="7523164" y="1406980"/>
            <a:ext cx="1385092" cy="4372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DEED33C-D514-4377-BB12-EBFC441AB578}"/>
              </a:ext>
            </a:extLst>
          </p:cNvPr>
          <p:cNvGrpSpPr/>
          <p:nvPr/>
        </p:nvGrpSpPr>
        <p:grpSpPr>
          <a:xfrm>
            <a:off x="515258" y="2023814"/>
            <a:ext cx="4299571" cy="1819009"/>
            <a:chOff x="515258" y="2023814"/>
            <a:chExt cx="4299571" cy="18190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5149B2-10A7-40C9-9E52-FAFA818F6124}"/>
                </a:ext>
              </a:extLst>
            </p:cNvPr>
            <p:cNvGrpSpPr/>
            <p:nvPr/>
          </p:nvGrpSpPr>
          <p:grpSpPr>
            <a:xfrm>
              <a:off x="515258" y="2133601"/>
              <a:ext cx="1143232" cy="1521442"/>
              <a:chOff x="2769128" y="2572966"/>
              <a:chExt cx="786309" cy="104644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C15A67-A6CD-4C83-BC73-4DAAF4B73F28}"/>
                  </a:ext>
                </a:extLst>
              </p:cNvPr>
              <p:cNvSpPr/>
              <p:nvPr/>
            </p:nvSpPr>
            <p:spPr>
              <a:xfrm>
                <a:off x="3086100" y="2602706"/>
                <a:ext cx="145256" cy="104775"/>
              </a:xfrm>
              <a:prstGeom prst="rect">
                <a:avLst/>
              </a:prstGeom>
              <a:solidFill>
                <a:srgbClr val="5787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832560-8ABF-4984-8C8A-1610B27EBA66}"/>
                  </a:ext>
                </a:extLst>
              </p:cNvPr>
              <p:cNvSpPr/>
              <p:nvPr/>
            </p:nvSpPr>
            <p:spPr>
              <a:xfrm>
                <a:off x="3086100" y="2897981"/>
                <a:ext cx="145256" cy="104775"/>
              </a:xfrm>
              <a:prstGeom prst="rect">
                <a:avLst/>
              </a:prstGeom>
              <a:solidFill>
                <a:srgbClr val="5CCA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920A99-F5BB-4F46-A66C-38BD10A45003}"/>
                  </a:ext>
                </a:extLst>
              </p:cNvPr>
              <p:cNvSpPr/>
              <p:nvPr/>
            </p:nvSpPr>
            <p:spPr>
              <a:xfrm>
                <a:off x="3086100" y="3193256"/>
                <a:ext cx="145256" cy="104775"/>
              </a:xfrm>
              <a:prstGeom prst="rect">
                <a:avLst/>
              </a:prstGeom>
              <a:solidFill>
                <a:srgbClr val="C8C2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732BB0F-C88F-4D42-8451-3AAE828B41E9}"/>
                  </a:ext>
                </a:extLst>
              </p:cNvPr>
              <p:cNvSpPr/>
              <p:nvPr/>
            </p:nvSpPr>
            <p:spPr>
              <a:xfrm>
                <a:off x="3086100" y="3455195"/>
                <a:ext cx="145256" cy="104775"/>
              </a:xfrm>
              <a:prstGeom prst="rect">
                <a:avLst/>
              </a:prstGeom>
              <a:solidFill>
                <a:srgbClr val="C6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8AC64745-0E3C-45C3-A50B-4E229EB873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tx1">
                    <a:lumMod val="65000"/>
                    <a:lumOff val="35000"/>
                    <a:tint val="45000"/>
                    <a:satMod val="400000"/>
                  </a:schemeClr>
                </a:duotone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29" r="12429"/>
              <a:stretch/>
            </p:blipFill>
            <p:spPr bwMode="auto">
              <a:xfrm>
                <a:off x="2769128" y="2572966"/>
                <a:ext cx="786309" cy="1046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B236F1-9159-48B5-BCBC-09BA7D00D93C}"/>
                </a:ext>
              </a:extLst>
            </p:cNvPr>
            <p:cNvSpPr/>
            <p:nvPr/>
          </p:nvSpPr>
          <p:spPr>
            <a:xfrm>
              <a:off x="1592537" y="2237077"/>
              <a:ext cx="3222292" cy="984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5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Workflow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4FB549-5C8D-40AC-B937-D03C14AD0814}"/>
                </a:ext>
              </a:extLst>
            </p:cNvPr>
            <p:cNvSpPr/>
            <p:nvPr/>
          </p:nvSpPr>
          <p:spPr>
            <a:xfrm>
              <a:off x="1592537" y="2796383"/>
              <a:ext cx="3086101" cy="1046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6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B00FDC-8D88-401A-8F42-71F8DEDFAF17}"/>
                </a:ext>
              </a:extLst>
            </p:cNvPr>
            <p:cNvSpPr/>
            <p:nvPr/>
          </p:nvSpPr>
          <p:spPr>
            <a:xfrm>
              <a:off x="1592537" y="2023814"/>
              <a:ext cx="178818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Trima </a:t>
              </a:r>
              <a:r>
                <a:rPr lang="pt-BR" sz="25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Accel</a:t>
              </a:r>
              <a:r>
                <a:rPr lang="pt-B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®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E0E8C03-98FE-4AF9-ABB7-1663AEE887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74" r="8948" b="22629"/>
          <a:stretch/>
        </p:blipFill>
        <p:spPr>
          <a:xfrm>
            <a:off x="6964489" y="2224704"/>
            <a:ext cx="1440000" cy="5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6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BF2597608D4E42B57BE258CFA33A7A" ma:contentTypeVersion="13" ma:contentTypeDescription="Create a new document." ma:contentTypeScope="" ma:versionID="f186cb15b5aba6fd823ced2339a1af0f">
  <xsd:schema xmlns:xsd="http://www.w3.org/2001/XMLSchema" xmlns:xs="http://www.w3.org/2001/XMLSchema" xmlns:p="http://schemas.microsoft.com/office/2006/metadata/properties" xmlns:ns3="7e099cc2-1a44-47c4-9092-b117d4dd8250" xmlns:ns4="f45d64a5-957a-4fd6-b28b-a5347b688f4a" targetNamespace="http://schemas.microsoft.com/office/2006/metadata/properties" ma:root="true" ma:fieldsID="5cdca2d1f5f884aa08f3314a8fac934b" ns3:_="" ns4:_="">
    <xsd:import namespace="7e099cc2-1a44-47c4-9092-b117d4dd8250"/>
    <xsd:import namespace="f45d64a5-957a-4fd6-b28b-a5347b688f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99cc2-1a44-47c4-9092-b117d4dd82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d64a5-957a-4fd6-b28b-a5347b688f4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445B73-6056-4977-9322-F3FA5AF74F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C40D44-D0B5-4975-94C1-7A7E024E7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6CBAE-C10B-44F6-955B-717B2B203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99cc2-1a44-47c4-9092-b117d4dd8250"/>
    <ds:schemaRef ds:uri="f45d64a5-957a-4fd6-b28b-a5347b688f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Handel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Ricardo</dc:creator>
  <cp:lastModifiedBy>Silva, Ricardo</cp:lastModifiedBy>
  <cp:revision>5</cp:revision>
  <dcterms:created xsi:type="dcterms:W3CDTF">2020-06-14T01:06:05Z</dcterms:created>
  <dcterms:modified xsi:type="dcterms:W3CDTF">2020-07-20T02:56:23Z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0x010100F9BF2597608D4E42B57BE258CFA33A7A</vt:lpwstr>
  </property>
</Properties>
</file>