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62" r:id="rId2"/>
    <p:sldId id="382" r:id="rId3"/>
    <p:sldId id="383" r:id="rId4"/>
    <p:sldId id="384" r:id="rId5"/>
    <p:sldId id="304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1B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3" autoAdjust="0"/>
    <p:restoredTop sz="92896" autoAdjust="0"/>
  </p:normalViewPr>
  <p:slideViewPr>
    <p:cSldViewPr snapToGrid="0">
      <p:cViewPr varScale="1">
        <p:scale>
          <a:sx n="64" d="100"/>
          <a:sy n="64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a, Ricardo" userId="7fb77c66-aa83-4d57-a45a-0656873759f3" providerId="ADAL" clId="{1258027B-2AF5-4B65-83A4-60155DD05E35}"/>
    <pc:docChg chg="modSld">
      <pc:chgData name="Silva, Ricardo" userId="7fb77c66-aa83-4d57-a45a-0656873759f3" providerId="ADAL" clId="{1258027B-2AF5-4B65-83A4-60155DD05E35}" dt="2020-06-25T12:17:30.508" v="1" actId="108"/>
      <pc:docMkLst>
        <pc:docMk/>
      </pc:docMkLst>
      <pc:sldChg chg="modSp">
        <pc:chgData name="Silva, Ricardo" userId="7fb77c66-aa83-4d57-a45a-0656873759f3" providerId="ADAL" clId="{1258027B-2AF5-4B65-83A4-60155DD05E35}" dt="2020-06-25T12:17:30.508" v="1" actId="108"/>
        <pc:sldMkLst>
          <pc:docMk/>
          <pc:sldMk cId="2875731594" sldId="382"/>
        </pc:sldMkLst>
        <pc:spChg chg="mod">
          <ac:chgData name="Silva, Ricardo" userId="7fb77c66-aa83-4d57-a45a-0656873759f3" providerId="ADAL" clId="{1258027B-2AF5-4B65-83A4-60155DD05E35}" dt="2020-06-25T12:17:30.508" v="1" actId="108"/>
          <ac:spMkLst>
            <pc:docMk/>
            <pc:sldMk cId="2875731594" sldId="382"/>
            <ac:spMk id="18" creationId="{FB2180F3-CAB5-418F-864C-59E2C46C0D51}"/>
          </ac:spMkLst>
        </pc:spChg>
      </pc:sldChg>
      <pc:sldChg chg="modSp">
        <pc:chgData name="Silva, Ricardo" userId="7fb77c66-aa83-4d57-a45a-0656873759f3" providerId="ADAL" clId="{1258027B-2AF5-4B65-83A4-60155DD05E35}" dt="2020-06-25T12:17:20.956" v="0" actId="6549"/>
        <pc:sldMkLst>
          <pc:docMk/>
          <pc:sldMk cId="1902952781" sldId="383"/>
        </pc:sldMkLst>
        <pc:spChg chg="mod">
          <ac:chgData name="Silva, Ricardo" userId="7fb77c66-aa83-4d57-a45a-0656873759f3" providerId="ADAL" clId="{1258027B-2AF5-4B65-83A4-60155DD05E35}" dt="2020-06-25T12:17:20.956" v="0" actId="6549"/>
          <ac:spMkLst>
            <pc:docMk/>
            <pc:sldMk cId="1902952781" sldId="383"/>
            <ac:spMk id="22" creationId="{E098C878-4ED0-466E-97D6-40BEBA6407E2}"/>
          </ac:spMkLst>
        </pc:spChg>
      </pc:sldChg>
    </pc:docChg>
  </pc:docChgLst>
  <pc:docChgLst>
    <pc:chgData name="Silva, Ricardo" userId="7fb77c66-aa83-4d57-a45a-0656873759f3" providerId="ADAL" clId="{8F572668-2C95-4623-A814-BEBD8A6B4A01}"/>
    <pc:docChg chg="undo custSel addSld delSld modSld">
      <pc:chgData name="Silva, Ricardo" userId="7fb77c66-aa83-4d57-a45a-0656873759f3" providerId="ADAL" clId="{8F572668-2C95-4623-A814-BEBD8A6B4A01}" dt="2020-06-25T03:32:28.074" v="2429"/>
      <pc:docMkLst>
        <pc:docMk/>
      </pc:docMkLst>
      <pc:sldChg chg="del">
        <pc:chgData name="Silva, Ricardo" userId="7fb77c66-aa83-4d57-a45a-0656873759f3" providerId="ADAL" clId="{8F572668-2C95-4623-A814-BEBD8A6B4A01}" dt="2020-06-25T02:42:29.053" v="931" actId="2696"/>
        <pc:sldMkLst>
          <pc:docMk/>
          <pc:sldMk cId="3518157124" sldId="363"/>
        </pc:sldMkLst>
      </pc:sldChg>
      <pc:sldChg chg="del">
        <pc:chgData name="Silva, Ricardo" userId="7fb77c66-aa83-4d57-a45a-0656873759f3" providerId="ADAL" clId="{8F572668-2C95-4623-A814-BEBD8A6B4A01}" dt="2020-06-25T01:52:03.735" v="5" actId="2696"/>
        <pc:sldMkLst>
          <pc:docMk/>
          <pc:sldMk cId="2359459557" sldId="365"/>
        </pc:sldMkLst>
      </pc:sldChg>
      <pc:sldChg chg="del">
        <pc:chgData name="Silva, Ricardo" userId="7fb77c66-aa83-4d57-a45a-0656873759f3" providerId="ADAL" clId="{8F572668-2C95-4623-A814-BEBD8A6B4A01}" dt="2020-06-25T01:52:03.673" v="0" actId="2696"/>
        <pc:sldMkLst>
          <pc:docMk/>
          <pc:sldMk cId="4040270891" sldId="366"/>
        </pc:sldMkLst>
      </pc:sldChg>
      <pc:sldChg chg="del">
        <pc:chgData name="Silva, Ricardo" userId="7fb77c66-aa83-4d57-a45a-0656873759f3" providerId="ADAL" clId="{8F572668-2C95-4623-A814-BEBD8A6B4A01}" dt="2020-06-25T01:52:03.673" v="1" actId="2696"/>
        <pc:sldMkLst>
          <pc:docMk/>
          <pc:sldMk cId="964990476" sldId="367"/>
        </pc:sldMkLst>
      </pc:sldChg>
      <pc:sldChg chg="del">
        <pc:chgData name="Silva, Ricardo" userId="7fb77c66-aa83-4d57-a45a-0656873759f3" providerId="ADAL" clId="{8F572668-2C95-4623-A814-BEBD8A6B4A01}" dt="2020-06-25T01:52:03.688" v="2" actId="2696"/>
        <pc:sldMkLst>
          <pc:docMk/>
          <pc:sldMk cId="382522213" sldId="368"/>
        </pc:sldMkLst>
      </pc:sldChg>
      <pc:sldChg chg="del">
        <pc:chgData name="Silva, Ricardo" userId="7fb77c66-aa83-4d57-a45a-0656873759f3" providerId="ADAL" clId="{8F572668-2C95-4623-A814-BEBD8A6B4A01}" dt="2020-06-25T01:52:03.720" v="4" actId="2696"/>
        <pc:sldMkLst>
          <pc:docMk/>
          <pc:sldMk cId="2476245399" sldId="369"/>
        </pc:sldMkLst>
      </pc:sldChg>
      <pc:sldChg chg="del">
        <pc:chgData name="Silva, Ricardo" userId="7fb77c66-aa83-4d57-a45a-0656873759f3" providerId="ADAL" clId="{8F572668-2C95-4623-A814-BEBD8A6B4A01}" dt="2020-06-25T01:52:03.704" v="3" actId="2696"/>
        <pc:sldMkLst>
          <pc:docMk/>
          <pc:sldMk cId="2013323881" sldId="370"/>
        </pc:sldMkLst>
      </pc:sldChg>
      <pc:sldChg chg="del">
        <pc:chgData name="Silva, Ricardo" userId="7fb77c66-aa83-4d57-a45a-0656873759f3" providerId="ADAL" clId="{8F572668-2C95-4623-A814-BEBD8A6B4A01}" dt="2020-06-25T01:52:03.742" v="6" actId="2696"/>
        <pc:sldMkLst>
          <pc:docMk/>
          <pc:sldMk cId="984086871" sldId="371"/>
        </pc:sldMkLst>
      </pc:sldChg>
      <pc:sldChg chg="del">
        <pc:chgData name="Silva, Ricardo" userId="7fb77c66-aa83-4d57-a45a-0656873759f3" providerId="ADAL" clId="{8F572668-2C95-4623-A814-BEBD8A6B4A01}" dt="2020-06-25T01:52:03.758" v="7" actId="2696"/>
        <pc:sldMkLst>
          <pc:docMk/>
          <pc:sldMk cId="185757485" sldId="372"/>
        </pc:sldMkLst>
      </pc:sldChg>
      <pc:sldChg chg="del">
        <pc:chgData name="Silva, Ricardo" userId="7fb77c66-aa83-4d57-a45a-0656873759f3" providerId="ADAL" clId="{8F572668-2C95-4623-A814-BEBD8A6B4A01}" dt="2020-06-25T01:52:03.773" v="8" actId="2696"/>
        <pc:sldMkLst>
          <pc:docMk/>
          <pc:sldMk cId="160178156" sldId="373"/>
        </pc:sldMkLst>
      </pc:sldChg>
      <pc:sldChg chg="del">
        <pc:chgData name="Silva, Ricardo" userId="7fb77c66-aa83-4d57-a45a-0656873759f3" providerId="ADAL" clId="{8F572668-2C95-4623-A814-BEBD8A6B4A01}" dt="2020-06-25T01:52:03.789" v="9" actId="2696"/>
        <pc:sldMkLst>
          <pc:docMk/>
          <pc:sldMk cId="3517645953" sldId="374"/>
        </pc:sldMkLst>
      </pc:sldChg>
      <pc:sldChg chg="del">
        <pc:chgData name="Silva, Ricardo" userId="7fb77c66-aa83-4d57-a45a-0656873759f3" providerId="ADAL" clId="{8F572668-2C95-4623-A814-BEBD8A6B4A01}" dt="2020-06-25T01:52:03.804" v="10" actId="2696"/>
        <pc:sldMkLst>
          <pc:docMk/>
          <pc:sldMk cId="3474634655" sldId="375"/>
        </pc:sldMkLst>
      </pc:sldChg>
      <pc:sldChg chg="del">
        <pc:chgData name="Silva, Ricardo" userId="7fb77c66-aa83-4d57-a45a-0656873759f3" providerId="ADAL" clId="{8F572668-2C95-4623-A814-BEBD8A6B4A01}" dt="2020-06-25T01:52:03.820" v="11" actId="2696"/>
        <pc:sldMkLst>
          <pc:docMk/>
          <pc:sldMk cId="990288679" sldId="376"/>
        </pc:sldMkLst>
      </pc:sldChg>
      <pc:sldChg chg="del">
        <pc:chgData name="Silva, Ricardo" userId="7fb77c66-aa83-4d57-a45a-0656873759f3" providerId="ADAL" clId="{8F572668-2C95-4623-A814-BEBD8A6B4A01}" dt="2020-06-25T01:52:03.842" v="12" actId="2696"/>
        <pc:sldMkLst>
          <pc:docMk/>
          <pc:sldMk cId="269337690" sldId="377"/>
        </pc:sldMkLst>
      </pc:sldChg>
      <pc:sldChg chg="del">
        <pc:chgData name="Silva, Ricardo" userId="7fb77c66-aa83-4d57-a45a-0656873759f3" providerId="ADAL" clId="{8F572668-2C95-4623-A814-BEBD8A6B4A01}" dt="2020-06-25T01:52:03.865" v="13" actId="2696"/>
        <pc:sldMkLst>
          <pc:docMk/>
          <pc:sldMk cId="3812283631" sldId="378"/>
        </pc:sldMkLst>
      </pc:sldChg>
      <pc:sldChg chg="del">
        <pc:chgData name="Silva, Ricardo" userId="7fb77c66-aa83-4d57-a45a-0656873759f3" providerId="ADAL" clId="{8F572668-2C95-4623-A814-BEBD8A6B4A01}" dt="2020-06-25T03:07:06.533" v="1698" actId="2696"/>
        <pc:sldMkLst>
          <pc:docMk/>
          <pc:sldMk cId="4039682876" sldId="379"/>
        </pc:sldMkLst>
      </pc:sldChg>
      <pc:sldChg chg="del">
        <pc:chgData name="Silva, Ricardo" userId="7fb77c66-aa83-4d57-a45a-0656873759f3" providerId="ADAL" clId="{8F572668-2C95-4623-A814-BEBD8A6B4A01}" dt="2020-06-25T03:07:06.533" v="1697" actId="2696"/>
        <pc:sldMkLst>
          <pc:docMk/>
          <pc:sldMk cId="1140069034" sldId="380"/>
        </pc:sldMkLst>
      </pc:sldChg>
      <pc:sldChg chg="addSp delSp modSp add del delAnim modNotesTx">
        <pc:chgData name="Silva, Ricardo" userId="7fb77c66-aa83-4d57-a45a-0656873759f3" providerId="ADAL" clId="{8F572668-2C95-4623-A814-BEBD8A6B4A01}" dt="2020-06-25T02:39:05.527" v="673" actId="2696"/>
        <pc:sldMkLst>
          <pc:docMk/>
          <pc:sldMk cId="1827772658" sldId="381"/>
        </pc:sldMkLst>
        <pc:spChg chg="add mod topLvl">
          <ac:chgData name="Silva, Ricardo" userId="7fb77c66-aa83-4d57-a45a-0656873759f3" providerId="ADAL" clId="{8F572668-2C95-4623-A814-BEBD8A6B4A01}" dt="2020-06-25T02:33:58.568" v="606" actId="20577"/>
          <ac:spMkLst>
            <pc:docMk/>
            <pc:sldMk cId="1827772658" sldId="381"/>
            <ac:spMk id="2" creationId="{6F5B951F-E6A5-4EAC-8F4A-27A778293751}"/>
          </ac:spMkLst>
        </pc:spChg>
        <pc:spChg chg="del">
          <ac:chgData name="Silva, Ricardo" userId="7fb77c66-aa83-4d57-a45a-0656873759f3" providerId="ADAL" clId="{8F572668-2C95-4623-A814-BEBD8A6B4A01}" dt="2020-06-25T02:05:11.987" v="15" actId="478"/>
          <ac:spMkLst>
            <pc:docMk/>
            <pc:sldMk cId="1827772658" sldId="381"/>
            <ac:spMk id="3" creationId="{676BF9B9-9F9C-42FA-A1B3-DADBA72D87A9}"/>
          </ac:spMkLst>
        </pc:spChg>
        <pc:spChg chg="del">
          <ac:chgData name="Silva, Ricardo" userId="7fb77c66-aa83-4d57-a45a-0656873759f3" providerId="ADAL" clId="{8F572668-2C95-4623-A814-BEBD8A6B4A01}" dt="2020-06-25T02:05:11.987" v="15" actId="478"/>
          <ac:spMkLst>
            <pc:docMk/>
            <pc:sldMk cId="1827772658" sldId="381"/>
            <ac:spMk id="4" creationId="{0FCBA942-313B-4773-9795-157123825163}"/>
          </ac:spMkLst>
        </pc:spChg>
        <pc:spChg chg="del">
          <ac:chgData name="Silva, Ricardo" userId="7fb77c66-aa83-4d57-a45a-0656873759f3" providerId="ADAL" clId="{8F572668-2C95-4623-A814-BEBD8A6B4A01}" dt="2020-06-25T02:05:11.987" v="15" actId="478"/>
          <ac:spMkLst>
            <pc:docMk/>
            <pc:sldMk cId="1827772658" sldId="381"/>
            <ac:spMk id="5" creationId="{D4462FF3-E96A-4108-B056-6CC7B3CBEF51}"/>
          </ac:spMkLst>
        </pc:spChg>
        <pc:spChg chg="del">
          <ac:chgData name="Silva, Ricardo" userId="7fb77c66-aa83-4d57-a45a-0656873759f3" providerId="ADAL" clId="{8F572668-2C95-4623-A814-BEBD8A6B4A01}" dt="2020-06-25T02:05:11.987" v="15" actId="478"/>
          <ac:spMkLst>
            <pc:docMk/>
            <pc:sldMk cId="1827772658" sldId="381"/>
            <ac:spMk id="6" creationId="{CE9A0A1A-7C04-4904-8D44-DF16B05D094A}"/>
          </ac:spMkLst>
        </pc:spChg>
        <pc:spChg chg="del">
          <ac:chgData name="Silva, Ricardo" userId="7fb77c66-aa83-4d57-a45a-0656873759f3" providerId="ADAL" clId="{8F572668-2C95-4623-A814-BEBD8A6B4A01}" dt="2020-06-25T02:05:11.987" v="15" actId="478"/>
          <ac:spMkLst>
            <pc:docMk/>
            <pc:sldMk cId="1827772658" sldId="381"/>
            <ac:spMk id="7" creationId="{243B1DB5-61ED-478C-BB69-4108FB31BDDB}"/>
          </ac:spMkLst>
        </pc:spChg>
        <pc:spChg chg="del">
          <ac:chgData name="Silva, Ricardo" userId="7fb77c66-aa83-4d57-a45a-0656873759f3" providerId="ADAL" clId="{8F572668-2C95-4623-A814-BEBD8A6B4A01}" dt="2020-06-25T02:05:11.987" v="15" actId="478"/>
          <ac:spMkLst>
            <pc:docMk/>
            <pc:sldMk cId="1827772658" sldId="381"/>
            <ac:spMk id="8" creationId="{CD4D1F3F-FB65-4F61-A770-DE575754B506}"/>
          </ac:spMkLst>
        </pc:spChg>
        <pc:spChg chg="del">
          <ac:chgData name="Silva, Ricardo" userId="7fb77c66-aa83-4d57-a45a-0656873759f3" providerId="ADAL" clId="{8F572668-2C95-4623-A814-BEBD8A6B4A01}" dt="2020-06-25T02:05:11.987" v="15" actId="478"/>
          <ac:spMkLst>
            <pc:docMk/>
            <pc:sldMk cId="1827772658" sldId="381"/>
            <ac:spMk id="9" creationId="{D9A5E13F-667C-431B-99FA-12D96A3ED59D}"/>
          </ac:spMkLst>
        </pc:spChg>
        <pc:spChg chg="del">
          <ac:chgData name="Silva, Ricardo" userId="7fb77c66-aa83-4d57-a45a-0656873759f3" providerId="ADAL" clId="{8F572668-2C95-4623-A814-BEBD8A6B4A01}" dt="2020-06-25T02:05:11.987" v="15" actId="478"/>
          <ac:spMkLst>
            <pc:docMk/>
            <pc:sldMk cId="1827772658" sldId="381"/>
            <ac:spMk id="10" creationId="{E158CF66-7359-4E79-9EA8-9340AAEE81D9}"/>
          </ac:spMkLst>
        </pc:spChg>
        <pc:spChg chg="del">
          <ac:chgData name="Silva, Ricardo" userId="7fb77c66-aa83-4d57-a45a-0656873759f3" providerId="ADAL" clId="{8F572668-2C95-4623-A814-BEBD8A6B4A01}" dt="2020-06-25T02:05:11.987" v="15" actId="478"/>
          <ac:spMkLst>
            <pc:docMk/>
            <pc:sldMk cId="1827772658" sldId="381"/>
            <ac:spMk id="11" creationId="{9B25B552-B877-4404-8C5F-78F59C6A14EF}"/>
          </ac:spMkLst>
        </pc:spChg>
        <pc:spChg chg="del">
          <ac:chgData name="Silva, Ricardo" userId="7fb77c66-aa83-4d57-a45a-0656873759f3" providerId="ADAL" clId="{8F572668-2C95-4623-A814-BEBD8A6B4A01}" dt="2020-06-25T02:05:11.987" v="15" actId="478"/>
          <ac:spMkLst>
            <pc:docMk/>
            <pc:sldMk cId="1827772658" sldId="381"/>
            <ac:spMk id="12" creationId="{99C76420-F100-4CF3-BDCA-8D14D45662A3}"/>
          </ac:spMkLst>
        </pc:spChg>
        <pc:spChg chg="del">
          <ac:chgData name="Silva, Ricardo" userId="7fb77c66-aa83-4d57-a45a-0656873759f3" providerId="ADAL" clId="{8F572668-2C95-4623-A814-BEBD8A6B4A01}" dt="2020-06-25T02:05:11.987" v="15" actId="478"/>
          <ac:spMkLst>
            <pc:docMk/>
            <pc:sldMk cId="1827772658" sldId="381"/>
            <ac:spMk id="13" creationId="{FEA2B319-1A04-4C3E-AF20-2DE5E11887E2}"/>
          </ac:spMkLst>
        </pc:spChg>
        <pc:spChg chg="del">
          <ac:chgData name="Silva, Ricardo" userId="7fb77c66-aa83-4d57-a45a-0656873759f3" providerId="ADAL" clId="{8F572668-2C95-4623-A814-BEBD8A6B4A01}" dt="2020-06-25T02:05:11.987" v="15" actId="478"/>
          <ac:spMkLst>
            <pc:docMk/>
            <pc:sldMk cId="1827772658" sldId="381"/>
            <ac:spMk id="14" creationId="{EE801C65-5041-4D6B-A71F-DDEACDA7C191}"/>
          </ac:spMkLst>
        </pc:spChg>
        <pc:spChg chg="del">
          <ac:chgData name="Silva, Ricardo" userId="7fb77c66-aa83-4d57-a45a-0656873759f3" providerId="ADAL" clId="{8F572668-2C95-4623-A814-BEBD8A6B4A01}" dt="2020-06-25T02:05:11.987" v="15" actId="478"/>
          <ac:spMkLst>
            <pc:docMk/>
            <pc:sldMk cId="1827772658" sldId="381"/>
            <ac:spMk id="15" creationId="{67647762-616F-4797-837E-D11C27E2CA1C}"/>
          </ac:spMkLst>
        </pc:spChg>
        <pc:spChg chg="del">
          <ac:chgData name="Silva, Ricardo" userId="7fb77c66-aa83-4d57-a45a-0656873759f3" providerId="ADAL" clId="{8F572668-2C95-4623-A814-BEBD8A6B4A01}" dt="2020-06-25T02:05:11.987" v="15" actId="478"/>
          <ac:spMkLst>
            <pc:docMk/>
            <pc:sldMk cId="1827772658" sldId="381"/>
            <ac:spMk id="16" creationId="{EC5152E9-42C6-4F0A-97F9-7923E9FC8051}"/>
          </ac:spMkLst>
        </pc:spChg>
        <pc:spChg chg="add mod">
          <ac:chgData name="Silva, Ricardo" userId="7fb77c66-aa83-4d57-a45a-0656873759f3" providerId="ADAL" clId="{8F572668-2C95-4623-A814-BEBD8A6B4A01}" dt="2020-06-25T02:35:59.405" v="609" actId="164"/>
          <ac:spMkLst>
            <pc:docMk/>
            <pc:sldMk cId="1827772658" sldId="381"/>
            <ac:spMk id="18" creationId="{FB2180F3-CAB5-418F-864C-59E2C46C0D51}"/>
          </ac:spMkLst>
        </pc:spChg>
        <pc:spChg chg="add mod">
          <ac:chgData name="Silva, Ricardo" userId="7fb77c66-aa83-4d57-a45a-0656873759f3" providerId="ADAL" clId="{8F572668-2C95-4623-A814-BEBD8A6B4A01}" dt="2020-06-25T02:19:22.600" v="210" actId="2085"/>
          <ac:spMkLst>
            <pc:docMk/>
            <pc:sldMk cId="1827772658" sldId="381"/>
            <ac:spMk id="21" creationId="{1DF758B4-F17D-43EE-A08E-839702BE39FB}"/>
          </ac:spMkLst>
        </pc:spChg>
        <pc:spChg chg="add mod">
          <ac:chgData name="Silva, Ricardo" userId="7fb77c66-aa83-4d57-a45a-0656873759f3" providerId="ADAL" clId="{8F572668-2C95-4623-A814-BEBD8A6B4A01}" dt="2020-06-25T02:35:58.402" v="608" actId="164"/>
          <ac:spMkLst>
            <pc:docMk/>
            <pc:sldMk cId="1827772658" sldId="381"/>
            <ac:spMk id="41" creationId="{325508B1-A4BB-42CA-B2E1-10C65A9153B2}"/>
          </ac:spMkLst>
        </pc:spChg>
        <pc:spChg chg="add mod">
          <ac:chgData name="Silva, Ricardo" userId="7fb77c66-aa83-4d57-a45a-0656873759f3" providerId="ADAL" clId="{8F572668-2C95-4623-A814-BEBD8A6B4A01}" dt="2020-06-25T02:19:22.600" v="210" actId="2085"/>
          <ac:spMkLst>
            <pc:docMk/>
            <pc:sldMk cId="1827772658" sldId="381"/>
            <ac:spMk id="44" creationId="{6BCFD22E-79D0-4963-8A07-02D49775E5C4}"/>
          </ac:spMkLst>
        </pc:spChg>
        <pc:spChg chg="add mod">
          <ac:chgData name="Silva, Ricardo" userId="7fb77c66-aa83-4d57-a45a-0656873759f3" providerId="ADAL" clId="{8F572668-2C95-4623-A814-BEBD8A6B4A01}" dt="2020-06-25T02:19:22.600" v="210" actId="2085"/>
          <ac:spMkLst>
            <pc:docMk/>
            <pc:sldMk cId="1827772658" sldId="381"/>
            <ac:spMk id="45" creationId="{3E625841-438F-4A10-9B37-622975AF7E0D}"/>
          </ac:spMkLst>
        </pc:spChg>
        <pc:spChg chg="add mod">
          <ac:chgData name="Silva, Ricardo" userId="7fb77c66-aa83-4d57-a45a-0656873759f3" providerId="ADAL" clId="{8F572668-2C95-4623-A814-BEBD8A6B4A01}" dt="2020-06-25T02:19:22.600" v="210" actId="2085"/>
          <ac:spMkLst>
            <pc:docMk/>
            <pc:sldMk cId="1827772658" sldId="381"/>
            <ac:spMk id="47" creationId="{7C887404-CF78-4A5A-8990-499886BC69E3}"/>
          </ac:spMkLst>
        </pc:spChg>
        <pc:spChg chg="add mod">
          <ac:chgData name="Silva, Ricardo" userId="7fb77c66-aa83-4d57-a45a-0656873759f3" providerId="ADAL" clId="{8F572668-2C95-4623-A814-BEBD8A6B4A01}" dt="2020-06-25T02:19:22.600" v="210" actId="2085"/>
          <ac:spMkLst>
            <pc:docMk/>
            <pc:sldMk cId="1827772658" sldId="381"/>
            <ac:spMk id="48" creationId="{42F8CFC9-5B1C-4247-ACF1-E5A846574E23}"/>
          </ac:spMkLst>
        </pc:spChg>
        <pc:spChg chg="add mod">
          <ac:chgData name="Silva, Ricardo" userId="7fb77c66-aa83-4d57-a45a-0656873759f3" providerId="ADAL" clId="{8F572668-2C95-4623-A814-BEBD8A6B4A01}" dt="2020-06-25T02:19:22.600" v="210" actId="2085"/>
          <ac:spMkLst>
            <pc:docMk/>
            <pc:sldMk cId="1827772658" sldId="381"/>
            <ac:spMk id="50" creationId="{FEAC4FF5-6932-442E-8B81-7AC1F512F4F6}"/>
          </ac:spMkLst>
        </pc:spChg>
        <pc:spChg chg="add mod">
          <ac:chgData name="Silva, Ricardo" userId="7fb77c66-aa83-4d57-a45a-0656873759f3" providerId="ADAL" clId="{8F572668-2C95-4623-A814-BEBD8A6B4A01}" dt="2020-06-25T02:19:22.600" v="210" actId="2085"/>
          <ac:spMkLst>
            <pc:docMk/>
            <pc:sldMk cId="1827772658" sldId="381"/>
            <ac:spMk id="51" creationId="{12CB8682-DB93-4CCB-9D13-F59FD7438BD1}"/>
          </ac:spMkLst>
        </pc:spChg>
        <pc:spChg chg="add mod">
          <ac:chgData name="Silva, Ricardo" userId="7fb77c66-aa83-4d57-a45a-0656873759f3" providerId="ADAL" clId="{8F572668-2C95-4623-A814-BEBD8A6B4A01}" dt="2020-06-25T02:19:22.600" v="210" actId="2085"/>
          <ac:spMkLst>
            <pc:docMk/>
            <pc:sldMk cId="1827772658" sldId="381"/>
            <ac:spMk id="52" creationId="{654853FE-12C8-40EC-97BD-2B5639FCD5CD}"/>
          </ac:spMkLst>
        </pc:spChg>
        <pc:spChg chg="add mod">
          <ac:chgData name="Silva, Ricardo" userId="7fb77c66-aa83-4d57-a45a-0656873759f3" providerId="ADAL" clId="{8F572668-2C95-4623-A814-BEBD8A6B4A01}" dt="2020-06-25T02:19:22.600" v="210" actId="2085"/>
          <ac:spMkLst>
            <pc:docMk/>
            <pc:sldMk cId="1827772658" sldId="381"/>
            <ac:spMk id="53" creationId="{85600C92-6D80-4843-8F0D-D14D556B536E}"/>
          </ac:spMkLst>
        </pc:spChg>
        <pc:spChg chg="add mod">
          <ac:chgData name="Silva, Ricardo" userId="7fb77c66-aa83-4d57-a45a-0656873759f3" providerId="ADAL" clId="{8F572668-2C95-4623-A814-BEBD8A6B4A01}" dt="2020-06-25T02:28:36.746" v="442" actId="164"/>
          <ac:spMkLst>
            <pc:docMk/>
            <pc:sldMk cId="1827772658" sldId="381"/>
            <ac:spMk id="54" creationId="{8C28D2F0-A28A-489D-A820-92D6A924B5DA}"/>
          </ac:spMkLst>
        </pc:spChg>
        <pc:spChg chg="mod">
          <ac:chgData name="Silva, Ricardo" userId="7fb77c66-aa83-4d57-a45a-0656873759f3" providerId="ADAL" clId="{8F572668-2C95-4623-A814-BEBD8A6B4A01}" dt="2020-06-25T02:36:19.393" v="630" actId="14100"/>
          <ac:spMkLst>
            <pc:docMk/>
            <pc:sldMk cId="1827772658" sldId="381"/>
            <ac:spMk id="66" creationId="{861A524A-D4A1-40B2-8B88-9EFB6FF4FD5E}"/>
          </ac:spMkLst>
        </pc:spChg>
        <pc:spChg chg="mod">
          <ac:chgData name="Silva, Ricardo" userId="7fb77c66-aa83-4d57-a45a-0656873759f3" providerId="ADAL" clId="{8F572668-2C95-4623-A814-BEBD8A6B4A01}" dt="2020-06-25T02:36:10.695" v="628" actId="1036"/>
          <ac:spMkLst>
            <pc:docMk/>
            <pc:sldMk cId="1827772658" sldId="381"/>
            <ac:spMk id="67" creationId="{9DBDCE94-FFFC-48D4-B7DE-3980CD4C8C7F}"/>
          </ac:spMkLst>
        </pc:spChg>
        <pc:spChg chg="add del mod">
          <ac:chgData name="Silva, Ricardo" userId="7fb77c66-aa83-4d57-a45a-0656873759f3" providerId="ADAL" clId="{8F572668-2C95-4623-A814-BEBD8A6B4A01}" dt="2020-06-25T02:32:42.616" v="596" actId="478"/>
          <ac:spMkLst>
            <pc:docMk/>
            <pc:sldMk cId="1827772658" sldId="381"/>
            <ac:spMk id="97" creationId="{2BCD3349-B604-44F6-B434-012797175DFC}"/>
          </ac:spMkLst>
        </pc:spChg>
        <pc:grpChg chg="add del mod">
          <ac:chgData name="Silva, Ricardo" userId="7fb77c66-aa83-4d57-a45a-0656873759f3" providerId="ADAL" clId="{8F572668-2C95-4623-A814-BEBD8A6B4A01}" dt="2020-06-25T02:19:57.001" v="223" actId="165"/>
          <ac:grpSpMkLst>
            <pc:docMk/>
            <pc:sldMk cId="1827772658" sldId="381"/>
            <ac:grpSpMk id="17" creationId="{AFE3BFA6-2F14-4C84-93E3-F7161734076A}"/>
          </ac:grpSpMkLst>
        </pc:grpChg>
        <pc:grpChg chg="add mod">
          <ac:chgData name="Silva, Ricardo" userId="7fb77c66-aa83-4d57-a45a-0656873759f3" providerId="ADAL" clId="{8F572668-2C95-4623-A814-BEBD8A6B4A01}" dt="2020-06-25T02:19:27.538" v="212" actId="164"/>
          <ac:grpSpMkLst>
            <pc:docMk/>
            <pc:sldMk cId="1827772658" sldId="381"/>
            <ac:grpSpMk id="22" creationId="{78F792BC-82DC-45EE-8D66-B701CA864EA5}"/>
          </ac:grpSpMkLst>
        </pc:grpChg>
        <pc:grpChg chg="add del mod">
          <ac:chgData name="Silva, Ricardo" userId="7fb77c66-aa83-4d57-a45a-0656873759f3" providerId="ADAL" clId="{8F572668-2C95-4623-A814-BEBD8A6B4A01}" dt="2020-06-25T02:32:14.984" v="590" actId="478"/>
          <ac:grpSpMkLst>
            <pc:docMk/>
            <pc:sldMk cId="1827772658" sldId="381"/>
            <ac:grpSpMk id="23" creationId="{CE4DDA0F-F299-4AF2-93E8-0257ED605322}"/>
          </ac:grpSpMkLst>
        </pc:grpChg>
        <pc:grpChg chg="add mod">
          <ac:chgData name="Silva, Ricardo" userId="7fb77c66-aa83-4d57-a45a-0656873759f3" providerId="ADAL" clId="{8F572668-2C95-4623-A814-BEBD8A6B4A01}" dt="2020-06-25T02:27:16.036" v="369" actId="164"/>
          <ac:grpSpMkLst>
            <pc:docMk/>
            <pc:sldMk cId="1827772658" sldId="381"/>
            <ac:grpSpMk id="25" creationId="{6DAE5A84-973F-41BD-94BC-68C4B43E12A2}"/>
          </ac:grpSpMkLst>
        </pc:grpChg>
        <pc:grpChg chg="add mod">
          <ac:chgData name="Silva, Ricardo" userId="7fb77c66-aa83-4d57-a45a-0656873759f3" providerId="ADAL" clId="{8F572668-2C95-4623-A814-BEBD8A6B4A01}" dt="2020-06-25T02:27:06.474" v="365" actId="164"/>
          <ac:grpSpMkLst>
            <pc:docMk/>
            <pc:sldMk cId="1827772658" sldId="381"/>
            <ac:grpSpMk id="28" creationId="{B5024835-E4E8-4F2A-B297-AF3F834C8004}"/>
          </ac:grpSpMkLst>
        </pc:grpChg>
        <pc:grpChg chg="add del mod">
          <ac:chgData name="Silva, Ricardo" userId="7fb77c66-aa83-4d57-a45a-0656873759f3" providerId="ADAL" clId="{8F572668-2C95-4623-A814-BEBD8A6B4A01}" dt="2020-06-25T02:32:14.984" v="590" actId="478"/>
          <ac:grpSpMkLst>
            <pc:docMk/>
            <pc:sldMk cId="1827772658" sldId="381"/>
            <ac:grpSpMk id="29" creationId="{E90565C8-3943-490F-BBCE-360B8CD35405}"/>
          </ac:grpSpMkLst>
        </pc:grpChg>
        <pc:grpChg chg="add del mod">
          <ac:chgData name="Silva, Ricardo" userId="7fb77c66-aa83-4d57-a45a-0656873759f3" providerId="ADAL" clId="{8F572668-2C95-4623-A814-BEBD8A6B4A01}" dt="2020-06-25T02:20:24.367" v="238" actId="165"/>
          <ac:grpSpMkLst>
            <pc:docMk/>
            <pc:sldMk cId="1827772658" sldId="381"/>
            <ac:grpSpMk id="56" creationId="{1DC340D1-664E-45CF-BCE2-73268780FBD5}"/>
          </ac:grpSpMkLst>
        </pc:grpChg>
        <pc:grpChg chg="del mod topLvl">
          <ac:chgData name="Silva, Ricardo" userId="7fb77c66-aa83-4d57-a45a-0656873759f3" providerId="ADAL" clId="{8F572668-2C95-4623-A814-BEBD8A6B4A01}" dt="2020-06-25T02:20:35.379" v="241" actId="478"/>
          <ac:grpSpMkLst>
            <pc:docMk/>
            <pc:sldMk cId="1827772658" sldId="381"/>
            <ac:grpSpMk id="58" creationId="{9E14A3D4-FC67-41C8-8A85-743BB9DA7E71}"/>
          </ac:grpSpMkLst>
        </pc:grpChg>
        <pc:grpChg chg="add del mod">
          <ac:chgData name="Silva, Ricardo" userId="7fb77c66-aa83-4d57-a45a-0656873759f3" providerId="ADAL" clId="{8F572668-2C95-4623-A814-BEBD8A6B4A01}" dt="2020-06-25T02:27:17.695" v="371"/>
          <ac:grpSpMkLst>
            <pc:docMk/>
            <pc:sldMk cId="1827772658" sldId="381"/>
            <ac:grpSpMk id="80" creationId="{3810AE5B-C129-4FBF-A53B-663B745F0F70}"/>
          </ac:grpSpMkLst>
        </pc:grpChg>
        <pc:grpChg chg="mod">
          <ac:chgData name="Silva, Ricardo" userId="7fb77c66-aa83-4d57-a45a-0656873759f3" providerId="ADAL" clId="{8F572668-2C95-4623-A814-BEBD8A6B4A01}" dt="2020-06-25T02:27:17.042" v="370"/>
          <ac:grpSpMkLst>
            <pc:docMk/>
            <pc:sldMk cId="1827772658" sldId="381"/>
            <ac:grpSpMk id="82" creationId="{528D1181-7C93-4AAB-A0B6-C70EA45320EE}"/>
          </ac:grpSpMkLst>
        </pc:grpChg>
        <pc:grpChg chg="add mod">
          <ac:chgData name="Silva, Ricardo" userId="7fb77c66-aa83-4d57-a45a-0656873759f3" providerId="ADAL" clId="{8F572668-2C95-4623-A814-BEBD8A6B4A01}" dt="2020-06-25T02:35:58.402" v="608" actId="164"/>
          <ac:grpSpMkLst>
            <pc:docMk/>
            <pc:sldMk cId="1827772658" sldId="381"/>
            <ac:grpSpMk id="93" creationId="{2BF3D7F1-6802-415C-BBBB-B236B80B2AAB}"/>
          </ac:grpSpMkLst>
        </pc:grpChg>
        <pc:grpChg chg="add mod">
          <ac:chgData name="Silva, Ricardo" userId="7fb77c66-aa83-4d57-a45a-0656873759f3" providerId="ADAL" clId="{8F572668-2C95-4623-A814-BEBD8A6B4A01}" dt="2020-06-25T02:35:59.405" v="609" actId="164"/>
          <ac:grpSpMkLst>
            <pc:docMk/>
            <pc:sldMk cId="1827772658" sldId="381"/>
            <ac:grpSpMk id="95" creationId="{7A4E99B7-5EEF-4B9C-9D82-30ACA1BA1779}"/>
          </ac:grpSpMkLst>
        </pc:grpChg>
        <pc:grpChg chg="add mod">
          <ac:chgData name="Silva, Ricardo" userId="7fb77c66-aa83-4d57-a45a-0656873759f3" providerId="ADAL" clId="{8F572668-2C95-4623-A814-BEBD8A6B4A01}" dt="2020-06-25T02:36:05.741" v="623" actId="1036"/>
          <ac:grpSpMkLst>
            <pc:docMk/>
            <pc:sldMk cId="1827772658" sldId="381"/>
            <ac:grpSpMk id="96" creationId="{C2C6C7DD-3999-4D5B-B58A-A059E840484D}"/>
          </ac:grpSpMkLst>
        </pc:grpChg>
        <pc:grpChg chg="add mod">
          <ac:chgData name="Silva, Ricardo" userId="7fb77c66-aa83-4d57-a45a-0656873759f3" providerId="ADAL" clId="{8F572668-2C95-4623-A814-BEBD8A6B4A01}" dt="2020-06-25T02:36:05.741" v="623" actId="1036"/>
          <ac:grpSpMkLst>
            <pc:docMk/>
            <pc:sldMk cId="1827772658" sldId="381"/>
            <ac:grpSpMk id="98" creationId="{437175E8-E37B-44BA-89A3-4FB273B7EFCD}"/>
          </ac:grpSpMkLst>
        </pc:grpChg>
        <pc:picChg chg="add mod modCrop">
          <ac:chgData name="Silva, Ricardo" userId="7fb77c66-aa83-4d57-a45a-0656873759f3" providerId="ADAL" clId="{8F572668-2C95-4623-A814-BEBD8A6B4A01}" dt="2020-06-25T02:19:34.579" v="216" actId="1076"/>
          <ac:picMkLst>
            <pc:docMk/>
            <pc:sldMk cId="1827772658" sldId="381"/>
            <ac:picMk id="20" creationId="{828BA4EA-E758-4332-8FA2-AB78C351B8DA}"/>
          </ac:picMkLst>
        </pc:picChg>
        <pc:picChg chg="add mod">
          <ac:chgData name="Silva, Ricardo" userId="7fb77c66-aa83-4d57-a45a-0656873759f3" providerId="ADAL" clId="{8F572668-2C95-4623-A814-BEBD8A6B4A01}" dt="2020-06-25T02:28:17.778" v="416" actId="164"/>
          <ac:picMkLst>
            <pc:docMk/>
            <pc:sldMk cId="1827772658" sldId="381"/>
            <ac:picMk id="24" creationId="{986F9B93-AF83-40A3-9A9A-E21F91E376C8}"/>
          </ac:picMkLst>
        </pc:picChg>
        <pc:picChg chg="add del mod">
          <ac:chgData name="Silva, Ricardo" userId="7fb77c66-aa83-4d57-a45a-0656873759f3" providerId="ADAL" clId="{8F572668-2C95-4623-A814-BEBD8A6B4A01}" dt="2020-06-25T02:26:14.161" v="350"/>
          <ac:picMkLst>
            <pc:docMk/>
            <pc:sldMk cId="1827772658" sldId="381"/>
            <ac:picMk id="26" creationId="{AE28054C-A0F5-404D-BA8E-C1428471820A}"/>
          </ac:picMkLst>
        </pc:picChg>
        <pc:picChg chg="add del mod">
          <ac:chgData name="Silva, Ricardo" userId="7fb77c66-aa83-4d57-a45a-0656873759f3" providerId="ADAL" clId="{8F572668-2C95-4623-A814-BEBD8A6B4A01}" dt="2020-06-25T02:27:07.958" v="366" actId="478"/>
          <ac:picMkLst>
            <pc:docMk/>
            <pc:sldMk cId="1827772658" sldId="381"/>
            <ac:picMk id="27" creationId="{B4586EC3-F3BF-4E2E-AC8B-9FF164E5FF9C}"/>
          </ac:picMkLst>
        </pc:picChg>
        <pc:picChg chg="add del mod">
          <ac:chgData name="Silva, Ricardo" userId="7fb77c66-aa83-4d57-a45a-0656873759f3" providerId="ADAL" clId="{8F572668-2C95-4623-A814-BEBD8A6B4A01}" dt="2020-06-25T02:27:48.107" v="408"/>
          <ac:picMkLst>
            <pc:docMk/>
            <pc:sldMk cId="1827772658" sldId="381"/>
            <ac:picMk id="30" creationId="{EC8238FD-8BF0-4594-A054-45CF234BD860}"/>
          </ac:picMkLst>
        </pc:picChg>
        <pc:picChg chg="add del mod">
          <ac:chgData name="Silva, Ricardo" userId="7fb77c66-aa83-4d57-a45a-0656873759f3" providerId="ADAL" clId="{8F572668-2C95-4623-A814-BEBD8A6B4A01}" dt="2020-06-25T02:17:42.914" v="180" actId="478"/>
          <ac:picMkLst>
            <pc:docMk/>
            <pc:sldMk cId="1827772658" sldId="381"/>
            <ac:picMk id="42" creationId="{EBAF8AD3-8EAA-455B-B8B1-F6F06CB5AC58}"/>
          </ac:picMkLst>
        </pc:picChg>
        <pc:picChg chg="add del mod">
          <ac:chgData name="Silva, Ricardo" userId="7fb77c66-aa83-4d57-a45a-0656873759f3" providerId="ADAL" clId="{8F572668-2C95-4623-A814-BEBD8A6B4A01}" dt="2020-06-25T02:27:51.279" v="409" actId="478"/>
          <ac:picMkLst>
            <pc:docMk/>
            <pc:sldMk cId="1827772658" sldId="381"/>
            <ac:picMk id="55" creationId="{A16FBCA6-6AFF-41FD-86DE-AF4B70B235D6}"/>
          </ac:picMkLst>
        </pc:picChg>
        <pc:picChg chg="mod topLvl modCrop">
          <ac:chgData name="Silva, Ricardo" userId="7fb77c66-aa83-4d57-a45a-0656873759f3" providerId="ADAL" clId="{8F572668-2C95-4623-A814-BEBD8A6B4A01}" dt="2020-06-25T02:27:16.036" v="369" actId="164"/>
          <ac:picMkLst>
            <pc:docMk/>
            <pc:sldMk cId="1827772658" sldId="381"/>
            <ac:picMk id="57" creationId="{3D2D5FBC-F164-4866-A16B-C236C8110F93}"/>
          </ac:picMkLst>
        </pc:picChg>
        <pc:picChg chg="add mod modCrop">
          <ac:chgData name="Silva, Ricardo" userId="7fb77c66-aa83-4d57-a45a-0656873759f3" providerId="ADAL" clId="{8F572668-2C95-4623-A814-BEBD8A6B4A01}" dt="2020-06-25T02:24:50.577" v="326" actId="164"/>
          <ac:picMkLst>
            <pc:docMk/>
            <pc:sldMk cId="1827772658" sldId="381"/>
            <ac:picMk id="70" creationId="{E2950DAF-D34B-4281-BFB0-A781E82797CC}"/>
          </ac:picMkLst>
        </pc:picChg>
        <pc:picChg chg="add mod modCrop">
          <ac:chgData name="Silva, Ricardo" userId="7fb77c66-aa83-4d57-a45a-0656873759f3" providerId="ADAL" clId="{8F572668-2C95-4623-A814-BEBD8A6B4A01}" dt="2020-06-25T02:24:50.577" v="326" actId="164"/>
          <ac:picMkLst>
            <pc:docMk/>
            <pc:sldMk cId="1827772658" sldId="381"/>
            <ac:picMk id="71" creationId="{9E4AA196-6EDF-4C00-A996-F2920CD5BAA5}"/>
          </ac:picMkLst>
        </pc:picChg>
        <pc:picChg chg="add mod modCrop">
          <ac:chgData name="Silva, Ricardo" userId="7fb77c66-aa83-4d57-a45a-0656873759f3" providerId="ADAL" clId="{8F572668-2C95-4623-A814-BEBD8A6B4A01}" dt="2020-06-25T02:24:50.577" v="326" actId="164"/>
          <ac:picMkLst>
            <pc:docMk/>
            <pc:sldMk cId="1827772658" sldId="381"/>
            <ac:picMk id="72" creationId="{9D14B36B-96EC-4CA4-9187-86F0C00EA4DA}"/>
          </ac:picMkLst>
        </pc:picChg>
        <pc:picChg chg="add mod modCrop">
          <ac:chgData name="Silva, Ricardo" userId="7fb77c66-aa83-4d57-a45a-0656873759f3" providerId="ADAL" clId="{8F572668-2C95-4623-A814-BEBD8A6B4A01}" dt="2020-06-25T02:25:55.978" v="346" actId="1035"/>
          <ac:picMkLst>
            <pc:docMk/>
            <pc:sldMk cId="1827772658" sldId="381"/>
            <ac:picMk id="73" creationId="{86FA32DE-E612-4D91-BF28-88BE0238B092}"/>
          </ac:picMkLst>
        </pc:picChg>
        <pc:picChg chg="add mod modCrop">
          <ac:chgData name="Silva, Ricardo" userId="7fb77c66-aa83-4d57-a45a-0656873759f3" providerId="ADAL" clId="{8F572668-2C95-4623-A814-BEBD8A6B4A01}" dt="2020-06-25T02:24:50.577" v="326" actId="164"/>
          <ac:picMkLst>
            <pc:docMk/>
            <pc:sldMk cId="1827772658" sldId="381"/>
            <ac:picMk id="74" creationId="{804FFC17-046A-4149-9614-432EE5E6B89B}"/>
          </ac:picMkLst>
        </pc:picChg>
        <pc:picChg chg="add mod modCrop">
          <ac:chgData name="Silva, Ricardo" userId="7fb77c66-aa83-4d57-a45a-0656873759f3" providerId="ADAL" clId="{8F572668-2C95-4623-A814-BEBD8A6B4A01}" dt="2020-06-25T02:24:50.577" v="326" actId="164"/>
          <ac:picMkLst>
            <pc:docMk/>
            <pc:sldMk cId="1827772658" sldId="381"/>
            <ac:picMk id="75" creationId="{55B534FE-AFFB-4F2E-A26F-3E5521D50BC4}"/>
          </ac:picMkLst>
        </pc:picChg>
        <pc:picChg chg="add mod modCrop">
          <ac:chgData name="Silva, Ricardo" userId="7fb77c66-aa83-4d57-a45a-0656873759f3" providerId="ADAL" clId="{8F572668-2C95-4623-A814-BEBD8A6B4A01}" dt="2020-06-25T02:24:50.577" v="326" actId="164"/>
          <ac:picMkLst>
            <pc:docMk/>
            <pc:sldMk cId="1827772658" sldId="381"/>
            <ac:picMk id="76" creationId="{EEC62121-DC3C-4506-AC71-DB7D829F4A54}"/>
          </ac:picMkLst>
        </pc:picChg>
        <pc:picChg chg="add mod modCrop">
          <ac:chgData name="Silva, Ricardo" userId="7fb77c66-aa83-4d57-a45a-0656873759f3" providerId="ADAL" clId="{8F572668-2C95-4623-A814-BEBD8A6B4A01}" dt="2020-06-25T02:24:50.577" v="326" actId="164"/>
          <ac:picMkLst>
            <pc:docMk/>
            <pc:sldMk cId="1827772658" sldId="381"/>
            <ac:picMk id="77" creationId="{9CF22F06-26A1-4FBB-9C6E-72C178A79ACE}"/>
          </ac:picMkLst>
        </pc:picChg>
        <pc:picChg chg="add mod modCrop">
          <ac:chgData name="Silva, Ricardo" userId="7fb77c66-aa83-4d57-a45a-0656873759f3" providerId="ADAL" clId="{8F572668-2C95-4623-A814-BEBD8A6B4A01}" dt="2020-06-25T02:24:50.577" v="326" actId="164"/>
          <ac:picMkLst>
            <pc:docMk/>
            <pc:sldMk cId="1827772658" sldId="381"/>
            <ac:picMk id="78" creationId="{DC4493CD-74AE-469C-BF65-A7D6EB43762A}"/>
          </ac:picMkLst>
        </pc:picChg>
        <pc:picChg chg="add mod modCrop">
          <ac:chgData name="Silva, Ricardo" userId="7fb77c66-aa83-4d57-a45a-0656873759f3" providerId="ADAL" clId="{8F572668-2C95-4623-A814-BEBD8A6B4A01}" dt="2020-06-25T02:24:50.577" v="326" actId="164"/>
          <ac:picMkLst>
            <pc:docMk/>
            <pc:sldMk cId="1827772658" sldId="381"/>
            <ac:picMk id="79" creationId="{62F94E22-1270-4407-9D1B-BF61E7FE59AF}"/>
          </ac:picMkLst>
        </pc:picChg>
        <pc:picChg chg="add mod">
          <ac:chgData name="Silva, Ricardo" userId="7fb77c66-aa83-4d57-a45a-0656873759f3" providerId="ADAL" clId="{8F572668-2C95-4623-A814-BEBD8A6B4A01}" dt="2020-06-25T02:28:36.746" v="442" actId="164"/>
          <ac:picMkLst>
            <pc:docMk/>
            <pc:sldMk cId="1827772658" sldId="381"/>
            <ac:picMk id="94" creationId="{713716AE-EB09-435D-AF18-837AFCFDA2D1}"/>
          </ac:picMkLst>
        </pc:picChg>
        <pc:picChg chg="add del mod topLvl">
          <ac:chgData name="Silva, Ricardo" userId="7fb77c66-aa83-4d57-a45a-0656873759f3" providerId="ADAL" clId="{8F572668-2C95-4623-A814-BEBD8A6B4A01}" dt="2020-06-25T02:20:09.616" v="225" actId="478"/>
          <ac:picMkLst>
            <pc:docMk/>
            <pc:sldMk cId="1827772658" sldId="381"/>
            <ac:picMk id="1026" creationId="{7207F0B4-EE9A-47F0-91BA-8085945BB134}"/>
          </ac:picMkLst>
        </pc:picChg>
        <pc:cxnChg chg="del mod">
          <ac:chgData name="Silva, Ricardo" userId="7fb77c66-aa83-4d57-a45a-0656873759f3" providerId="ADAL" clId="{8F572668-2C95-4623-A814-BEBD8A6B4A01}" dt="2020-06-25T02:05:11.987" v="15" actId="478"/>
          <ac:cxnSpMkLst>
            <pc:docMk/>
            <pc:sldMk cId="1827772658" sldId="381"/>
            <ac:cxnSpMk id="31" creationId="{58A56294-E936-4E09-BA64-ED621D8EECFD}"/>
          </ac:cxnSpMkLst>
        </pc:cxnChg>
        <pc:cxnChg chg="del mod">
          <ac:chgData name="Silva, Ricardo" userId="7fb77c66-aa83-4d57-a45a-0656873759f3" providerId="ADAL" clId="{8F572668-2C95-4623-A814-BEBD8A6B4A01}" dt="2020-06-25T02:05:11.987" v="15" actId="478"/>
          <ac:cxnSpMkLst>
            <pc:docMk/>
            <pc:sldMk cId="1827772658" sldId="381"/>
            <ac:cxnSpMk id="32" creationId="{5A741D6A-D0E0-414B-88D4-645723093184}"/>
          </ac:cxnSpMkLst>
        </pc:cxnChg>
        <pc:cxnChg chg="del mod">
          <ac:chgData name="Silva, Ricardo" userId="7fb77c66-aa83-4d57-a45a-0656873759f3" providerId="ADAL" clId="{8F572668-2C95-4623-A814-BEBD8A6B4A01}" dt="2020-06-25T02:05:11.987" v="15" actId="478"/>
          <ac:cxnSpMkLst>
            <pc:docMk/>
            <pc:sldMk cId="1827772658" sldId="381"/>
            <ac:cxnSpMk id="33" creationId="{613FEC05-8567-4257-8E64-74C06F9C6845}"/>
          </ac:cxnSpMkLst>
        </pc:cxnChg>
        <pc:cxnChg chg="del mod">
          <ac:chgData name="Silva, Ricardo" userId="7fb77c66-aa83-4d57-a45a-0656873759f3" providerId="ADAL" clId="{8F572668-2C95-4623-A814-BEBD8A6B4A01}" dt="2020-06-25T02:05:11.987" v="15" actId="478"/>
          <ac:cxnSpMkLst>
            <pc:docMk/>
            <pc:sldMk cId="1827772658" sldId="381"/>
            <ac:cxnSpMk id="34" creationId="{6D30525E-A749-411E-A14F-8E9A4AB2048E}"/>
          </ac:cxnSpMkLst>
        </pc:cxnChg>
        <pc:cxnChg chg="del mod">
          <ac:chgData name="Silva, Ricardo" userId="7fb77c66-aa83-4d57-a45a-0656873759f3" providerId="ADAL" clId="{8F572668-2C95-4623-A814-BEBD8A6B4A01}" dt="2020-06-25T02:05:11.987" v="15" actId="478"/>
          <ac:cxnSpMkLst>
            <pc:docMk/>
            <pc:sldMk cId="1827772658" sldId="381"/>
            <ac:cxnSpMk id="35" creationId="{A3D9F597-FE4E-4875-91F9-D27AB1C01E95}"/>
          </ac:cxnSpMkLst>
        </pc:cxnChg>
        <pc:cxnChg chg="del mod">
          <ac:chgData name="Silva, Ricardo" userId="7fb77c66-aa83-4d57-a45a-0656873759f3" providerId="ADAL" clId="{8F572668-2C95-4623-A814-BEBD8A6B4A01}" dt="2020-06-25T02:05:11.987" v="15" actId="478"/>
          <ac:cxnSpMkLst>
            <pc:docMk/>
            <pc:sldMk cId="1827772658" sldId="381"/>
            <ac:cxnSpMk id="36" creationId="{75D5E2ED-B330-4794-AD58-5E33E7C616AF}"/>
          </ac:cxnSpMkLst>
        </pc:cxnChg>
        <pc:cxnChg chg="del mod">
          <ac:chgData name="Silva, Ricardo" userId="7fb77c66-aa83-4d57-a45a-0656873759f3" providerId="ADAL" clId="{8F572668-2C95-4623-A814-BEBD8A6B4A01}" dt="2020-06-25T02:05:11.987" v="15" actId="478"/>
          <ac:cxnSpMkLst>
            <pc:docMk/>
            <pc:sldMk cId="1827772658" sldId="381"/>
            <ac:cxnSpMk id="37" creationId="{F4F9C08C-9568-404D-8191-7385F0AD6E43}"/>
          </ac:cxnSpMkLst>
        </pc:cxnChg>
        <pc:cxnChg chg="del mod">
          <ac:chgData name="Silva, Ricardo" userId="7fb77c66-aa83-4d57-a45a-0656873759f3" providerId="ADAL" clId="{8F572668-2C95-4623-A814-BEBD8A6B4A01}" dt="2020-06-25T02:05:11.987" v="15" actId="478"/>
          <ac:cxnSpMkLst>
            <pc:docMk/>
            <pc:sldMk cId="1827772658" sldId="381"/>
            <ac:cxnSpMk id="38" creationId="{C47136AB-DEB2-453F-A40D-4DD967A4A89A}"/>
          </ac:cxnSpMkLst>
        </pc:cxnChg>
        <pc:cxnChg chg="del mod">
          <ac:chgData name="Silva, Ricardo" userId="7fb77c66-aa83-4d57-a45a-0656873759f3" providerId="ADAL" clId="{8F572668-2C95-4623-A814-BEBD8A6B4A01}" dt="2020-06-25T02:05:11.987" v="15" actId="478"/>
          <ac:cxnSpMkLst>
            <pc:docMk/>
            <pc:sldMk cId="1827772658" sldId="381"/>
            <ac:cxnSpMk id="39" creationId="{4520A4DB-732C-4E4E-98CA-788F568891B7}"/>
          </ac:cxnSpMkLst>
        </pc:cxnChg>
        <pc:cxnChg chg="del mod">
          <ac:chgData name="Silva, Ricardo" userId="7fb77c66-aa83-4d57-a45a-0656873759f3" providerId="ADAL" clId="{8F572668-2C95-4623-A814-BEBD8A6B4A01}" dt="2020-06-25T02:05:11.987" v="15" actId="478"/>
          <ac:cxnSpMkLst>
            <pc:docMk/>
            <pc:sldMk cId="1827772658" sldId="381"/>
            <ac:cxnSpMk id="40" creationId="{0EB2E318-BF42-451B-A9D4-F519D782B005}"/>
          </ac:cxnSpMkLst>
        </pc:cxnChg>
        <pc:cxnChg chg="del mod">
          <ac:chgData name="Silva, Ricardo" userId="7fb77c66-aa83-4d57-a45a-0656873759f3" providerId="ADAL" clId="{8F572668-2C95-4623-A814-BEBD8A6B4A01}" dt="2020-06-25T02:05:11.987" v="15" actId="478"/>
          <ac:cxnSpMkLst>
            <pc:docMk/>
            <pc:sldMk cId="1827772658" sldId="381"/>
            <ac:cxnSpMk id="43" creationId="{BF7FA745-3AA4-4F73-84BC-A9E2B0790DDA}"/>
          </ac:cxnSpMkLst>
        </pc:cxnChg>
        <pc:cxnChg chg="del mod">
          <ac:chgData name="Silva, Ricardo" userId="7fb77c66-aa83-4d57-a45a-0656873759f3" providerId="ADAL" clId="{8F572668-2C95-4623-A814-BEBD8A6B4A01}" dt="2020-06-25T02:05:11.987" v="15" actId="478"/>
          <ac:cxnSpMkLst>
            <pc:docMk/>
            <pc:sldMk cId="1827772658" sldId="381"/>
            <ac:cxnSpMk id="46" creationId="{3F31C72A-4F8E-4987-AA38-F6038A62C476}"/>
          </ac:cxnSpMkLst>
        </pc:cxnChg>
        <pc:cxnChg chg="del mod">
          <ac:chgData name="Silva, Ricardo" userId="7fb77c66-aa83-4d57-a45a-0656873759f3" providerId="ADAL" clId="{8F572668-2C95-4623-A814-BEBD8A6B4A01}" dt="2020-06-25T02:05:11.987" v="15" actId="478"/>
          <ac:cxnSpMkLst>
            <pc:docMk/>
            <pc:sldMk cId="1827772658" sldId="381"/>
            <ac:cxnSpMk id="49" creationId="{BF5C073E-2472-4AF9-B6CD-C1A45FAD7A56}"/>
          </ac:cxnSpMkLst>
        </pc:cxnChg>
      </pc:sldChg>
      <pc:sldChg chg="addSp delSp modSp add modAnim">
        <pc:chgData name="Silva, Ricardo" userId="7fb77c66-aa83-4d57-a45a-0656873759f3" providerId="ADAL" clId="{8F572668-2C95-4623-A814-BEBD8A6B4A01}" dt="2020-06-25T03:32:28.074" v="2429"/>
        <pc:sldMkLst>
          <pc:docMk/>
          <pc:sldMk cId="2875731594" sldId="382"/>
        </pc:sldMkLst>
        <pc:spChg chg="add mod ord">
          <ac:chgData name="Silva, Ricardo" userId="7fb77c66-aa83-4d57-a45a-0656873759f3" providerId="ADAL" clId="{8F572668-2C95-4623-A814-BEBD8A6B4A01}" dt="2020-06-25T03:04:06.289" v="1630" actId="207"/>
          <ac:spMkLst>
            <pc:docMk/>
            <pc:sldMk cId="2875731594" sldId="382"/>
            <ac:spMk id="4" creationId="{8B6AD510-10C6-421C-85C9-1E1D69F8D323}"/>
          </ac:spMkLst>
        </pc:spChg>
        <pc:spChg chg="mod topLvl">
          <ac:chgData name="Silva, Ricardo" userId="7fb77c66-aa83-4d57-a45a-0656873759f3" providerId="ADAL" clId="{8F572668-2C95-4623-A814-BEBD8A6B4A01}" dt="2020-06-25T03:23:42.635" v="2172" actId="165"/>
          <ac:spMkLst>
            <pc:docMk/>
            <pc:sldMk cId="2875731594" sldId="382"/>
            <ac:spMk id="18" creationId="{FB2180F3-CAB5-418F-864C-59E2C46C0D51}"/>
          </ac:spMkLst>
        </pc:spChg>
        <pc:spChg chg="mod topLvl">
          <ac:chgData name="Silva, Ricardo" userId="7fb77c66-aa83-4d57-a45a-0656873759f3" providerId="ADAL" clId="{8F572668-2C95-4623-A814-BEBD8A6B4A01}" dt="2020-06-25T03:23:42.635" v="2172" actId="165"/>
          <ac:spMkLst>
            <pc:docMk/>
            <pc:sldMk cId="2875731594" sldId="382"/>
            <ac:spMk id="41" creationId="{325508B1-A4BB-42CA-B2E1-10C65A9153B2}"/>
          </ac:spMkLst>
        </pc:spChg>
        <pc:spChg chg="mod">
          <ac:chgData name="Silva, Ricardo" userId="7fb77c66-aa83-4d57-a45a-0656873759f3" providerId="ADAL" clId="{8F572668-2C95-4623-A814-BEBD8A6B4A01}" dt="2020-06-25T02:46:12.321" v="1162" actId="20577"/>
          <ac:spMkLst>
            <pc:docMk/>
            <pc:sldMk cId="2875731594" sldId="382"/>
            <ac:spMk id="66" creationId="{861A524A-D4A1-40B2-8B88-9EFB6FF4FD5E}"/>
          </ac:spMkLst>
        </pc:spChg>
        <pc:spChg chg="mod">
          <ac:chgData name="Silva, Ricardo" userId="7fb77c66-aa83-4d57-a45a-0656873759f3" providerId="ADAL" clId="{8F572668-2C95-4623-A814-BEBD8A6B4A01}" dt="2020-06-25T02:50:03.139" v="1326" actId="207"/>
          <ac:spMkLst>
            <pc:docMk/>
            <pc:sldMk cId="2875731594" sldId="382"/>
            <ac:spMk id="67" creationId="{9DBDCE94-FFFC-48D4-B7DE-3980CD4C8C7F}"/>
          </ac:spMkLst>
        </pc:spChg>
        <pc:grpChg chg="add del mod">
          <ac:chgData name="Silva, Ricardo" userId="7fb77c66-aa83-4d57-a45a-0656873759f3" providerId="ADAL" clId="{8F572668-2C95-4623-A814-BEBD8A6B4A01}" dt="2020-06-25T03:23:41.414" v="2171" actId="165"/>
          <ac:grpSpMkLst>
            <pc:docMk/>
            <pc:sldMk cId="2875731594" sldId="382"/>
            <ac:grpSpMk id="3" creationId="{3E0A2C75-7C2E-44D1-80C3-C60A12B469F7}"/>
          </ac:grpSpMkLst>
        </pc:grpChg>
        <pc:grpChg chg="mod topLvl">
          <ac:chgData name="Silva, Ricardo" userId="7fb77c66-aa83-4d57-a45a-0656873759f3" providerId="ADAL" clId="{8F572668-2C95-4623-A814-BEBD8A6B4A01}" dt="2020-06-25T03:23:46.222" v="2174" actId="1076"/>
          <ac:grpSpMkLst>
            <pc:docMk/>
            <pc:sldMk cId="2875731594" sldId="382"/>
            <ac:grpSpMk id="93" creationId="{2BF3D7F1-6802-415C-BBBB-B236B80B2AAB}"/>
          </ac:grpSpMkLst>
        </pc:grpChg>
        <pc:grpChg chg="mod topLvl">
          <ac:chgData name="Silva, Ricardo" userId="7fb77c66-aa83-4d57-a45a-0656873759f3" providerId="ADAL" clId="{8F572668-2C95-4623-A814-BEBD8A6B4A01}" dt="2020-06-25T03:23:42.635" v="2172" actId="165"/>
          <ac:grpSpMkLst>
            <pc:docMk/>
            <pc:sldMk cId="2875731594" sldId="382"/>
            <ac:grpSpMk id="95" creationId="{7A4E99B7-5EEF-4B9C-9D82-30ACA1BA1779}"/>
          </ac:grpSpMkLst>
        </pc:grpChg>
        <pc:grpChg chg="del mod topLvl">
          <ac:chgData name="Silva, Ricardo" userId="7fb77c66-aa83-4d57-a45a-0656873759f3" providerId="ADAL" clId="{8F572668-2C95-4623-A814-BEBD8A6B4A01}" dt="2020-06-25T03:23:42.635" v="2172" actId="165"/>
          <ac:grpSpMkLst>
            <pc:docMk/>
            <pc:sldMk cId="2875731594" sldId="382"/>
            <ac:grpSpMk id="96" creationId="{C2C6C7DD-3999-4D5B-B58A-A059E840484D}"/>
          </ac:grpSpMkLst>
        </pc:grpChg>
        <pc:grpChg chg="del mod topLvl">
          <ac:chgData name="Silva, Ricardo" userId="7fb77c66-aa83-4d57-a45a-0656873759f3" providerId="ADAL" clId="{8F572668-2C95-4623-A814-BEBD8A6B4A01}" dt="2020-06-25T03:23:42.635" v="2172" actId="165"/>
          <ac:grpSpMkLst>
            <pc:docMk/>
            <pc:sldMk cId="2875731594" sldId="382"/>
            <ac:grpSpMk id="98" creationId="{437175E8-E37B-44BA-89A3-4FB273B7EFCD}"/>
          </ac:grpSpMkLst>
        </pc:grpChg>
        <pc:picChg chg="add mod ord modCrop">
          <ac:chgData name="Silva, Ricardo" userId="7fb77c66-aa83-4d57-a45a-0656873759f3" providerId="ADAL" clId="{8F572668-2C95-4623-A814-BEBD8A6B4A01}" dt="2020-06-25T02:41:27.968" v="835" actId="167"/>
          <ac:picMkLst>
            <pc:docMk/>
            <pc:sldMk cId="2875731594" sldId="382"/>
            <ac:picMk id="15" creationId="{46894C07-AC19-4BD2-82B5-85E7FE489FB5}"/>
          </ac:picMkLst>
        </pc:picChg>
      </pc:sldChg>
      <pc:sldChg chg="addSp delSp modSp add modAnim">
        <pc:chgData name="Silva, Ricardo" userId="7fb77c66-aa83-4d57-a45a-0656873759f3" providerId="ADAL" clId="{8F572668-2C95-4623-A814-BEBD8A6B4A01}" dt="2020-06-25T03:28:24.462" v="2287"/>
        <pc:sldMkLst>
          <pc:docMk/>
          <pc:sldMk cId="1902952781" sldId="383"/>
        </pc:sldMkLst>
        <pc:spChg chg="mod">
          <ac:chgData name="Silva, Ricardo" userId="7fb77c66-aa83-4d57-a45a-0656873759f3" providerId="ADAL" clId="{8F572668-2C95-4623-A814-BEBD8A6B4A01}" dt="2020-06-25T03:04:00.481" v="1628" actId="207"/>
          <ac:spMkLst>
            <pc:docMk/>
            <pc:sldMk cId="1902952781" sldId="383"/>
            <ac:spMk id="4" creationId="{8B6AD510-10C6-421C-85C9-1E1D69F8D323}"/>
          </ac:spMkLst>
        </pc:spChg>
        <pc:spChg chg="add mod">
          <ac:chgData name="Silva, Ricardo" userId="7fb77c66-aa83-4d57-a45a-0656873759f3" providerId="ADAL" clId="{8F572668-2C95-4623-A814-BEBD8A6B4A01}" dt="2020-06-25T02:53:13.043" v="1398" actId="164"/>
          <ac:spMkLst>
            <pc:docMk/>
            <pc:sldMk cId="1902952781" sldId="383"/>
            <ac:spMk id="8" creationId="{EA659477-4FAD-4BFC-8BB5-9879CB0859E0}"/>
          </ac:spMkLst>
        </pc:spChg>
        <pc:spChg chg="add mod">
          <ac:chgData name="Silva, Ricardo" userId="7fb77c66-aa83-4d57-a45a-0656873759f3" providerId="ADAL" clId="{8F572668-2C95-4623-A814-BEBD8A6B4A01}" dt="2020-06-25T03:00:58.022" v="1524" actId="164"/>
          <ac:spMkLst>
            <pc:docMk/>
            <pc:sldMk cId="1902952781" sldId="383"/>
            <ac:spMk id="13" creationId="{103C75D9-FADE-492D-84C3-2B8636126CDF}"/>
          </ac:spMkLst>
        </pc:spChg>
        <pc:spChg chg="add mod">
          <ac:chgData name="Silva, Ricardo" userId="7fb77c66-aa83-4d57-a45a-0656873759f3" providerId="ADAL" clId="{8F572668-2C95-4623-A814-BEBD8A6B4A01}" dt="2020-06-25T02:53:19.545" v="1400" actId="1076"/>
          <ac:spMkLst>
            <pc:docMk/>
            <pc:sldMk cId="1902952781" sldId="383"/>
            <ac:spMk id="22" creationId="{E098C878-4ED0-466E-97D6-40BEBA6407E2}"/>
          </ac:spMkLst>
        </pc:spChg>
        <pc:spChg chg="add mod">
          <ac:chgData name="Silva, Ricardo" userId="7fb77c66-aa83-4d57-a45a-0656873759f3" providerId="ADAL" clId="{8F572668-2C95-4623-A814-BEBD8A6B4A01}" dt="2020-06-25T02:53:09.611" v="1396" actId="164"/>
          <ac:spMkLst>
            <pc:docMk/>
            <pc:sldMk cId="1902952781" sldId="383"/>
            <ac:spMk id="23" creationId="{F9268C1D-EA3B-4F8A-81E1-BE9B6CA7CE5B}"/>
          </ac:spMkLst>
        </pc:spChg>
        <pc:spChg chg="add mod">
          <ac:chgData name="Silva, Ricardo" userId="7fb77c66-aa83-4d57-a45a-0656873759f3" providerId="ADAL" clId="{8F572668-2C95-4623-A814-BEBD8A6B4A01}" dt="2020-06-25T03:03:29.269" v="1619" actId="20577"/>
          <ac:spMkLst>
            <pc:docMk/>
            <pc:sldMk cId="1902952781" sldId="383"/>
            <ac:spMk id="25" creationId="{437B622C-0F4C-4EC5-A5EB-EFEA27ABC8BF}"/>
          </ac:spMkLst>
        </pc:spChg>
        <pc:spChg chg="add del mod">
          <ac:chgData name="Silva, Ricardo" userId="7fb77c66-aa83-4d57-a45a-0656873759f3" providerId="ADAL" clId="{8F572668-2C95-4623-A814-BEBD8A6B4A01}" dt="2020-06-25T03:05:42.374" v="1690"/>
          <ac:spMkLst>
            <pc:docMk/>
            <pc:sldMk cId="1902952781" sldId="383"/>
            <ac:spMk id="30" creationId="{16C7F633-4A43-4F0C-9843-63533EFFB797}"/>
          </ac:spMkLst>
        </pc:spChg>
        <pc:spChg chg="add mod">
          <ac:chgData name="Silva, Ricardo" userId="7fb77c66-aa83-4d57-a45a-0656873759f3" providerId="ADAL" clId="{8F572668-2C95-4623-A814-BEBD8A6B4A01}" dt="2020-06-25T03:00:59.705" v="1525" actId="164"/>
          <ac:spMkLst>
            <pc:docMk/>
            <pc:sldMk cId="1902952781" sldId="383"/>
            <ac:spMk id="34" creationId="{6E400811-047E-4D89-9467-18CB1C72A0A6}"/>
          </ac:spMkLst>
        </pc:spChg>
        <pc:spChg chg="add mod">
          <ac:chgData name="Silva, Ricardo" userId="7fb77c66-aa83-4d57-a45a-0656873759f3" providerId="ADAL" clId="{8F572668-2C95-4623-A814-BEBD8A6B4A01}" dt="2020-06-25T03:01:01.087" v="1526" actId="164"/>
          <ac:spMkLst>
            <pc:docMk/>
            <pc:sldMk cId="1902952781" sldId="383"/>
            <ac:spMk id="35" creationId="{B6E59CD7-723D-4A62-BC86-DF3C03F95776}"/>
          </ac:spMkLst>
        </pc:spChg>
        <pc:spChg chg="add mod">
          <ac:chgData name="Silva, Ricardo" userId="7fb77c66-aa83-4d57-a45a-0656873759f3" providerId="ADAL" clId="{8F572668-2C95-4623-A814-BEBD8A6B4A01}" dt="2020-06-25T03:03:36.780" v="1620"/>
          <ac:spMkLst>
            <pc:docMk/>
            <pc:sldMk cId="1902952781" sldId="383"/>
            <ac:spMk id="36" creationId="{32BC3DA7-B665-42D8-BF40-F1EF5F59648E}"/>
          </ac:spMkLst>
        </pc:spChg>
        <pc:spChg chg="add del mod">
          <ac:chgData name="Silva, Ricardo" userId="7fb77c66-aa83-4d57-a45a-0656873759f3" providerId="ADAL" clId="{8F572668-2C95-4623-A814-BEBD8A6B4A01}" dt="2020-06-25T03:05:53.475" v="1695" actId="478"/>
          <ac:spMkLst>
            <pc:docMk/>
            <pc:sldMk cId="1902952781" sldId="383"/>
            <ac:spMk id="49" creationId="{2A9D523E-8ABB-4614-B6CE-5D47A2D6A0C4}"/>
          </ac:spMkLst>
        </pc:spChg>
        <pc:spChg chg="mod">
          <ac:chgData name="Silva, Ricardo" userId="7fb77c66-aa83-4d57-a45a-0656873759f3" providerId="ADAL" clId="{8F572668-2C95-4623-A814-BEBD8A6B4A01}" dt="2020-06-25T02:47:32.906" v="1203"/>
          <ac:spMkLst>
            <pc:docMk/>
            <pc:sldMk cId="1902952781" sldId="383"/>
            <ac:spMk id="66" creationId="{861A524A-D4A1-40B2-8B88-9EFB6FF4FD5E}"/>
          </ac:spMkLst>
        </pc:spChg>
        <pc:spChg chg="mod">
          <ac:chgData name="Silva, Ricardo" userId="7fb77c66-aa83-4d57-a45a-0656873759f3" providerId="ADAL" clId="{8F572668-2C95-4623-A814-BEBD8A6B4A01}" dt="2020-06-25T02:53:34.199" v="1419" actId="552"/>
          <ac:spMkLst>
            <pc:docMk/>
            <pc:sldMk cId="1902952781" sldId="383"/>
            <ac:spMk id="67" creationId="{9DBDCE94-FFFC-48D4-B7DE-3980CD4C8C7F}"/>
          </ac:spMkLst>
        </pc:spChg>
        <pc:grpChg chg="del">
          <ac:chgData name="Silva, Ricardo" userId="7fb77c66-aa83-4d57-a45a-0656873759f3" providerId="ADAL" clId="{8F572668-2C95-4623-A814-BEBD8A6B4A01}" dt="2020-06-25T02:42:35.342" v="933" actId="478"/>
          <ac:grpSpMkLst>
            <pc:docMk/>
            <pc:sldMk cId="1902952781" sldId="383"/>
            <ac:grpSpMk id="3" creationId="{3E0A2C75-7C2E-44D1-80C3-C60A12B469F7}"/>
          </ac:grpSpMkLst>
        </pc:grpChg>
        <pc:grpChg chg="add mod">
          <ac:chgData name="Silva, Ricardo" userId="7fb77c66-aa83-4d57-a45a-0656873759f3" providerId="ADAL" clId="{8F572668-2C95-4623-A814-BEBD8A6B4A01}" dt="2020-06-25T03:05:27.611" v="1688" actId="1038"/>
          <ac:grpSpMkLst>
            <pc:docMk/>
            <pc:sldMk cId="1902952781" sldId="383"/>
            <ac:grpSpMk id="7" creationId="{4AEB184C-9FCD-4469-A555-899F46ABE5D3}"/>
          </ac:grpSpMkLst>
        </pc:grpChg>
        <pc:grpChg chg="add mod">
          <ac:chgData name="Silva, Ricardo" userId="7fb77c66-aa83-4d57-a45a-0656873759f3" providerId="ADAL" clId="{8F572668-2C95-4623-A814-BEBD8A6B4A01}" dt="2020-06-25T03:26:53.139" v="2260" actId="1038"/>
          <ac:grpSpMkLst>
            <pc:docMk/>
            <pc:sldMk cId="1902952781" sldId="383"/>
            <ac:grpSpMk id="9" creationId="{EFB3E211-1200-46A4-B08C-AEC6A79912B9}"/>
          </ac:grpSpMkLst>
        </pc:grpChg>
        <pc:grpChg chg="add mod">
          <ac:chgData name="Silva, Ricardo" userId="7fb77c66-aa83-4d57-a45a-0656873759f3" providerId="ADAL" clId="{8F572668-2C95-4623-A814-BEBD8A6B4A01}" dt="2020-06-25T03:26:53.139" v="2260" actId="1038"/>
          <ac:grpSpMkLst>
            <pc:docMk/>
            <pc:sldMk cId="1902952781" sldId="383"/>
            <ac:grpSpMk id="10" creationId="{7A6919C9-AF11-4362-B02D-0AA5328BBD3A}"/>
          </ac:grpSpMkLst>
        </pc:grpChg>
        <pc:grpChg chg="add mod">
          <ac:chgData name="Silva, Ricardo" userId="7fb77c66-aa83-4d57-a45a-0656873759f3" providerId="ADAL" clId="{8F572668-2C95-4623-A814-BEBD8A6B4A01}" dt="2020-06-25T03:26:53.139" v="2260" actId="1038"/>
          <ac:grpSpMkLst>
            <pc:docMk/>
            <pc:sldMk cId="1902952781" sldId="383"/>
            <ac:grpSpMk id="11" creationId="{2CC2709B-6146-47B2-BF75-0560F1155893}"/>
          </ac:grpSpMkLst>
        </pc:grpChg>
        <pc:grpChg chg="add mod">
          <ac:chgData name="Silva, Ricardo" userId="7fb77c66-aa83-4d57-a45a-0656873759f3" providerId="ADAL" clId="{8F572668-2C95-4623-A814-BEBD8A6B4A01}" dt="2020-06-25T03:26:53.139" v="2260" actId="1038"/>
          <ac:grpSpMkLst>
            <pc:docMk/>
            <pc:sldMk cId="1902952781" sldId="383"/>
            <ac:grpSpMk id="12" creationId="{E2603F2D-369A-4AE3-92A3-D5151E144482}"/>
          </ac:grpSpMkLst>
        </pc:grpChg>
        <pc:grpChg chg="add mod">
          <ac:chgData name="Silva, Ricardo" userId="7fb77c66-aa83-4d57-a45a-0656873759f3" providerId="ADAL" clId="{8F572668-2C95-4623-A814-BEBD8A6B4A01}" dt="2020-06-25T03:26:53.139" v="2260" actId="1038"/>
          <ac:grpSpMkLst>
            <pc:docMk/>
            <pc:sldMk cId="1902952781" sldId="383"/>
            <ac:grpSpMk id="14" creationId="{4001A231-DEAE-4DD9-9766-9C97EF9D05E0}"/>
          </ac:grpSpMkLst>
        </pc:grpChg>
        <pc:grpChg chg="add mod">
          <ac:chgData name="Silva, Ricardo" userId="7fb77c66-aa83-4d57-a45a-0656873759f3" providerId="ADAL" clId="{8F572668-2C95-4623-A814-BEBD8A6B4A01}" dt="2020-06-25T03:26:53.139" v="2260" actId="1038"/>
          <ac:grpSpMkLst>
            <pc:docMk/>
            <pc:sldMk cId="1902952781" sldId="383"/>
            <ac:grpSpMk id="16" creationId="{6DCAC168-2FAE-4DFB-AFA5-3DF18F0E1CE7}"/>
          </ac:grpSpMkLst>
        </pc:grpChg>
        <pc:grpChg chg="add mod">
          <ac:chgData name="Silva, Ricardo" userId="7fb77c66-aa83-4d57-a45a-0656873759f3" providerId="ADAL" clId="{8F572668-2C95-4623-A814-BEBD8A6B4A01}" dt="2020-06-25T03:26:53.139" v="2260" actId="1038"/>
          <ac:grpSpMkLst>
            <pc:docMk/>
            <pc:sldMk cId="1902952781" sldId="383"/>
            <ac:grpSpMk id="17" creationId="{A3F1DBD1-1A66-4123-BDAF-A90E035F19F9}"/>
          </ac:grpSpMkLst>
        </pc:grpChg>
        <pc:grpChg chg="add mod">
          <ac:chgData name="Silva, Ricardo" userId="7fb77c66-aa83-4d57-a45a-0656873759f3" providerId="ADAL" clId="{8F572668-2C95-4623-A814-BEBD8A6B4A01}" dt="2020-06-25T03:26:53.139" v="2260" actId="1038"/>
          <ac:grpSpMkLst>
            <pc:docMk/>
            <pc:sldMk cId="1902952781" sldId="383"/>
            <ac:grpSpMk id="20" creationId="{C30DC411-4B08-40B7-B9E2-E679BC858F82}"/>
          </ac:grpSpMkLst>
        </pc:grpChg>
        <pc:grpChg chg="add mod">
          <ac:chgData name="Silva, Ricardo" userId="7fb77c66-aa83-4d57-a45a-0656873759f3" providerId="ADAL" clId="{8F572668-2C95-4623-A814-BEBD8A6B4A01}" dt="2020-06-25T03:26:53.139" v="2260" actId="1038"/>
          <ac:grpSpMkLst>
            <pc:docMk/>
            <pc:sldMk cId="1902952781" sldId="383"/>
            <ac:grpSpMk id="42" creationId="{69D36241-1B0B-467B-B58D-6653E5907F9F}"/>
          </ac:grpSpMkLst>
        </pc:grpChg>
        <pc:grpChg chg="mod">
          <ac:chgData name="Silva, Ricardo" userId="7fb77c66-aa83-4d57-a45a-0656873759f3" providerId="ADAL" clId="{8F572668-2C95-4623-A814-BEBD8A6B4A01}" dt="2020-06-25T03:26:53.139" v="2260" actId="1038"/>
          <ac:grpSpMkLst>
            <pc:docMk/>
            <pc:sldMk cId="1902952781" sldId="383"/>
            <ac:grpSpMk id="43" creationId="{E1F0660D-9F63-414C-8AC2-E53B881875B2}"/>
          </ac:grpSpMkLst>
        </pc:grpChg>
        <pc:grpChg chg="add del mod">
          <ac:chgData name="Silva, Ricardo" userId="7fb77c66-aa83-4d57-a45a-0656873759f3" providerId="ADAL" clId="{8F572668-2C95-4623-A814-BEBD8A6B4A01}" dt="2020-06-25T03:12:20.121" v="1858"/>
          <ac:grpSpMkLst>
            <pc:docMk/>
            <pc:sldMk cId="1902952781" sldId="383"/>
            <ac:grpSpMk id="50" creationId="{46467ACE-0D9D-48BB-94C7-AD744D89E80F}"/>
          </ac:grpSpMkLst>
        </pc:grpChg>
        <pc:picChg chg="add del mod modCrop">
          <ac:chgData name="Silva, Ricardo" userId="7fb77c66-aa83-4d57-a45a-0656873759f3" providerId="ADAL" clId="{8F572668-2C95-4623-A814-BEBD8A6B4A01}" dt="2020-06-25T02:44:01.550" v="1000" actId="478"/>
          <ac:picMkLst>
            <pc:docMk/>
            <pc:sldMk cId="1902952781" sldId="383"/>
            <ac:picMk id="5" creationId="{0D574819-C01A-4F64-9B48-838EAF7FDFA9}"/>
          </ac:picMkLst>
        </pc:picChg>
        <pc:picChg chg="add mod">
          <ac:chgData name="Silva, Ricardo" userId="7fb77c66-aa83-4d57-a45a-0656873759f3" providerId="ADAL" clId="{8F572668-2C95-4623-A814-BEBD8A6B4A01}" dt="2020-06-25T03:01:14.873" v="1530" actId="12788"/>
          <ac:picMkLst>
            <pc:docMk/>
            <pc:sldMk cId="1902952781" sldId="383"/>
            <ac:picMk id="6" creationId="{123AA64E-DBA4-48BF-81D8-A74AC82816F5}"/>
          </ac:picMkLst>
        </pc:picChg>
        <pc:picChg chg="add mod modCrop">
          <ac:chgData name="Silva, Ricardo" userId="7fb77c66-aa83-4d57-a45a-0656873759f3" providerId="ADAL" clId="{8F572668-2C95-4623-A814-BEBD8A6B4A01}" dt="2020-06-25T03:01:14.873" v="1530" actId="12788"/>
          <ac:picMkLst>
            <pc:docMk/>
            <pc:sldMk cId="1902952781" sldId="383"/>
            <ac:picMk id="19" creationId="{AA74F82C-E522-452A-A5DE-013F7C8D2014}"/>
          </ac:picMkLst>
        </pc:picChg>
        <pc:picChg chg="add mod">
          <ac:chgData name="Silva, Ricardo" userId="7fb77c66-aa83-4d57-a45a-0656873759f3" providerId="ADAL" clId="{8F572668-2C95-4623-A814-BEBD8A6B4A01}" dt="2020-06-25T02:53:10.806" v="1397" actId="164"/>
          <ac:picMkLst>
            <pc:docMk/>
            <pc:sldMk cId="1902952781" sldId="383"/>
            <ac:picMk id="26" creationId="{2BF7BF60-79FE-4637-A6C6-B20C3B320B73}"/>
          </ac:picMkLst>
        </pc:picChg>
        <pc:picChg chg="add mod">
          <ac:chgData name="Silva, Ricardo" userId="7fb77c66-aa83-4d57-a45a-0656873759f3" providerId="ADAL" clId="{8F572668-2C95-4623-A814-BEBD8A6B4A01}" dt="2020-06-25T02:53:09.611" v="1396" actId="164"/>
          <ac:picMkLst>
            <pc:docMk/>
            <pc:sldMk cId="1902952781" sldId="383"/>
            <ac:picMk id="27" creationId="{2C44EF75-7104-453B-9761-3C6429553712}"/>
          </ac:picMkLst>
        </pc:picChg>
        <pc:picChg chg="add mod">
          <ac:chgData name="Silva, Ricardo" userId="7fb77c66-aa83-4d57-a45a-0656873759f3" providerId="ADAL" clId="{8F572668-2C95-4623-A814-BEBD8A6B4A01}" dt="2020-06-25T02:53:08.302" v="1395" actId="164"/>
          <ac:picMkLst>
            <pc:docMk/>
            <pc:sldMk cId="1902952781" sldId="383"/>
            <ac:picMk id="28" creationId="{E96469FC-C33B-40CB-A805-EAC53F70622C}"/>
          </ac:picMkLst>
        </pc:picChg>
        <pc:picChg chg="add mod">
          <ac:chgData name="Silva, Ricardo" userId="7fb77c66-aa83-4d57-a45a-0656873759f3" providerId="ADAL" clId="{8F572668-2C95-4623-A814-BEBD8A6B4A01}" dt="2020-06-25T02:53:13.043" v="1398" actId="164"/>
          <ac:picMkLst>
            <pc:docMk/>
            <pc:sldMk cId="1902952781" sldId="383"/>
            <ac:picMk id="2050" creationId="{81365B15-BFF9-40E6-B1DE-3A0AFA820F90}"/>
          </ac:picMkLst>
        </pc:picChg>
        <pc:cxnChg chg="add del mod">
          <ac:chgData name="Silva, Ricardo" userId="7fb77c66-aa83-4d57-a45a-0656873759f3" providerId="ADAL" clId="{8F572668-2C95-4623-A814-BEBD8A6B4A01}" dt="2020-06-25T03:05:09.097" v="1672" actId="478"/>
          <ac:cxnSpMkLst>
            <pc:docMk/>
            <pc:sldMk cId="1902952781" sldId="383"/>
            <ac:cxnSpMk id="29" creationId="{FB60DAF4-108A-4CC0-85DC-7F3EEF4DACF7}"/>
          </ac:cxnSpMkLst>
        </pc:cxnChg>
        <pc:cxnChg chg="add del mod">
          <ac:chgData name="Silva, Ricardo" userId="7fb77c66-aa83-4d57-a45a-0656873759f3" providerId="ADAL" clId="{8F572668-2C95-4623-A814-BEBD8A6B4A01}" dt="2020-06-25T03:28:06.903" v="2285" actId="478"/>
          <ac:cxnSpMkLst>
            <pc:docMk/>
            <pc:sldMk cId="1902952781" sldId="383"/>
            <ac:cxnSpMk id="32" creationId="{7199944F-C6D7-4A2C-B815-677410F3E6C6}"/>
          </ac:cxnSpMkLst>
        </pc:cxnChg>
        <pc:cxnChg chg="add del">
          <ac:chgData name="Silva, Ricardo" userId="7fb77c66-aa83-4d57-a45a-0656873759f3" providerId="ADAL" clId="{8F572668-2C95-4623-A814-BEBD8A6B4A01}" dt="2020-06-25T03:23:04.931" v="2126"/>
          <ac:cxnSpMkLst>
            <pc:docMk/>
            <pc:sldMk cId="1902952781" sldId="383"/>
            <ac:cxnSpMk id="53" creationId="{FAA4307C-8CC5-47F8-B050-FC5F3F13305A}"/>
          </ac:cxnSpMkLst>
        </pc:cxnChg>
      </pc:sldChg>
      <pc:sldChg chg="addSp delSp modSp add modAnim">
        <pc:chgData name="Silva, Ricardo" userId="7fb77c66-aa83-4d57-a45a-0656873759f3" providerId="ADAL" clId="{8F572668-2C95-4623-A814-BEBD8A6B4A01}" dt="2020-06-25T03:32:21.230" v="2428"/>
        <pc:sldMkLst>
          <pc:docMk/>
          <pc:sldMk cId="4145778069" sldId="384"/>
        </pc:sldMkLst>
        <pc:spChg chg="add del">
          <ac:chgData name="Silva, Ricardo" userId="7fb77c66-aa83-4d57-a45a-0656873759f3" providerId="ADAL" clId="{8F572668-2C95-4623-A814-BEBD8A6B4A01}" dt="2020-06-25T03:11:07.805" v="1796"/>
          <ac:spMkLst>
            <pc:docMk/>
            <pc:sldMk cId="4145778069" sldId="384"/>
            <ac:spMk id="2" creationId="{98BCA7F6-568A-4822-A42D-502D7F34B6EA}"/>
          </ac:spMkLst>
        </pc:spChg>
        <pc:spChg chg="add mod">
          <ac:chgData name="Silva, Ricardo" userId="7fb77c66-aa83-4d57-a45a-0656873759f3" providerId="ADAL" clId="{8F572668-2C95-4623-A814-BEBD8A6B4A01}" dt="2020-06-25T03:30:26.405" v="2321" actId="368"/>
          <ac:spMkLst>
            <pc:docMk/>
            <pc:sldMk cId="4145778069" sldId="384"/>
            <ac:spMk id="5" creationId="{674C4B1E-14AB-4037-95AA-A6CF2B2D0665}"/>
          </ac:spMkLst>
        </pc:spChg>
        <pc:spChg chg="add mod">
          <ac:chgData name="Silva, Ricardo" userId="7fb77c66-aa83-4d57-a45a-0656873759f3" providerId="ADAL" clId="{8F572668-2C95-4623-A814-BEBD8A6B4A01}" dt="2020-06-25T03:22:17.170" v="2037" actId="164"/>
          <ac:spMkLst>
            <pc:docMk/>
            <pc:sldMk cId="4145778069" sldId="384"/>
            <ac:spMk id="47" creationId="{822735E2-39E5-47FE-B01F-0E454C3831BD}"/>
          </ac:spMkLst>
        </pc:spChg>
        <pc:spChg chg="add mod">
          <ac:chgData name="Silva, Ricardo" userId="7fb77c66-aa83-4d57-a45a-0656873759f3" providerId="ADAL" clId="{8F572668-2C95-4623-A814-BEBD8A6B4A01}" dt="2020-06-25T03:22:18.314" v="2038" actId="164"/>
          <ac:spMkLst>
            <pc:docMk/>
            <pc:sldMk cId="4145778069" sldId="384"/>
            <ac:spMk id="48" creationId="{CA235930-B374-41E9-9790-365CF32FF7DC}"/>
          </ac:spMkLst>
        </pc:spChg>
        <pc:spChg chg="add mod">
          <ac:chgData name="Silva, Ricardo" userId="7fb77c66-aa83-4d57-a45a-0656873759f3" providerId="ADAL" clId="{8F572668-2C95-4623-A814-BEBD8A6B4A01}" dt="2020-06-25T03:30:26.405" v="2321" actId="368"/>
          <ac:spMkLst>
            <pc:docMk/>
            <pc:sldMk cId="4145778069" sldId="384"/>
            <ac:spMk id="49" creationId="{A41264FA-91EB-46B6-858B-D5D8CCBB92D1}"/>
          </ac:spMkLst>
        </pc:spChg>
        <pc:spChg chg="add mod">
          <ac:chgData name="Silva, Ricardo" userId="7fb77c66-aa83-4d57-a45a-0656873759f3" providerId="ADAL" clId="{8F572668-2C95-4623-A814-BEBD8A6B4A01}" dt="2020-06-25T03:29:52.969" v="2310" actId="14100"/>
          <ac:spMkLst>
            <pc:docMk/>
            <pc:sldMk cId="4145778069" sldId="384"/>
            <ac:spMk id="50" creationId="{98A8EDC6-633F-4E51-95D0-8CD0A9B22648}"/>
          </ac:spMkLst>
        </pc:spChg>
        <pc:spChg chg="add mod">
          <ac:chgData name="Silva, Ricardo" userId="7fb77c66-aa83-4d57-a45a-0656873759f3" providerId="ADAL" clId="{8F572668-2C95-4623-A814-BEBD8A6B4A01}" dt="2020-06-25T03:29:48.628" v="2309" actId="14100"/>
          <ac:spMkLst>
            <pc:docMk/>
            <pc:sldMk cId="4145778069" sldId="384"/>
            <ac:spMk id="51" creationId="{19D4F4FA-94E4-4FB5-9C8C-85267383AC55}"/>
          </ac:spMkLst>
        </pc:spChg>
        <pc:spChg chg="mod">
          <ac:chgData name="Silva, Ricardo" userId="7fb77c66-aa83-4d57-a45a-0656873759f3" providerId="ADAL" clId="{8F572668-2C95-4623-A814-BEBD8A6B4A01}" dt="2020-06-25T03:12:10.295" v="1807" actId="164"/>
          <ac:spMkLst>
            <pc:docMk/>
            <pc:sldMk cId="4145778069" sldId="384"/>
            <ac:spMk id="66" creationId="{861A524A-D4A1-40B2-8B88-9EFB6FF4FD5E}"/>
          </ac:spMkLst>
        </pc:spChg>
        <pc:spChg chg="del">
          <ac:chgData name="Silva, Ricardo" userId="7fb77c66-aa83-4d57-a45a-0656873759f3" providerId="ADAL" clId="{8F572668-2C95-4623-A814-BEBD8A6B4A01}" dt="2020-06-25T03:08:45.755" v="1713" actId="478"/>
          <ac:spMkLst>
            <pc:docMk/>
            <pc:sldMk cId="4145778069" sldId="384"/>
            <ac:spMk id="67" creationId="{9DBDCE94-FFFC-48D4-B7DE-3980CD4C8C7F}"/>
          </ac:spMkLst>
        </pc:spChg>
        <pc:grpChg chg="add del mod">
          <ac:chgData name="Silva, Ricardo" userId="7fb77c66-aa83-4d57-a45a-0656873759f3" providerId="ADAL" clId="{8F572668-2C95-4623-A814-BEBD8A6B4A01}" dt="2020-06-25T03:12:11.665" v="1809"/>
          <ac:grpSpMkLst>
            <pc:docMk/>
            <pc:sldMk cId="4145778069" sldId="384"/>
            <ac:grpSpMk id="3" creationId="{8021FBC9-AF16-44B1-9FD0-8F175A5FE1B7}"/>
          </ac:grpSpMkLst>
        </pc:grpChg>
        <pc:grpChg chg="del">
          <ac:chgData name="Silva, Ricardo" userId="7fb77c66-aa83-4d57-a45a-0656873759f3" providerId="ADAL" clId="{8F572668-2C95-4623-A814-BEBD8A6B4A01}" dt="2020-06-25T03:07:16.053" v="1699" actId="478"/>
          <ac:grpSpMkLst>
            <pc:docMk/>
            <pc:sldMk cId="4145778069" sldId="384"/>
            <ac:grpSpMk id="7" creationId="{4AEB184C-9FCD-4469-A555-899F46ABE5D3}"/>
          </ac:grpSpMkLst>
        </pc:grpChg>
        <pc:grpChg chg="del">
          <ac:chgData name="Silva, Ricardo" userId="7fb77c66-aa83-4d57-a45a-0656873759f3" providerId="ADAL" clId="{8F572668-2C95-4623-A814-BEBD8A6B4A01}" dt="2020-06-25T03:07:16.053" v="1699" actId="478"/>
          <ac:grpSpMkLst>
            <pc:docMk/>
            <pc:sldMk cId="4145778069" sldId="384"/>
            <ac:grpSpMk id="14" creationId="{4001A231-DEAE-4DD9-9766-9C97EF9D05E0}"/>
          </ac:grpSpMkLst>
        </pc:grpChg>
        <pc:grpChg chg="del">
          <ac:chgData name="Silva, Ricardo" userId="7fb77c66-aa83-4d57-a45a-0656873759f3" providerId="ADAL" clId="{8F572668-2C95-4623-A814-BEBD8A6B4A01}" dt="2020-06-25T03:07:16.053" v="1699" actId="478"/>
          <ac:grpSpMkLst>
            <pc:docMk/>
            <pc:sldMk cId="4145778069" sldId="384"/>
            <ac:grpSpMk id="16" creationId="{6DCAC168-2FAE-4DFB-AFA5-3DF18F0E1CE7}"/>
          </ac:grpSpMkLst>
        </pc:grpChg>
        <pc:grpChg chg="del">
          <ac:chgData name="Silva, Ricardo" userId="7fb77c66-aa83-4d57-a45a-0656873759f3" providerId="ADAL" clId="{8F572668-2C95-4623-A814-BEBD8A6B4A01}" dt="2020-06-25T03:07:16.053" v="1699" actId="478"/>
          <ac:grpSpMkLst>
            <pc:docMk/>
            <pc:sldMk cId="4145778069" sldId="384"/>
            <ac:grpSpMk id="17" creationId="{A3F1DBD1-1A66-4123-BDAF-A90E035F19F9}"/>
          </ac:grpSpMkLst>
        </pc:grpChg>
        <pc:grpChg chg="add mod topLvl">
          <ac:chgData name="Silva, Ricardo" userId="7fb77c66-aa83-4d57-a45a-0656873759f3" providerId="ADAL" clId="{8F572668-2C95-4623-A814-BEBD8A6B4A01}" dt="2020-06-25T03:31:06.075" v="2404" actId="1038"/>
          <ac:grpSpMkLst>
            <pc:docMk/>
            <pc:sldMk cId="4145778069" sldId="384"/>
            <ac:grpSpMk id="18" creationId="{08F05912-AD24-4CA4-9FD6-06E249A766DD}"/>
          </ac:grpSpMkLst>
        </pc:grpChg>
        <pc:grpChg chg="del">
          <ac:chgData name="Silva, Ricardo" userId="7fb77c66-aa83-4d57-a45a-0656873759f3" providerId="ADAL" clId="{8F572668-2C95-4623-A814-BEBD8A6B4A01}" dt="2020-06-25T03:07:16.053" v="1699" actId="478"/>
          <ac:grpSpMkLst>
            <pc:docMk/>
            <pc:sldMk cId="4145778069" sldId="384"/>
            <ac:grpSpMk id="20" creationId="{C30DC411-4B08-40B7-B9E2-E679BC858F82}"/>
          </ac:grpSpMkLst>
        </pc:grpChg>
        <pc:grpChg chg="add mod topLvl">
          <ac:chgData name="Silva, Ricardo" userId="7fb77c66-aa83-4d57-a45a-0656873759f3" providerId="ADAL" clId="{8F572668-2C95-4623-A814-BEBD8A6B4A01}" dt="2020-06-25T03:31:06.075" v="2404" actId="1038"/>
          <ac:grpSpMkLst>
            <pc:docMk/>
            <pc:sldMk cId="4145778069" sldId="384"/>
            <ac:grpSpMk id="21" creationId="{D7F6A4F4-E6DF-405F-A5C3-00EE1AB87B85}"/>
          </ac:grpSpMkLst>
        </pc:grpChg>
        <pc:grpChg chg="add mod topLvl">
          <ac:chgData name="Silva, Ricardo" userId="7fb77c66-aa83-4d57-a45a-0656873759f3" providerId="ADAL" clId="{8F572668-2C95-4623-A814-BEBD8A6B4A01}" dt="2020-06-25T03:31:06.075" v="2404" actId="1038"/>
          <ac:grpSpMkLst>
            <pc:docMk/>
            <pc:sldMk cId="4145778069" sldId="384"/>
            <ac:grpSpMk id="24" creationId="{4E8FDA9D-B26B-4E88-B3C5-0A4CB8308D4C}"/>
          </ac:grpSpMkLst>
        </pc:grpChg>
        <pc:grpChg chg="add del mod">
          <ac:chgData name="Silva, Ricardo" userId="7fb77c66-aa83-4d57-a45a-0656873759f3" providerId="ADAL" clId="{8F572668-2C95-4623-A814-BEBD8A6B4A01}" dt="2020-06-25T03:23:22.453" v="2165" actId="165"/>
          <ac:grpSpMkLst>
            <pc:docMk/>
            <pc:sldMk cId="4145778069" sldId="384"/>
            <ac:grpSpMk id="29" creationId="{2F01C428-9AB3-42D0-A975-1A74C6A1B445}"/>
          </ac:grpSpMkLst>
        </pc:grpChg>
        <pc:grpChg chg="add del mod">
          <ac:chgData name="Silva, Ricardo" userId="7fb77c66-aa83-4d57-a45a-0656873759f3" providerId="ADAL" clId="{8F572668-2C95-4623-A814-BEBD8A6B4A01}" dt="2020-06-25T03:23:22.453" v="2165" actId="165"/>
          <ac:grpSpMkLst>
            <pc:docMk/>
            <pc:sldMk cId="4145778069" sldId="384"/>
            <ac:grpSpMk id="30" creationId="{0E89507B-CBF8-4635-9385-79DC5BA0EB12}"/>
          </ac:grpSpMkLst>
        </pc:grpChg>
        <pc:grpChg chg="add del mod">
          <ac:chgData name="Silva, Ricardo" userId="7fb77c66-aa83-4d57-a45a-0656873759f3" providerId="ADAL" clId="{8F572668-2C95-4623-A814-BEBD8A6B4A01}" dt="2020-06-25T03:23:22.453" v="2165" actId="165"/>
          <ac:grpSpMkLst>
            <pc:docMk/>
            <pc:sldMk cId="4145778069" sldId="384"/>
            <ac:grpSpMk id="31" creationId="{888BE7F6-4A0F-47A3-B8B2-86ED7B67D12D}"/>
          </ac:grpSpMkLst>
        </pc:grpChg>
        <pc:grpChg chg="add mod">
          <ac:chgData name="Silva, Ricardo" userId="7fb77c66-aa83-4d57-a45a-0656873759f3" providerId="ADAL" clId="{8F572668-2C95-4623-A814-BEBD8A6B4A01}" dt="2020-06-25T03:23:11.999" v="2136" actId="1037"/>
          <ac:grpSpMkLst>
            <pc:docMk/>
            <pc:sldMk cId="4145778069" sldId="384"/>
            <ac:grpSpMk id="39" creationId="{AB59CE90-31EF-44E3-9920-EAA72DC3F7B4}"/>
          </ac:grpSpMkLst>
        </pc:grpChg>
        <pc:grpChg chg="del">
          <ac:chgData name="Silva, Ricardo" userId="7fb77c66-aa83-4d57-a45a-0656873759f3" providerId="ADAL" clId="{8F572668-2C95-4623-A814-BEBD8A6B4A01}" dt="2020-06-25T03:07:16.053" v="1699" actId="478"/>
          <ac:grpSpMkLst>
            <pc:docMk/>
            <pc:sldMk cId="4145778069" sldId="384"/>
            <ac:grpSpMk id="42" creationId="{69D36241-1B0B-467B-B58D-6653E5907F9F}"/>
          </ac:grpSpMkLst>
        </pc:grpChg>
        <pc:grpChg chg="add mod">
          <ac:chgData name="Silva, Ricardo" userId="7fb77c66-aa83-4d57-a45a-0656873759f3" providerId="ADAL" clId="{8F572668-2C95-4623-A814-BEBD8A6B4A01}" dt="2020-06-25T03:31:06.075" v="2404" actId="1038"/>
          <ac:grpSpMkLst>
            <pc:docMk/>
            <pc:sldMk cId="4145778069" sldId="384"/>
            <ac:grpSpMk id="2051" creationId="{967096E4-4AE5-412E-BE00-56B0C97DA897}"/>
          </ac:grpSpMkLst>
        </pc:grpChg>
        <pc:grpChg chg="add mod">
          <ac:chgData name="Silva, Ricardo" userId="7fb77c66-aa83-4d57-a45a-0656873759f3" providerId="ADAL" clId="{8F572668-2C95-4623-A814-BEBD8A6B4A01}" dt="2020-06-25T03:31:06.075" v="2404" actId="1038"/>
          <ac:grpSpMkLst>
            <pc:docMk/>
            <pc:sldMk cId="4145778069" sldId="384"/>
            <ac:grpSpMk id="2052" creationId="{DCA67D12-EE5B-4187-B6C0-C2A3A58A9919}"/>
          </ac:grpSpMkLst>
        </pc:grpChg>
        <pc:grpChg chg="add mod">
          <ac:chgData name="Silva, Ricardo" userId="7fb77c66-aa83-4d57-a45a-0656873759f3" providerId="ADAL" clId="{8F572668-2C95-4623-A814-BEBD8A6B4A01}" dt="2020-06-25T03:31:06.075" v="2404" actId="1038"/>
          <ac:grpSpMkLst>
            <pc:docMk/>
            <pc:sldMk cId="4145778069" sldId="384"/>
            <ac:grpSpMk id="2053" creationId="{4F2A08E2-067D-4DB3-8813-224042AA79F1}"/>
          </ac:grpSpMkLst>
        </pc:grpChg>
        <pc:picChg chg="add del mod">
          <ac:chgData name="Silva, Ricardo" userId="7fb77c66-aa83-4d57-a45a-0656873759f3" providerId="ADAL" clId="{8F572668-2C95-4623-A814-BEBD8A6B4A01}" dt="2020-06-25T03:20:13.218" v="1966" actId="478"/>
          <ac:picMkLst>
            <pc:docMk/>
            <pc:sldMk cId="4145778069" sldId="384"/>
            <ac:picMk id="52" creationId="{D9ABDE79-1E0E-4972-BC0B-F751B0EF6C45}"/>
          </ac:picMkLst>
        </pc:picChg>
        <pc:picChg chg="add mod topLvl">
          <ac:chgData name="Silva, Ricardo" userId="7fb77c66-aa83-4d57-a45a-0656873759f3" providerId="ADAL" clId="{8F572668-2C95-4623-A814-BEBD8A6B4A01}" dt="2020-06-25T03:28:42.102" v="2290" actId="164"/>
          <ac:picMkLst>
            <pc:docMk/>
            <pc:sldMk cId="4145778069" sldId="384"/>
            <ac:picMk id="53" creationId="{8148E691-53B9-4122-9668-C73022DDA0A4}"/>
          </ac:picMkLst>
        </pc:picChg>
        <pc:picChg chg="add mod topLvl">
          <ac:chgData name="Silva, Ricardo" userId="7fb77c66-aa83-4d57-a45a-0656873759f3" providerId="ADAL" clId="{8F572668-2C95-4623-A814-BEBD8A6B4A01}" dt="2020-06-25T03:28:43.747" v="2291" actId="164"/>
          <ac:picMkLst>
            <pc:docMk/>
            <pc:sldMk cId="4145778069" sldId="384"/>
            <ac:picMk id="54" creationId="{904A4A97-6F3C-48BE-B2A4-5604024099E3}"/>
          </ac:picMkLst>
        </pc:picChg>
        <pc:picChg chg="add del mod">
          <ac:chgData name="Silva, Ricardo" userId="7fb77c66-aa83-4d57-a45a-0656873759f3" providerId="ADAL" clId="{8F572668-2C95-4623-A814-BEBD8A6B4A01}" dt="2020-06-25T03:08:35.187" v="1709" actId="478"/>
          <ac:picMkLst>
            <pc:docMk/>
            <pc:sldMk cId="4145778069" sldId="384"/>
            <ac:picMk id="4098" creationId="{B0065AAB-15D8-4177-AEAC-76EC1AE8AC92}"/>
          </ac:picMkLst>
        </pc:picChg>
        <pc:picChg chg="add del mod">
          <ac:chgData name="Silva, Ricardo" userId="7fb77c66-aa83-4d57-a45a-0656873759f3" providerId="ADAL" clId="{8F572668-2C95-4623-A814-BEBD8A6B4A01}" dt="2020-06-25T03:11:50.700" v="1800" actId="478"/>
          <ac:picMkLst>
            <pc:docMk/>
            <pc:sldMk cId="4145778069" sldId="384"/>
            <ac:picMk id="4100" creationId="{A740DFE9-BB44-4D68-AA94-EDF1AA712117}"/>
          </ac:picMkLst>
        </pc:picChg>
        <pc:picChg chg="add mod">
          <ac:chgData name="Silva, Ricardo" userId="7fb77c66-aa83-4d57-a45a-0656873759f3" providerId="ADAL" clId="{8F572668-2C95-4623-A814-BEBD8A6B4A01}" dt="2020-06-25T03:12:10.295" v="1807" actId="164"/>
          <ac:picMkLst>
            <pc:docMk/>
            <pc:sldMk cId="4145778069" sldId="384"/>
            <ac:picMk id="4104" creationId="{051837B3-2927-47FE-A072-6DE6FBBD4EDD}"/>
          </ac:picMkLst>
        </pc:picChg>
        <pc:picChg chg="add mod topLvl">
          <ac:chgData name="Silva, Ricardo" userId="7fb77c66-aa83-4d57-a45a-0656873759f3" providerId="ADAL" clId="{8F572668-2C95-4623-A814-BEBD8A6B4A01}" dt="2020-06-25T03:28:37.667" v="2288" actId="164"/>
          <ac:picMkLst>
            <pc:docMk/>
            <pc:sldMk cId="4145778069" sldId="384"/>
            <ac:picMk id="4106" creationId="{A78B0758-E24B-4D3C-B4A7-9B4883F9FCA4}"/>
          </ac:picMkLst>
        </pc:picChg>
        <pc:cxnChg chg="add del">
          <ac:chgData name="Silva, Ricardo" userId="7fb77c66-aa83-4d57-a45a-0656873759f3" providerId="ADAL" clId="{8F572668-2C95-4623-A814-BEBD8A6B4A01}" dt="2020-06-25T03:23:28.965" v="2170" actId="478"/>
          <ac:cxnSpMkLst>
            <pc:docMk/>
            <pc:sldMk cId="4145778069" sldId="384"/>
            <ac:cxnSpMk id="60" creationId="{781FC58F-6A8B-494C-A8BD-E8B6AF46ED70}"/>
          </ac:cxnSpMkLst>
        </pc:cxnChg>
        <pc:cxnChg chg="add del mod">
          <ac:chgData name="Silva, Ricardo" userId="7fb77c66-aa83-4d57-a45a-0656873759f3" providerId="ADAL" clId="{8F572668-2C95-4623-A814-BEBD8A6B4A01}" dt="2020-06-25T03:23:03.223" v="2124"/>
          <ac:cxnSpMkLst>
            <pc:docMk/>
            <pc:sldMk cId="4145778069" sldId="384"/>
            <ac:cxnSpMk id="2049" creationId="{73664FB3-830D-4EB4-B99C-B8045086AF19}"/>
          </ac:cxnSpMkLst>
        </pc:cxnChg>
        <pc:cxnChg chg="add del mod">
          <ac:chgData name="Silva, Ricardo" userId="7fb77c66-aa83-4d57-a45a-0656873759f3" providerId="ADAL" clId="{8F572668-2C95-4623-A814-BEBD8A6B4A01}" dt="2020-06-25T03:30:20.633" v="2315" actId="11529"/>
          <ac:cxnSpMkLst>
            <pc:docMk/>
            <pc:sldMk cId="4145778069" sldId="384"/>
            <ac:cxnSpMk id="2055" creationId="{1D438172-17DF-4333-AC89-990B633DD12B}"/>
          </ac:cxnSpMkLst>
        </pc:cxnChg>
        <pc:cxnChg chg="add del mod">
          <ac:chgData name="Silva, Ricardo" userId="7fb77c66-aa83-4d57-a45a-0656873759f3" providerId="ADAL" clId="{8F572668-2C95-4623-A814-BEBD8A6B4A01}" dt="2020-06-25T03:31:49.342" v="2418" actId="478"/>
          <ac:cxnSpMkLst>
            <pc:docMk/>
            <pc:sldMk cId="4145778069" sldId="384"/>
            <ac:cxnSpMk id="2057" creationId="{0DAD55FB-D4EC-4D9A-A602-E106A1E9C3B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8CFA4-8F35-4C8E-80E2-E110EE76EE38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C0A6E-23C5-4F2F-B3FA-4A8086F404E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164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C0A6E-23C5-4F2F-B3FA-4A8086F404E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961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C0A6E-23C5-4F2F-B3FA-4A8086F404E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257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C0A6E-23C5-4F2F-B3FA-4A8086F404E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044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7A08-2FE6-4A69-8466-3A8A8802E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458C5-C13E-46DD-8BCA-1D6C68819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AD88D-F07B-4C70-9CFB-47291825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0763-91FE-4575-B943-EA46859D101B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43208-EEB7-4B0C-9C23-43ED7C269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1C082-08FE-4C84-B0D3-678DD362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4A62-A53A-4ECF-8B33-CE2F973790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70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01831-E1B4-4A3B-8036-7BB38E46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FA850-5C31-4758-A176-753867EF3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3A933-BB18-4045-95E3-73E0AE3D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0763-91FE-4575-B943-EA46859D101B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1EC00-3057-42B9-885F-F54DEA4AB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F9F29-D66B-48EE-9C8D-FDA315C7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4A62-A53A-4ECF-8B33-CE2F973790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1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03C144-8B83-4B88-986A-4E5845ED1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0D588-DE1A-4B8F-938A-84D7D9AE0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6DBD4-2486-46E0-A489-93837FA2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0763-91FE-4575-B943-EA46859D101B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700DC-7EB2-4A4A-B501-11F66C358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17C75-A877-415C-963A-BF546D96A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4A62-A53A-4ECF-8B33-CE2F973790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19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slide-greenblock-1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" y="4961"/>
            <a:ext cx="12204105" cy="5175154"/>
          </a:xfrm>
          <a:custGeom>
            <a:avLst/>
            <a:gdLst>
              <a:gd name="connsiteX0" fmla="*/ 0 w 9161463"/>
              <a:gd name="connsiteY0" fmla="*/ 0 h 5164138"/>
              <a:gd name="connsiteX1" fmla="*/ 8300756 w 9161463"/>
              <a:gd name="connsiteY1" fmla="*/ 0 h 5164138"/>
              <a:gd name="connsiteX2" fmla="*/ 9161463 w 9161463"/>
              <a:gd name="connsiteY2" fmla="*/ 860707 h 5164138"/>
              <a:gd name="connsiteX3" fmla="*/ 9161463 w 9161463"/>
              <a:gd name="connsiteY3" fmla="*/ 5164138 h 5164138"/>
              <a:gd name="connsiteX4" fmla="*/ 0 w 9161463"/>
              <a:gd name="connsiteY4" fmla="*/ 5164138 h 5164138"/>
              <a:gd name="connsiteX5" fmla="*/ 0 w 9161463"/>
              <a:gd name="connsiteY5" fmla="*/ 0 h 5164138"/>
              <a:gd name="connsiteX0" fmla="*/ 0 w 9161463"/>
              <a:gd name="connsiteY0" fmla="*/ 0 h 5164138"/>
              <a:gd name="connsiteX1" fmla="*/ 9159400 w 9161463"/>
              <a:gd name="connsiteY1" fmla="*/ 0 h 5164138"/>
              <a:gd name="connsiteX2" fmla="*/ 9161463 w 9161463"/>
              <a:gd name="connsiteY2" fmla="*/ 860707 h 5164138"/>
              <a:gd name="connsiteX3" fmla="*/ 9161463 w 9161463"/>
              <a:gd name="connsiteY3" fmla="*/ 5164138 h 5164138"/>
              <a:gd name="connsiteX4" fmla="*/ 0 w 9161463"/>
              <a:gd name="connsiteY4" fmla="*/ 5164138 h 5164138"/>
              <a:gd name="connsiteX5" fmla="*/ 0 w 9161463"/>
              <a:gd name="connsiteY5" fmla="*/ 0 h 5164138"/>
              <a:gd name="connsiteX0" fmla="*/ 0 w 9167039"/>
              <a:gd name="connsiteY0" fmla="*/ 0 h 5164138"/>
              <a:gd name="connsiteX1" fmla="*/ 9159400 w 9167039"/>
              <a:gd name="connsiteY1" fmla="*/ 0 h 5164138"/>
              <a:gd name="connsiteX2" fmla="*/ 9167039 w 9167039"/>
              <a:gd name="connsiteY2" fmla="*/ 3024043 h 5164138"/>
              <a:gd name="connsiteX3" fmla="*/ 9161463 w 9167039"/>
              <a:gd name="connsiteY3" fmla="*/ 5164138 h 5164138"/>
              <a:gd name="connsiteX4" fmla="*/ 0 w 9167039"/>
              <a:gd name="connsiteY4" fmla="*/ 5164138 h 5164138"/>
              <a:gd name="connsiteX5" fmla="*/ 0 w 9167039"/>
              <a:gd name="connsiteY5" fmla="*/ 0 h 5164138"/>
              <a:gd name="connsiteX0" fmla="*/ 0 w 9498154"/>
              <a:gd name="connsiteY0" fmla="*/ 0 h 5164138"/>
              <a:gd name="connsiteX1" fmla="*/ 9159400 w 9498154"/>
              <a:gd name="connsiteY1" fmla="*/ 0 h 5164138"/>
              <a:gd name="connsiteX2" fmla="*/ 9167039 w 9498154"/>
              <a:gd name="connsiteY2" fmla="*/ 3024043 h 5164138"/>
              <a:gd name="connsiteX3" fmla="*/ 6523463 w 9498154"/>
              <a:gd name="connsiteY3" fmla="*/ 3122341 h 5164138"/>
              <a:gd name="connsiteX4" fmla="*/ 9161463 w 9498154"/>
              <a:gd name="connsiteY4" fmla="*/ 5164138 h 5164138"/>
              <a:gd name="connsiteX5" fmla="*/ 0 w 9498154"/>
              <a:gd name="connsiteY5" fmla="*/ 5164138 h 5164138"/>
              <a:gd name="connsiteX6" fmla="*/ 0 w 9498154"/>
              <a:gd name="connsiteY6" fmla="*/ 0 h 5164138"/>
              <a:gd name="connsiteX0" fmla="*/ 0 w 9498154"/>
              <a:gd name="connsiteY0" fmla="*/ 0 h 5164138"/>
              <a:gd name="connsiteX1" fmla="*/ 9159400 w 9498154"/>
              <a:gd name="connsiteY1" fmla="*/ 0 h 5164138"/>
              <a:gd name="connsiteX2" fmla="*/ 9167039 w 9498154"/>
              <a:gd name="connsiteY2" fmla="*/ 3024043 h 5164138"/>
              <a:gd name="connsiteX3" fmla="*/ 6523463 w 9498154"/>
              <a:gd name="connsiteY3" fmla="*/ 3122341 h 5164138"/>
              <a:gd name="connsiteX4" fmla="*/ 9161463 w 9498154"/>
              <a:gd name="connsiteY4" fmla="*/ 5164138 h 5164138"/>
              <a:gd name="connsiteX5" fmla="*/ 0 w 9498154"/>
              <a:gd name="connsiteY5" fmla="*/ 5164138 h 5164138"/>
              <a:gd name="connsiteX6" fmla="*/ 0 w 9498154"/>
              <a:gd name="connsiteY6" fmla="*/ 0 h 5164138"/>
              <a:gd name="connsiteX0" fmla="*/ 0 w 9497477"/>
              <a:gd name="connsiteY0" fmla="*/ 0 h 5164138"/>
              <a:gd name="connsiteX1" fmla="*/ 9159400 w 9497477"/>
              <a:gd name="connsiteY1" fmla="*/ 0 h 5164138"/>
              <a:gd name="connsiteX2" fmla="*/ 9167039 w 9497477"/>
              <a:gd name="connsiteY2" fmla="*/ 3024043 h 5164138"/>
              <a:gd name="connsiteX3" fmla="*/ 6523463 w 9497477"/>
              <a:gd name="connsiteY3" fmla="*/ 3122341 h 5164138"/>
              <a:gd name="connsiteX4" fmla="*/ 9161463 w 9497477"/>
              <a:gd name="connsiteY4" fmla="*/ 5164138 h 5164138"/>
              <a:gd name="connsiteX5" fmla="*/ 0 w 9497477"/>
              <a:gd name="connsiteY5" fmla="*/ 5164138 h 5164138"/>
              <a:gd name="connsiteX6" fmla="*/ 0 w 9497477"/>
              <a:gd name="connsiteY6" fmla="*/ 0 h 5164138"/>
              <a:gd name="connsiteX0" fmla="*/ 0 w 9497477"/>
              <a:gd name="connsiteY0" fmla="*/ 0 h 5164138"/>
              <a:gd name="connsiteX1" fmla="*/ 9159400 w 9497477"/>
              <a:gd name="connsiteY1" fmla="*/ 0 h 5164138"/>
              <a:gd name="connsiteX2" fmla="*/ 9167039 w 9497477"/>
              <a:gd name="connsiteY2" fmla="*/ 3024043 h 5164138"/>
              <a:gd name="connsiteX3" fmla="*/ 6523463 w 9497477"/>
              <a:gd name="connsiteY3" fmla="*/ 3122341 h 5164138"/>
              <a:gd name="connsiteX4" fmla="*/ 9161463 w 9497477"/>
              <a:gd name="connsiteY4" fmla="*/ 5164138 h 5164138"/>
              <a:gd name="connsiteX5" fmla="*/ 0 w 9497477"/>
              <a:gd name="connsiteY5" fmla="*/ 5164138 h 5164138"/>
              <a:gd name="connsiteX6" fmla="*/ 0 w 9497477"/>
              <a:gd name="connsiteY6" fmla="*/ 0 h 5164138"/>
              <a:gd name="connsiteX0" fmla="*/ 0 w 9500736"/>
              <a:gd name="connsiteY0" fmla="*/ 0 h 5164138"/>
              <a:gd name="connsiteX1" fmla="*/ 9159400 w 9500736"/>
              <a:gd name="connsiteY1" fmla="*/ 0 h 5164138"/>
              <a:gd name="connsiteX2" fmla="*/ 9167039 w 9500736"/>
              <a:gd name="connsiteY2" fmla="*/ 3024043 h 5164138"/>
              <a:gd name="connsiteX3" fmla="*/ 6573643 w 9500736"/>
              <a:gd name="connsiteY3" fmla="*/ 3027556 h 5164138"/>
              <a:gd name="connsiteX4" fmla="*/ 9161463 w 9500736"/>
              <a:gd name="connsiteY4" fmla="*/ 5164138 h 5164138"/>
              <a:gd name="connsiteX5" fmla="*/ 0 w 9500736"/>
              <a:gd name="connsiteY5" fmla="*/ 5164138 h 5164138"/>
              <a:gd name="connsiteX6" fmla="*/ 0 w 9500736"/>
              <a:gd name="connsiteY6" fmla="*/ 0 h 5164138"/>
              <a:gd name="connsiteX0" fmla="*/ 0 w 9557957"/>
              <a:gd name="connsiteY0" fmla="*/ 0 h 5164138"/>
              <a:gd name="connsiteX1" fmla="*/ 9159400 w 9557957"/>
              <a:gd name="connsiteY1" fmla="*/ 0 h 5164138"/>
              <a:gd name="connsiteX2" fmla="*/ 9167039 w 9557957"/>
              <a:gd name="connsiteY2" fmla="*/ 3024043 h 5164138"/>
              <a:gd name="connsiteX3" fmla="*/ 7320775 w 9557957"/>
              <a:gd name="connsiteY3" fmla="*/ 2297151 h 5164138"/>
              <a:gd name="connsiteX4" fmla="*/ 9161463 w 9557957"/>
              <a:gd name="connsiteY4" fmla="*/ 5164138 h 5164138"/>
              <a:gd name="connsiteX5" fmla="*/ 0 w 9557957"/>
              <a:gd name="connsiteY5" fmla="*/ 5164138 h 5164138"/>
              <a:gd name="connsiteX6" fmla="*/ 0 w 9557957"/>
              <a:gd name="connsiteY6" fmla="*/ 0 h 5164138"/>
              <a:gd name="connsiteX0" fmla="*/ 0 w 9167039"/>
              <a:gd name="connsiteY0" fmla="*/ 0 h 5164138"/>
              <a:gd name="connsiteX1" fmla="*/ 9159400 w 9167039"/>
              <a:gd name="connsiteY1" fmla="*/ 0 h 5164138"/>
              <a:gd name="connsiteX2" fmla="*/ 9167039 w 9167039"/>
              <a:gd name="connsiteY2" fmla="*/ 3024043 h 5164138"/>
              <a:gd name="connsiteX3" fmla="*/ 7320775 w 9167039"/>
              <a:gd name="connsiteY3" fmla="*/ 2297151 h 5164138"/>
              <a:gd name="connsiteX4" fmla="*/ 9161463 w 9167039"/>
              <a:gd name="connsiteY4" fmla="*/ 5164138 h 5164138"/>
              <a:gd name="connsiteX5" fmla="*/ 0 w 9167039"/>
              <a:gd name="connsiteY5" fmla="*/ 5164138 h 5164138"/>
              <a:gd name="connsiteX6" fmla="*/ 0 w 9167039"/>
              <a:gd name="connsiteY6" fmla="*/ 0 h 5164138"/>
              <a:gd name="connsiteX0" fmla="*/ 0 w 9167039"/>
              <a:gd name="connsiteY0" fmla="*/ 0 h 5169714"/>
              <a:gd name="connsiteX1" fmla="*/ 9159400 w 9167039"/>
              <a:gd name="connsiteY1" fmla="*/ 0 h 5169714"/>
              <a:gd name="connsiteX2" fmla="*/ 9167039 w 9167039"/>
              <a:gd name="connsiteY2" fmla="*/ 3024043 h 5169714"/>
              <a:gd name="connsiteX3" fmla="*/ 7320775 w 9167039"/>
              <a:gd name="connsiteY3" fmla="*/ 2297151 h 5169714"/>
              <a:gd name="connsiteX4" fmla="*/ 6563229 w 9167039"/>
              <a:gd name="connsiteY4" fmla="*/ 5169714 h 5169714"/>
              <a:gd name="connsiteX5" fmla="*/ 0 w 9167039"/>
              <a:gd name="connsiteY5" fmla="*/ 5164138 h 5169714"/>
              <a:gd name="connsiteX6" fmla="*/ 0 w 9167039"/>
              <a:gd name="connsiteY6" fmla="*/ 0 h 5169714"/>
              <a:gd name="connsiteX0" fmla="*/ 0 w 9167039"/>
              <a:gd name="connsiteY0" fmla="*/ 0 h 5169714"/>
              <a:gd name="connsiteX1" fmla="*/ 9159400 w 9167039"/>
              <a:gd name="connsiteY1" fmla="*/ 0 h 5169714"/>
              <a:gd name="connsiteX2" fmla="*/ 9167039 w 9167039"/>
              <a:gd name="connsiteY2" fmla="*/ 3024043 h 5169714"/>
              <a:gd name="connsiteX3" fmla="*/ 6568068 w 9167039"/>
              <a:gd name="connsiteY3" fmla="*/ 3010829 h 5169714"/>
              <a:gd name="connsiteX4" fmla="*/ 6563229 w 9167039"/>
              <a:gd name="connsiteY4" fmla="*/ 5169714 h 5169714"/>
              <a:gd name="connsiteX5" fmla="*/ 0 w 9167039"/>
              <a:gd name="connsiteY5" fmla="*/ 5164138 h 5169714"/>
              <a:gd name="connsiteX6" fmla="*/ 0 w 9167039"/>
              <a:gd name="connsiteY6" fmla="*/ 0 h 5169714"/>
              <a:gd name="connsiteX0" fmla="*/ 0 w 9167039"/>
              <a:gd name="connsiteY0" fmla="*/ 0 h 5169714"/>
              <a:gd name="connsiteX1" fmla="*/ 9159400 w 9167039"/>
              <a:gd name="connsiteY1" fmla="*/ 0 h 5169714"/>
              <a:gd name="connsiteX2" fmla="*/ 9167039 w 9167039"/>
              <a:gd name="connsiteY2" fmla="*/ 3012892 h 5169714"/>
              <a:gd name="connsiteX3" fmla="*/ 6568068 w 9167039"/>
              <a:gd name="connsiteY3" fmla="*/ 3010829 h 5169714"/>
              <a:gd name="connsiteX4" fmla="*/ 6563229 w 9167039"/>
              <a:gd name="connsiteY4" fmla="*/ 5169714 h 5169714"/>
              <a:gd name="connsiteX5" fmla="*/ 0 w 9167039"/>
              <a:gd name="connsiteY5" fmla="*/ 5164138 h 5169714"/>
              <a:gd name="connsiteX6" fmla="*/ 0 w 9167039"/>
              <a:gd name="connsiteY6" fmla="*/ 0 h 5169714"/>
              <a:gd name="connsiteX0" fmla="*/ 0 w 9159421"/>
              <a:gd name="connsiteY0" fmla="*/ 0 h 5169714"/>
              <a:gd name="connsiteX1" fmla="*/ 9159400 w 9159421"/>
              <a:gd name="connsiteY1" fmla="*/ 0 h 5169714"/>
              <a:gd name="connsiteX2" fmla="*/ 9144461 w 9159421"/>
              <a:gd name="connsiteY2" fmla="*/ 3024180 h 5169714"/>
              <a:gd name="connsiteX3" fmla="*/ 6568068 w 9159421"/>
              <a:gd name="connsiteY3" fmla="*/ 3010829 h 5169714"/>
              <a:gd name="connsiteX4" fmla="*/ 6563229 w 9159421"/>
              <a:gd name="connsiteY4" fmla="*/ 5169714 h 5169714"/>
              <a:gd name="connsiteX5" fmla="*/ 0 w 9159421"/>
              <a:gd name="connsiteY5" fmla="*/ 5164138 h 5169714"/>
              <a:gd name="connsiteX6" fmla="*/ 0 w 9159421"/>
              <a:gd name="connsiteY6" fmla="*/ 0 h 5169714"/>
              <a:gd name="connsiteX0" fmla="*/ 0 w 9144461"/>
              <a:gd name="connsiteY0" fmla="*/ 5645 h 5175359"/>
              <a:gd name="connsiteX1" fmla="*/ 9136823 w 9144461"/>
              <a:gd name="connsiteY1" fmla="*/ 0 h 5175359"/>
              <a:gd name="connsiteX2" fmla="*/ 9144461 w 9144461"/>
              <a:gd name="connsiteY2" fmla="*/ 3029825 h 5175359"/>
              <a:gd name="connsiteX3" fmla="*/ 6568068 w 9144461"/>
              <a:gd name="connsiteY3" fmla="*/ 3016474 h 5175359"/>
              <a:gd name="connsiteX4" fmla="*/ 6563229 w 9144461"/>
              <a:gd name="connsiteY4" fmla="*/ 5175359 h 5175359"/>
              <a:gd name="connsiteX5" fmla="*/ 0 w 9144461"/>
              <a:gd name="connsiteY5" fmla="*/ 5169783 h 5175359"/>
              <a:gd name="connsiteX6" fmla="*/ 0 w 9144461"/>
              <a:gd name="connsiteY6" fmla="*/ 5645 h 5175359"/>
              <a:gd name="connsiteX0" fmla="*/ 0 w 9144461"/>
              <a:gd name="connsiteY0" fmla="*/ 5645 h 5175359"/>
              <a:gd name="connsiteX1" fmla="*/ 9136823 w 9144461"/>
              <a:gd name="connsiteY1" fmla="*/ 0 h 5175359"/>
              <a:gd name="connsiteX2" fmla="*/ 9144461 w 9144461"/>
              <a:gd name="connsiteY2" fmla="*/ 3029825 h 5175359"/>
              <a:gd name="connsiteX3" fmla="*/ 6568068 w 9144461"/>
              <a:gd name="connsiteY3" fmla="*/ 3016474 h 5175359"/>
              <a:gd name="connsiteX4" fmla="*/ 6563229 w 9144461"/>
              <a:gd name="connsiteY4" fmla="*/ 5175359 h 5175359"/>
              <a:gd name="connsiteX5" fmla="*/ 0 w 9144461"/>
              <a:gd name="connsiteY5" fmla="*/ 5169783 h 5175359"/>
              <a:gd name="connsiteX6" fmla="*/ 0 w 9144461"/>
              <a:gd name="connsiteY6" fmla="*/ 5645 h 5175359"/>
              <a:gd name="connsiteX0" fmla="*/ 0 w 9144461"/>
              <a:gd name="connsiteY0" fmla="*/ 5645 h 5175359"/>
              <a:gd name="connsiteX1" fmla="*/ 9136823 w 9144461"/>
              <a:gd name="connsiteY1" fmla="*/ 0 h 5175359"/>
              <a:gd name="connsiteX2" fmla="*/ 9144461 w 9144461"/>
              <a:gd name="connsiteY2" fmla="*/ 3029825 h 5175359"/>
              <a:gd name="connsiteX3" fmla="*/ 6568068 w 9144461"/>
              <a:gd name="connsiteY3" fmla="*/ 3016474 h 5175359"/>
              <a:gd name="connsiteX4" fmla="*/ 6563229 w 9144461"/>
              <a:gd name="connsiteY4" fmla="*/ 5175359 h 5175359"/>
              <a:gd name="connsiteX5" fmla="*/ 0 w 9144461"/>
              <a:gd name="connsiteY5" fmla="*/ 5169783 h 5175359"/>
              <a:gd name="connsiteX6" fmla="*/ 0 w 9144461"/>
              <a:gd name="connsiteY6" fmla="*/ 5645 h 5175359"/>
              <a:gd name="connsiteX0" fmla="*/ 0 w 9144461"/>
              <a:gd name="connsiteY0" fmla="*/ 5645 h 5175359"/>
              <a:gd name="connsiteX1" fmla="*/ 9136823 w 9144461"/>
              <a:gd name="connsiteY1" fmla="*/ 0 h 5175359"/>
              <a:gd name="connsiteX2" fmla="*/ 9144461 w 9144461"/>
              <a:gd name="connsiteY2" fmla="*/ 3029825 h 5175359"/>
              <a:gd name="connsiteX3" fmla="*/ 6568068 w 9144461"/>
              <a:gd name="connsiteY3" fmla="*/ 3016474 h 5175359"/>
              <a:gd name="connsiteX4" fmla="*/ 6563229 w 9144461"/>
              <a:gd name="connsiteY4" fmla="*/ 5175359 h 5175359"/>
              <a:gd name="connsiteX5" fmla="*/ 0 w 9144461"/>
              <a:gd name="connsiteY5" fmla="*/ 5169783 h 5175359"/>
              <a:gd name="connsiteX6" fmla="*/ 0 w 9144461"/>
              <a:gd name="connsiteY6" fmla="*/ 5645 h 5175359"/>
              <a:gd name="connsiteX0" fmla="*/ 0 w 9144461"/>
              <a:gd name="connsiteY0" fmla="*/ 5645 h 5175359"/>
              <a:gd name="connsiteX1" fmla="*/ 9136823 w 9144461"/>
              <a:gd name="connsiteY1" fmla="*/ 0 h 5175359"/>
              <a:gd name="connsiteX2" fmla="*/ 9144461 w 9144461"/>
              <a:gd name="connsiteY2" fmla="*/ 3029825 h 5175359"/>
              <a:gd name="connsiteX3" fmla="*/ 6762487 w 9144461"/>
              <a:gd name="connsiteY3" fmla="*/ 2966957 h 5175359"/>
              <a:gd name="connsiteX4" fmla="*/ 6563229 w 9144461"/>
              <a:gd name="connsiteY4" fmla="*/ 5175359 h 5175359"/>
              <a:gd name="connsiteX5" fmla="*/ 0 w 9144461"/>
              <a:gd name="connsiteY5" fmla="*/ 5169783 h 5175359"/>
              <a:gd name="connsiteX6" fmla="*/ 0 w 9144461"/>
              <a:gd name="connsiteY6" fmla="*/ 5645 h 5175359"/>
              <a:gd name="connsiteX0" fmla="*/ 0 w 9144461"/>
              <a:gd name="connsiteY0" fmla="*/ 5645 h 5175359"/>
              <a:gd name="connsiteX1" fmla="*/ 9136823 w 9144461"/>
              <a:gd name="connsiteY1" fmla="*/ 0 h 5175359"/>
              <a:gd name="connsiteX2" fmla="*/ 9144461 w 9144461"/>
              <a:gd name="connsiteY2" fmla="*/ 3029825 h 5175359"/>
              <a:gd name="connsiteX3" fmla="*/ 6558183 w 9144461"/>
              <a:gd name="connsiteY3" fmla="*/ 3019775 h 5175359"/>
              <a:gd name="connsiteX4" fmla="*/ 6563229 w 9144461"/>
              <a:gd name="connsiteY4" fmla="*/ 5175359 h 5175359"/>
              <a:gd name="connsiteX5" fmla="*/ 0 w 9144461"/>
              <a:gd name="connsiteY5" fmla="*/ 5169783 h 5175359"/>
              <a:gd name="connsiteX6" fmla="*/ 0 w 9144461"/>
              <a:gd name="connsiteY6" fmla="*/ 5645 h 5175359"/>
              <a:gd name="connsiteX0" fmla="*/ 0 w 9154347"/>
              <a:gd name="connsiteY0" fmla="*/ 5645 h 5175359"/>
              <a:gd name="connsiteX1" fmla="*/ 9136823 w 9154347"/>
              <a:gd name="connsiteY1" fmla="*/ 0 h 5175359"/>
              <a:gd name="connsiteX2" fmla="*/ 9154347 w 9154347"/>
              <a:gd name="connsiteY2" fmla="*/ 3026524 h 5175359"/>
              <a:gd name="connsiteX3" fmla="*/ 6558183 w 9154347"/>
              <a:gd name="connsiteY3" fmla="*/ 3019775 h 5175359"/>
              <a:gd name="connsiteX4" fmla="*/ 6563229 w 9154347"/>
              <a:gd name="connsiteY4" fmla="*/ 5175359 h 5175359"/>
              <a:gd name="connsiteX5" fmla="*/ 0 w 9154347"/>
              <a:gd name="connsiteY5" fmla="*/ 5169783 h 5175359"/>
              <a:gd name="connsiteX6" fmla="*/ 0 w 9154347"/>
              <a:gd name="connsiteY6" fmla="*/ 5645 h 5175359"/>
              <a:gd name="connsiteX0" fmla="*/ 0 w 9154347"/>
              <a:gd name="connsiteY0" fmla="*/ 5645 h 5169783"/>
              <a:gd name="connsiteX1" fmla="*/ 9136823 w 9154347"/>
              <a:gd name="connsiteY1" fmla="*/ 0 h 5169783"/>
              <a:gd name="connsiteX2" fmla="*/ 9154347 w 9154347"/>
              <a:gd name="connsiteY2" fmla="*/ 3026524 h 5169783"/>
              <a:gd name="connsiteX3" fmla="*/ 6558183 w 9154347"/>
              <a:gd name="connsiteY3" fmla="*/ 3019775 h 5169783"/>
              <a:gd name="connsiteX4" fmla="*/ 6563229 w 9154347"/>
              <a:gd name="connsiteY4" fmla="*/ 5152252 h 5169783"/>
              <a:gd name="connsiteX5" fmla="*/ 0 w 9154347"/>
              <a:gd name="connsiteY5" fmla="*/ 5169783 h 5169783"/>
              <a:gd name="connsiteX6" fmla="*/ 0 w 9154347"/>
              <a:gd name="connsiteY6" fmla="*/ 5645 h 5169783"/>
              <a:gd name="connsiteX0" fmla="*/ 0 w 9154347"/>
              <a:gd name="connsiteY0" fmla="*/ 5645 h 5152252"/>
              <a:gd name="connsiteX1" fmla="*/ 9136823 w 9154347"/>
              <a:gd name="connsiteY1" fmla="*/ 0 h 5152252"/>
              <a:gd name="connsiteX2" fmla="*/ 9154347 w 9154347"/>
              <a:gd name="connsiteY2" fmla="*/ 3026524 h 5152252"/>
              <a:gd name="connsiteX3" fmla="*/ 6558183 w 9154347"/>
              <a:gd name="connsiteY3" fmla="*/ 3019775 h 5152252"/>
              <a:gd name="connsiteX4" fmla="*/ 6563229 w 9154347"/>
              <a:gd name="connsiteY4" fmla="*/ 5152252 h 5152252"/>
              <a:gd name="connsiteX5" fmla="*/ 0 w 9154347"/>
              <a:gd name="connsiteY5" fmla="*/ 5149976 h 5152252"/>
              <a:gd name="connsiteX6" fmla="*/ 0 w 9154347"/>
              <a:gd name="connsiteY6" fmla="*/ 5645 h 5152252"/>
              <a:gd name="connsiteX0" fmla="*/ 0 w 9154347"/>
              <a:gd name="connsiteY0" fmla="*/ 5645 h 5152252"/>
              <a:gd name="connsiteX1" fmla="*/ 9136823 w 9154347"/>
              <a:gd name="connsiteY1" fmla="*/ 0 h 5152252"/>
              <a:gd name="connsiteX2" fmla="*/ 9154347 w 9154347"/>
              <a:gd name="connsiteY2" fmla="*/ 3026524 h 5152252"/>
              <a:gd name="connsiteX3" fmla="*/ 6764193 w 9154347"/>
              <a:gd name="connsiteY3" fmla="*/ 3245200 h 5152252"/>
              <a:gd name="connsiteX4" fmla="*/ 6563229 w 9154347"/>
              <a:gd name="connsiteY4" fmla="*/ 5152252 h 5152252"/>
              <a:gd name="connsiteX5" fmla="*/ 0 w 9154347"/>
              <a:gd name="connsiteY5" fmla="*/ 5149976 h 5152252"/>
              <a:gd name="connsiteX6" fmla="*/ 0 w 9154347"/>
              <a:gd name="connsiteY6" fmla="*/ 5645 h 5152252"/>
              <a:gd name="connsiteX0" fmla="*/ 0 w 9154347"/>
              <a:gd name="connsiteY0" fmla="*/ 5645 h 5152252"/>
              <a:gd name="connsiteX1" fmla="*/ 9136823 w 9154347"/>
              <a:gd name="connsiteY1" fmla="*/ 0 h 5152252"/>
              <a:gd name="connsiteX2" fmla="*/ 9154347 w 9154347"/>
              <a:gd name="connsiteY2" fmla="*/ 3026524 h 5152252"/>
              <a:gd name="connsiteX3" fmla="*/ 6764193 w 9154347"/>
              <a:gd name="connsiteY3" fmla="*/ 3245200 h 5152252"/>
              <a:gd name="connsiteX4" fmla="*/ 6563229 w 9154347"/>
              <a:gd name="connsiteY4" fmla="*/ 5152252 h 5152252"/>
              <a:gd name="connsiteX5" fmla="*/ 0 w 9154347"/>
              <a:gd name="connsiteY5" fmla="*/ 5149976 h 5152252"/>
              <a:gd name="connsiteX6" fmla="*/ 0 w 9154347"/>
              <a:gd name="connsiteY6" fmla="*/ 5645 h 5152252"/>
              <a:gd name="connsiteX0" fmla="*/ 0 w 9154347"/>
              <a:gd name="connsiteY0" fmla="*/ 5645 h 5152252"/>
              <a:gd name="connsiteX1" fmla="*/ 9136823 w 9154347"/>
              <a:gd name="connsiteY1" fmla="*/ 0 h 5152252"/>
              <a:gd name="connsiteX2" fmla="*/ 9154347 w 9154347"/>
              <a:gd name="connsiteY2" fmla="*/ 3026524 h 5152252"/>
              <a:gd name="connsiteX3" fmla="*/ 6757855 w 9154347"/>
              <a:gd name="connsiteY3" fmla="*/ 3432525 h 5152252"/>
              <a:gd name="connsiteX4" fmla="*/ 6563229 w 9154347"/>
              <a:gd name="connsiteY4" fmla="*/ 5152252 h 5152252"/>
              <a:gd name="connsiteX5" fmla="*/ 0 w 9154347"/>
              <a:gd name="connsiteY5" fmla="*/ 5149976 h 5152252"/>
              <a:gd name="connsiteX6" fmla="*/ 0 w 9154347"/>
              <a:gd name="connsiteY6" fmla="*/ 5645 h 5152252"/>
              <a:gd name="connsiteX0" fmla="*/ 0 w 9154347"/>
              <a:gd name="connsiteY0" fmla="*/ 5645 h 5152252"/>
              <a:gd name="connsiteX1" fmla="*/ 9136823 w 9154347"/>
              <a:gd name="connsiteY1" fmla="*/ 0 h 5152252"/>
              <a:gd name="connsiteX2" fmla="*/ 9154347 w 9154347"/>
              <a:gd name="connsiteY2" fmla="*/ 3026524 h 5152252"/>
              <a:gd name="connsiteX3" fmla="*/ 6757855 w 9154347"/>
              <a:gd name="connsiteY3" fmla="*/ 3432525 h 5152252"/>
              <a:gd name="connsiteX4" fmla="*/ 6563229 w 9154347"/>
              <a:gd name="connsiteY4" fmla="*/ 5152252 h 5152252"/>
              <a:gd name="connsiteX5" fmla="*/ 0 w 9154347"/>
              <a:gd name="connsiteY5" fmla="*/ 5149976 h 5152252"/>
              <a:gd name="connsiteX6" fmla="*/ 0 w 9154347"/>
              <a:gd name="connsiteY6" fmla="*/ 5645 h 5152252"/>
              <a:gd name="connsiteX0" fmla="*/ 0 w 9154347"/>
              <a:gd name="connsiteY0" fmla="*/ 5645 h 5152252"/>
              <a:gd name="connsiteX1" fmla="*/ 9136823 w 9154347"/>
              <a:gd name="connsiteY1" fmla="*/ 0 h 5152252"/>
              <a:gd name="connsiteX2" fmla="*/ 9154347 w 9154347"/>
              <a:gd name="connsiteY2" fmla="*/ 3026524 h 5152252"/>
              <a:gd name="connsiteX3" fmla="*/ 6555015 w 9154347"/>
              <a:gd name="connsiteY3" fmla="*/ 3022950 h 5152252"/>
              <a:gd name="connsiteX4" fmla="*/ 6563229 w 9154347"/>
              <a:gd name="connsiteY4" fmla="*/ 5152252 h 5152252"/>
              <a:gd name="connsiteX5" fmla="*/ 0 w 9154347"/>
              <a:gd name="connsiteY5" fmla="*/ 5149976 h 5152252"/>
              <a:gd name="connsiteX6" fmla="*/ 0 w 9154347"/>
              <a:gd name="connsiteY6" fmla="*/ 5645 h 5152252"/>
              <a:gd name="connsiteX0" fmla="*/ 0 w 9154347"/>
              <a:gd name="connsiteY0" fmla="*/ 5645 h 5152252"/>
              <a:gd name="connsiteX1" fmla="*/ 9136823 w 9154347"/>
              <a:gd name="connsiteY1" fmla="*/ 0 h 5152252"/>
              <a:gd name="connsiteX2" fmla="*/ 9154347 w 9154347"/>
              <a:gd name="connsiteY2" fmla="*/ 3026524 h 5152252"/>
              <a:gd name="connsiteX3" fmla="*/ 6555015 w 9154347"/>
              <a:gd name="connsiteY3" fmla="*/ 3022950 h 5152252"/>
              <a:gd name="connsiteX4" fmla="*/ 6563229 w 9154347"/>
              <a:gd name="connsiteY4" fmla="*/ 5152252 h 5152252"/>
              <a:gd name="connsiteX5" fmla="*/ 0 w 9154347"/>
              <a:gd name="connsiteY5" fmla="*/ 5149976 h 5152252"/>
              <a:gd name="connsiteX6" fmla="*/ 0 w 9154347"/>
              <a:gd name="connsiteY6" fmla="*/ 5645 h 5152252"/>
              <a:gd name="connsiteX0" fmla="*/ 0 w 9154347"/>
              <a:gd name="connsiteY0" fmla="*/ 5645 h 5152252"/>
              <a:gd name="connsiteX1" fmla="*/ 9136823 w 9154347"/>
              <a:gd name="connsiteY1" fmla="*/ 0 h 5152252"/>
              <a:gd name="connsiteX2" fmla="*/ 9154347 w 9154347"/>
              <a:gd name="connsiteY2" fmla="*/ 3026524 h 5152252"/>
              <a:gd name="connsiteX3" fmla="*/ 6555015 w 9154347"/>
              <a:gd name="connsiteY3" fmla="*/ 3022950 h 5152252"/>
              <a:gd name="connsiteX4" fmla="*/ 6563229 w 9154347"/>
              <a:gd name="connsiteY4" fmla="*/ 5152252 h 5152252"/>
              <a:gd name="connsiteX5" fmla="*/ 0 w 9154347"/>
              <a:gd name="connsiteY5" fmla="*/ 5149976 h 5152252"/>
              <a:gd name="connsiteX6" fmla="*/ 0 w 9154347"/>
              <a:gd name="connsiteY6" fmla="*/ 5645 h 5152252"/>
              <a:gd name="connsiteX0" fmla="*/ 0 w 9154347"/>
              <a:gd name="connsiteY0" fmla="*/ 5645 h 5152252"/>
              <a:gd name="connsiteX1" fmla="*/ 9136823 w 9154347"/>
              <a:gd name="connsiteY1" fmla="*/ 0 h 5152252"/>
              <a:gd name="connsiteX2" fmla="*/ 9154347 w 9154347"/>
              <a:gd name="connsiteY2" fmla="*/ 3026524 h 5152252"/>
              <a:gd name="connsiteX3" fmla="*/ 6583540 w 9154347"/>
              <a:gd name="connsiteY3" fmla="*/ 3054700 h 5152252"/>
              <a:gd name="connsiteX4" fmla="*/ 6563229 w 9154347"/>
              <a:gd name="connsiteY4" fmla="*/ 5152252 h 5152252"/>
              <a:gd name="connsiteX5" fmla="*/ 0 w 9154347"/>
              <a:gd name="connsiteY5" fmla="*/ 5149976 h 5152252"/>
              <a:gd name="connsiteX6" fmla="*/ 0 w 9154347"/>
              <a:gd name="connsiteY6" fmla="*/ 5645 h 5152252"/>
              <a:gd name="connsiteX0" fmla="*/ 0 w 9154347"/>
              <a:gd name="connsiteY0" fmla="*/ 5645 h 5152252"/>
              <a:gd name="connsiteX1" fmla="*/ 9136823 w 9154347"/>
              <a:gd name="connsiteY1" fmla="*/ 0 h 5152252"/>
              <a:gd name="connsiteX2" fmla="*/ 9154347 w 9154347"/>
              <a:gd name="connsiteY2" fmla="*/ 3026524 h 5152252"/>
              <a:gd name="connsiteX3" fmla="*/ 6561355 w 9154347"/>
              <a:gd name="connsiteY3" fmla="*/ 3029300 h 5152252"/>
              <a:gd name="connsiteX4" fmla="*/ 6563229 w 9154347"/>
              <a:gd name="connsiteY4" fmla="*/ 5152252 h 5152252"/>
              <a:gd name="connsiteX5" fmla="*/ 0 w 9154347"/>
              <a:gd name="connsiteY5" fmla="*/ 5149976 h 5152252"/>
              <a:gd name="connsiteX6" fmla="*/ 0 w 9154347"/>
              <a:gd name="connsiteY6" fmla="*/ 5645 h 5152252"/>
              <a:gd name="connsiteX0" fmla="*/ 0 w 9154347"/>
              <a:gd name="connsiteY0" fmla="*/ 5645 h 5152252"/>
              <a:gd name="connsiteX1" fmla="*/ 9136823 w 9154347"/>
              <a:gd name="connsiteY1" fmla="*/ 0 h 5152252"/>
              <a:gd name="connsiteX2" fmla="*/ 9154347 w 9154347"/>
              <a:gd name="connsiteY2" fmla="*/ 3026524 h 5152252"/>
              <a:gd name="connsiteX3" fmla="*/ 6568218 w 9154347"/>
              <a:gd name="connsiteY3" fmla="*/ 2554912 h 5152252"/>
              <a:gd name="connsiteX4" fmla="*/ 6563229 w 9154347"/>
              <a:gd name="connsiteY4" fmla="*/ 5152252 h 5152252"/>
              <a:gd name="connsiteX5" fmla="*/ 0 w 9154347"/>
              <a:gd name="connsiteY5" fmla="*/ 5149976 h 5152252"/>
              <a:gd name="connsiteX6" fmla="*/ 0 w 9154347"/>
              <a:gd name="connsiteY6" fmla="*/ 5645 h 5152252"/>
              <a:gd name="connsiteX0" fmla="*/ 0 w 9147484"/>
              <a:gd name="connsiteY0" fmla="*/ 5645 h 5152252"/>
              <a:gd name="connsiteX1" fmla="*/ 9136823 w 9147484"/>
              <a:gd name="connsiteY1" fmla="*/ 0 h 5152252"/>
              <a:gd name="connsiteX2" fmla="*/ 9147484 w 9147484"/>
              <a:gd name="connsiteY2" fmla="*/ 2565886 h 5152252"/>
              <a:gd name="connsiteX3" fmla="*/ 6568218 w 9147484"/>
              <a:gd name="connsiteY3" fmla="*/ 2554912 h 5152252"/>
              <a:gd name="connsiteX4" fmla="*/ 6563229 w 9147484"/>
              <a:gd name="connsiteY4" fmla="*/ 5152252 h 5152252"/>
              <a:gd name="connsiteX5" fmla="*/ 0 w 9147484"/>
              <a:gd name="connsiteY5" fmla="*/ 5149976 h 5152252"/>
              <a:gd name="connsiteX6" fmla="*/ 0 w 9147484"/>
              <a:gd name="connsiteY6" fmla="*/ 5645 h 5152252"/>
              <a:gd name="connsiteX0" fmla="*/ 0 w 9147484"/>
              <a:gd name="connsiteY0" fmla="*/ 5645 h 5152252"/>
              <a:gd name="connsiteX1" fmla="*/ 9136823 w 9147484"/>
              <a:gd name="connsiteY1" fmla="*/ 0 h 5152252"/>
              <a:gd name="connsiteX2" fmla="*/ 9147484 w 9147484"/>
              <a:gd name="connsiteY2" fmla="*/ 2559011 h 5152252"/>
              <a:gd name="connsiteX3" fmla="*/ 6568218 w 9147484"/>
              <a:gd name="connsiteY3" fmla="*/ 2554912 h 5152252"/>
              <a:gd name="connsiteX4" fmla="*/ 6563229 w 9147484"/>
              <a:gd name="connsiteY4" fmla="*/ 5152252 h 5152252"/>
              <a:gd name="connsiteX5" fmla="*/ 0 w 9147484"/>
              <a:gd name="connsiteY5" fmla="*/ 5149976 h 5152252"/>
              <a:gd name="connsiteX6" fmla="*/ 0 w 9147484"/>
              <a:gd name="connsiteY6" fmla="*/ 5645 h 5152252"/>
              <a:gd name="connsiteX0" fmla="*/ 0 w 9147484"/>
              <a:gd name="connsiteY0" fmla="*/ 5645 h 5152252"/>
              <a:gd name="connsiteX1" fmla="*/ 9136823 w 9147484"/>
              <a:gd name="connsiteY1" fmla="*/ 0 h 5152252"/>
              <a:gd name="connsiteX2" fmla="*/ 9147484 w 9147484"/>
              <a:gd name="connsiteY2" fmla="*/ 2559011 h 5152252"/>
              <a:gd name="connsiteX3" fmla="*/ 6554492 w 9147484"/>
              <a:gd name="connsiteY3" fmla="*/ 2554912 h 5152252"/>
              <a:gd name="connsiteX4" fmla="*/ 6563229 w 9147484"/>
              <a:gd name="connsiteY4" fmla="*/ 5152252 h 5152252"/>
              <a:gd name="connsiteX5" fmla="*/ 0 w 9147484"/>
              <a:gd name="connsiteY5" fmla="*/ 5149976 h 5152252"/>
              <a:gd name="connsiteX6" fmla="*/ 0 w 9147484"/>
              <a:gd name="connsiteY6" fmla="*/ 5645 h 5152252"/>
              <a:gd name="connsiteX0" fmla="*/ 0 w 9147484"/>
              <a:gd name="connsiteY0" fmla="*/ 5645 h 5152252"/>
              <a:gd name="connsiteX1" fmla="*/ 9136823 w 9147484"/>
              <a:gd name="connsiteY1" fmla="*/ 0 h 5152252"/>
              <a:gd name="connsiteX2" fmla="*/ 9147484 w 9147484"/>
              <a:gd name="connsiteY2" fmla="*/ 2559011 h 5152252"/>
              <a:gd name="connsiteX3" fmla="*/ 6561355 w 9147484"/>
              <a:gd name="connsiteY3" fmla="*/ 2561787 h 5152252"/>
              <a:gd name="connsiteX4" fmla="*/ 6563229 w 9147484"/>
              <a:gd name="connsiteY4" fmla="*/ 5152252 h 5152252"/>
              <a:gd name="connsiteX5" fmla="*/ 0 w 9147484"/>
              <a:gd name="connsiteY5" fmla="*/ 5149976 h 5152252"/>
              <a:gd name="connsiteX6" fmla="*/ 0 w 9147484"/>
              <a:gd name="connsiteY6" fmla="*/ 5645 h 5152252"/>
              <a:gd name="connsiteX0" fmla="*/ 0 w 9147484"/>
              <a:gd name="connsiteY0" fmla="*/ 5645 h 5152252"/>
              <a:gd name="connsiteX1" fmla="*/ 9136823 w 9147484"/>
              <a:gd name="connsiteY1" fmla="*/ 0 h 5152252"/>
              <a:gd name="connsiteX2" fmla="*/ 9147484 w 9147484"/>
              <a:gd name="connsiteY2" fmla="*/ 2559011 h 5152252"/>
              <a:gd name="connsiteX3" fmla="*/ 6561355 w 9147484"/>
              <a:gd name="connsiteY3" fmla="*/ 3026131 h 5152252"/>
              <a:gd name="connsiteX4" fmla="*/ 6563229 w 9147484"/>
              <a:gd name="connsiteY4" fmla="*/ 5152252 h 5152252"/>
              <a:gd name="connsiteX5" fmla="*/ 0 w 9147484"/>
              <a:gd name="connsiteY5" fmla="*/ 5149976 h 5152252"/>
              <a:gd name="connsiteX6" fmla="*/ 0 w 9147484"/>
              <a:gd name="connsiteY6" fmla="*/ 5645 h 5152252"/>
              <a:gd name="connsiteX0" fmla="*/ 0 w 9136845"/>
              <a:gd name="connsiteY0" fmla="*/ 5645 h 5152252"/>
              <a:gd name="connsiteX1" fmla="*/ 9136823 w 9136845"/>
              <a:gd name="connsiteY1" fmla="*/ 0 h 5152252"/>
              <a:gd name="connsiteX2" fmla="*/ 9122525 w 9136845"/>
              <a:gd name="connsiteY2" fmla="*/ 3023355 h 5152252"/>
              <a:gd name="connsiteX3" fmla="*/ 6561355 w 9136845"/>
              <a:gd name="connsiteY3" fmla="*/ 3026131 h 5152252"/>
              <a:gd name="connsiteX4" fmla="*/ 6563229 w 9136845"/>
              <a:gd name="connsiteY4" fmla="*/ 5152252 h 5152252"/>
              <a:gd name="connsiteX5" fmla="*/ 0 w 9136845"/>
              <a:gd name="connsiteY5" fmla="*/ 5149976 h 5152252"/>
              <a:gd name="connsiteX6" fmla="*/ 0 w 9136845"/>
              <a:gd name="connsiteY6" fmla="*/ 5645 h 5152252"/>
              <a:gd name="connsiteX0" fmla="*/ 0 w 9136845"/>
              <a:gd name="connsiteY0" fmla="*/ 5645 h 5152252"/>
              <a:gd name="connsiteX1" fmla="*/ 9136823 w 9136845"/>
              <a:gd name="connsiteY1" fmla="*/ 0 h 5152252"/>
              <a:gd name="connsiteX2" fmla="*/ 9122525 w 9136845"/>
              <a:gd name="connsiteY2" fmla="*/ 3023355 h 5152252"/>
              <a:gd name="connsiteX3" fmla="*/ 6561355 w 9136845"/>
              <a:gd name="connsiteY3" fmla="*/ 2843965 h 5152252"/>
              <a:gd name="connsiteX4" fmla="*/ 6563229 w 9136845"/>
              <a:gd name="connsiteY4" fmla="*/ 5152252 h 5152252"/>
              <a:gd name="connsiteX5" fmla="*/ 0 w 9136845"/>
              <a:gd name="connsiteY5" fmla="*/ 5149976 h 5152252"/>
              <a:gd name="connsiteX6" fmla="*/ 0 w 9136845"/>
              <a:gd name="connsiteY6" fmla="*/ 5645 h 5152252"/>
              <a:gd name="connsiteX0" fmla="*/ 0 w 9136845"/>
              <a:gd name="connsiteY0" fmla="*/ 5645 h 5152252"/>
              <a:gd name="connsiteX1" fmla="*/ 9136823 w 9136845"/>
              <a:gd name="connsiteY1" fmla="*/ 0 h 5152252"/>
              <a:gd name="connsiteX2" fmla="*/ 9122525 w 9136845"/>
              <a:gd name="connsiteY2" fmla="*/ 3023355 h 5152252"/>
              <a:gd name="connsiteX3" fmla="*/ 6561355 w 9136845"/>
              <a:gd name="connsiteY3" fmla="*/ 3026130 h 5152252"/>
              <a:gd name="connsiteX4" fmla="*/ 6563229 w 9136845"/>
              <a:gd name="connsiteY4" fmla="*/ 5152252 h 5152252"/>
              <a:gd name="connsiteX5" fmla="*/ 0 w 9136845"/>
              <a:gd name="connsiteY5" fmla="*/ 5149976 h 5152252"/>
              <a:gd name="connsiteX6" fmla="*/ 0 w 9136845"/>
              <a:gd name="connsiteY6" fmla="*/ 5645 h 5152252"/>
              <a:gd name="connsiteX0" fmla="*/ 0 w 9136845"/>
              <a:gd name="connsiteY0" fmla="*/ 5645 h 5152252"/>
              <a:gd name="connsiteX1" fmla="*/ 9136823 w 9136845"/>
              <a:gd name="connsiteY1" fmla="*/ 0 h 5152252"/>
              <a:gd name="connsiteX2" fmla="*/ 9122525 w 9136845"/>
              <a:gd name="connsiteY2" fmla="*/ 3023355 h 5152252"/>
              <a:gd name="connsiteX3" fmla="*/ 6561355 w 9136845"/>
              <a:gd name="connsiteY3" fmla="*/ 3018986 h 5152252"/>
              <a:gd name="connsiteX4" fmla="*/ 6563229 w 9136845"/>
              <a:gd name="connsiteY4" fmla="*/ 5152252 h 5152252"/>
              <a:gd name="connsiteX5" fmla="*/ 0 w 9136845"/>
              <a:gd name="connsiteY5" fmla="*/ 5149976 h 5152252"/>
              <a:gd name="connsiteX6" fmla="*/ 0 w 9136845"/>
              <a:gd name="connsiteY6" fmla="*/ 5645 h 5152252"/>
              <a:gd name="connsiteX0" fmla="*/ 0 w 9136845"/>
              <a:gd name="connsiteY0" fmla="*/ 5645 h 5152252"/>
              <a:gd name="connsiteX1" fmla="*/ 9136823 w 9136845"/>
              <a:gd name="connsiteY1" fmla="*/ 0 h 5152252"/>
              <a:gd name="connsiteX2" fmla="*/ 9122525 w 9136845"/>
              <a:gd name="connsiteY2" fmla="*/ 3023355 h 5152252"/>
              <a:gd name="connsiteX3" fmla="*/ 7192693 w 9136845"/>
              <a:gd name="connsiteY3" fmla="*/ 3029146 h 5152252"/>
              <a:gd name="connsiteX4" fmla="*/ 6563229 w 9136845"/>
              <a:gd name="connsiteY4" fmla="*/ 5152252 h 5152252"/>
              <a:gd name="connsiteX5" fmla="*/ 0 w 9136845"/>
              <a:gd name="connsiteY5" fmla="*/ 5149976 h 5152252"/>
              <a:gd name="connsiteX6" fmla="*/ 0 w 9136845"/>
              <a:gd name="connsiteY6" fmla="*/ 5645 h 5152252"/>
              <a:gd name="connsiteX0" fmla="*/ 0 w 9136845"/>
              <a:gd name="connsiteY0" fmla="*/ 5645 h 5162412"/>
              <a:gd name="connsiteX1" fmla="*/ 9136823 w 9136845"/>
              <a:gd name="connsiteY1" fmla="*/ 0 h 5162412"/>
              <a:gd name="connsiteX2" fmla="*/ 9122525 w 9136845"/>
              <a:gd name="connsiteY2" fmla="*/ 3023355 h 5162412"/>
              <a:gd name="connsiteX3" fmla="*/ 7192693 w 9136845"/>
              <a:gd name="connsiteY3" fmla="*/ 3029146 h 5162412"/>
              <a:gd name="connsiteX4" fmla="*/ 7179354 w 9136845"/>
              <a:gd name="connsiteY4" fmla="*/ 5162412 h 5162412"/>
              <a:gd name="connsiteX5" fmla="*/ 0 w 9136845"/>
              <a:gd name="connsiteY5" fmla="*/ 5149976 h 5162412"/>
              <a:gd name="connsiteX6" fmla="*/ 0 w 9136845"/>
              <a:gd name="connsiteY6" fmla="*/ 5645 h 5162412"/>
              <a:gd name="connsiteX0" fmla="*/ 0 w 9136845"/>
              <a:gd name="connsiteY0" fmla="*/ 5645 h 5150537"/>
              <a:gd name="connsiteX1" fmla="*/ 9136823 w 9136845"/>
              <a:gd name="connsiteY1" fmla="*/ 0 h 5150537"/>
              <a:gd name="connsiteX2" fmla="*/ 9122525 w 9136845"/>
              <a:gd name="connsiteY2" fmla="*/ 3023355 h 5150537"/>
              <a:gd name="connsiteX3" fmla="*/ 7192693 w 9136845"/>
              <a:gd name="connsiteY3" fmla="*/ 3029146 h 5150537"/>
              <a:gd name="connsiteX4" fmla="*/ 6877071 w 9136845"/>
              <a:gd name="connsiteY4" fmla="*/ 5150537 h 5150537"/>
              <a:gd name="connsiteX5" fmla="*/ 0 w 9136845"/>
              <a:gd name="connsiteY5" fmla="*/ 5149976 h 5150537"/>
              <a:gd name="connsiteX6" fmla="*/ 0 w 9136845"/>
              <a:gd name="connsiteY6" fmla="*/ 5645 h 5150537"/>
              <a:gd name="connsiteX0" fmla="*/ 0 w 9136845"/>
              <a:gd name="connsiteY0" fmla="*/ 5645 h 5150537"/>
              <a:gd name="connsiteX1" fmla="*/ 9136823 w 9136845"/>
              <a:gd name="connsiteY1" fmla="*/ 0 h 5150537"/>
              <a:gd name="connsiteX2" fmla="*/ 9122525 w 9136845"/>
              <a:gd name="connsiteY2" fmla="*/ 3023355 h 5150537"/>
              <a:gd name="connsiteX3" fmla="*/ 7192693 w 9136845"/>
              <a:gd name="connsiteY3" fmla="*/ 3029146 h 5150537"/>
              <a:gd name="connsiteX4" fmla="*/ 7188245 w 9136845"/>
              <a:gd name="connsiteY4" fmla="*/ 5150537 h 5150537"/>
              <a:gd name="connsiteX5" fmla="*/ 0 w 9136845"/>
              <a:gd name="connsiteY5" fmla="*/ 5149976 h 5150537"/>
              <a:gd name="connsiteX6" fmla="*/ 0 w 9136845"/>
              <a:gd name="connsiteY6" fmla="*/ 5645 h 5150537"/>
              <a:gd name="connsiteX0" fmla="*/ 0 w 9136845"/>
              <a:gd name="connsiteY0" fmla="*/ 5645 h 5149976"/>
              <a:gd name="connsiteX1" fmla="*/ 9136823 w 9136845"/>
              <a:gd name="connsiteY1" fmla="*/ 0 h 5149976"/>
              <a:gd name="connsiteX2" fmla="*/ 9122525 w 9136845"/>
              <a:gd name="connsiteY2" fmla="*/ 3023355 h 5149976"/>
              <a:gd name="connsiteX3" fmla="*/ 7192693 w 9136845"/>
              <a:gd name="connsiteY3" fmla="*/ 3029146 h 5149976"/>
              <a:gd name="connsiteX4" fmla="*/ 5645709 w 9136845"/>
              <a:gd name="connsiteY4" fmla="*/ 4497394 h 5149976"/>
              <a:gd name="connsiteX5" fmla="*/ 0 w 9136845"/>
              <a:gd name="connsiteY5" fmla="*/ 5149976 h 5149976"/>
              <a:gd name="connsiteX6" fmla="*/ 0 w 9136845"/>
              <a:gd name="connsiteY6" fmla="*/ 5645 h 5149976"/>
              <a:gd name="connsiteX0" fmla="*/ 0 w 9136845"/>
              <a:gd name="connsiteY0" fmla="*/ 5645 h 5174287"/>
              <a:gd name="connsiteX1" fmla="*/ 9136823 w 9136845"/>
              <a:gd name="connsiteY1" fmla="*/ 0 h 5174287"/>
              <a:gd name="connsiteX2" fmla="*/ 9122525 w 9136845"/>
              <a:gd name="connsiteY2" fmla="*/ 3023355 h 5174287"/>
              <a:gd name="connsiteX3" fmla="*/ 7192693 w 9136845"/>
              <a:gd name="connsiteY3" fmla="*/ 3029146 h 5174287"/>
              <a:gd name="connsiteX4" fmla="*/ 7188245 w 9136845"/>
              <a:gd name="connsiteY4" fmla="*/ 5174287 h 5174287"/>
              <a:gd name="connsiteX5" fmla="*/ 0 w 9136845"/>
              <a:gd name="connsiteY5" fmla="*/ 5149976 h 5174287"/>
              <a:gd name="connsiteX6" fmla="*/ 0 w 9136845"/>
              <a:gd name="connsiteY6" fmla="*/ 5645 h 5174287"/>
              <a:gd name="connsiteX0" fmla="*/ 0 w 9136845"/>
              <a:gd name="connsiteY0" fmla="*/ 5645 h 5178329"/>
              <a:gd name="connsiteX1" fmla="*/ 9136823 w 9136845"/>
              <a:gd name="connsiteY1" fmla="*/ 0 h 5178329"/>
              <a:gd name="connsiteX2" fmla="*/ 9122525 w 9136845"/>
              <a:gd name="connsiteY2" fmla="*/ 3023355 h 5178329"/>
              <a:gd name="connsiteX3" fmla="*/ 7192693 w 9136845"/>
              <a:gd name="connsiteY3" fmla="*/ 3029146 h 5178329"/>
              <a:gd name="connsiteX4" fmla="*/ 7188245 w 9136845"/>
              <a:gd name="connsiteY4" fmla="*/ 5174287 h 5178329"/>
              <a:gd name="connsiteX5" fmla="*/ 0 w 9136845"/>
              <a:gd name="connsiteY5" fmla="*/ 5178329 h 5178329"/>
              <a:gd name="connsiteX6" fmla="*/ 0 w 9136845"/>
              <a:gd name="connsiteY6" fmla="*/ 5645 h 5178329"/>
              <a:gd name="connsiteX0" fmla="*/ 0 w 9136845"/>
              <a:gd name="connsiteY0" fmla="*/ 5645 h 5175154"/>
              <a:gd name="connsiteX1" fmla="*/ 9136823 w 9136845"/>
              <a:gd name="connsiteY1" fmla="*/ 0 h 5175154"/>
              <a:gd name="connsiteX2" fmla="*/ 9122525 w 9136845"/>
              <a:gd name="connsiteY2" fmla="*/ 3023355 h 5175154"/>
              <a:gd name="connsiteX3" fmla="*/ 7192693 w 9136845"/>
              <a:gd name="connsiteY3" fmla="*/ 3029146 h 5175154"/>
              <a:gd name="connsiteX4" fmla="*/ 7188245 w 9136845"/>
              <a:gd name="connsiteY4" fmla="*/ 5174287 h 5175154"/>
              <a:gd name="connsiteX5" fmla="*/ 0 w 9136845"/>
              <a:gd name="connsiteY5" fmla="*/ 5175154 h 5175154"/>
              <a:gd name="connsiteX6" fmla="*/ 0 w 9136845"/>
              <a:gd name="connsiteY6" fmla="*/ 5645 h 5175154"/>
              <a:gd name="connsiteX0" fmla="*/ 0 w 9136845"/>
              <a:gd name="connsiteY0" fmla="*/ 5645 h 5175154"/>
              <a:gd name="connsiteX1" fmla="*/ 9136823 w 9136845"/>
              <a:gd name="connsiteY1" fmla="*/ 0 h 5175154"/>
              <a:gd name="connsiteX2" fmla="*/ 9122525 w 9136845"/>
              <a:gd name="connsiteY2" fmla="*/ 3023355 h 5175154"/>
              <a:gd name="connsiteX3" fmla="*/ 7190316 w 9136845"/>
              <a:gd name="connsiteY3" fmla="*/ 3025971 h 5175154"/>
              <a:gd name="connsiteX4" fmla="*/ 7188245 w 9136845"/>
              <a:gd name="connsiteY4" fmla="*/ 5174287 h 5175154"/>
              <a:gd name="connsiteX5" fmla="*/ 0 w 9136845"/>
              <a:gd name="connsiteY5" fmla="*/ 5175154 h 5175154"/>
              <a:gd name="connsiteX6" fmla="*/ 0 w 9136845"/>
              <a:gd name="connsiteY6" fmla="*/ 5645 h 517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36845" h="5175154">
                <a:moveTo>
                  <a:pt x="0" y="5645"/>
                </a:moveTo>
                <a:lnTo>
                  <a:pt x="9136823" y="0"/>
                </a:lnTo>
                <a:cubicBezTo>
                  <a:pt x="9137511" y="4680"/>
                  <a:pt x="9121837" y="2736453"/>
                  <a:pt x="9122525" y="3023355"/>
                </a:cubicBezTo>
                <a:cubicBezTo>
                  <a:pt x="9118099" y="3028001"/>
                  <a:pt x="7350477" y="3024579"/>
                  <a:pt x="7190316" y="3025971"/>
                </a:cubicBezTo>
                <a:cubicBezTo>
                  <a:pt x="7190913" y="3240166"/>
                  <a:pt x="7188245" y="5171311"/>
                  <a:pt x="7188245" y="5174287"/>
                </a:cubicBezTo>
                <a:lnTo>
                  <a:pt x="0" y="5175154"/>
                </a:lnTo>
                <a:lnTo>
                  <a:pt x="0" y="5645"/>
                </a:lnTo>
                <a:close/>
              </a:path>
            </a:pathLst>
          </a:custGeom>
          <a:noFill/>
        </p:spPr>
        <p:txBody>
          <a:bodyPr anchor="t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0" y="5174512"/>
            <a:ext cx="12192000" cy="169137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9588499" y="5822065"/>
            <a:ext cx="2603501" cy="3755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buFontTx/>
              <a:buNone/>
              <a:defRPr sz="1100" b="0" i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PN 000000000A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48217" y="5829450"/>
            <a:ext cx="8811683" cy="355422"/>
          </a:xfrm>
          <a:prstGeom prst="rect">
            <a:avLst/>
          </a:prstGeom>
        </p:spPr>
        <p:txBody>
          <a:bodyPr lIns="0" tIns="0" rIns="0" anchor="ctr" anchorCtr="0">
            <a:noAutofit/>
          </a:bodyPr>
          <a:lstStyle>
            <a:lvl1pPr marL="0" indent="0"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48217" y="6189727"/>
            <a:ext cx="8811683" cy="371200"/>
          </a:xfrm>
          <a:prstGeom prst="rect">
            <a:avLst/>
          </a:prstGeom>
        </p:spPr>
        <p:txBody>
          <a:bodyPr lIns="0" tIns="0" rIns="0" anchor="ctr" anchorCtr="0">
            <a:noAutofit/>
          </a:bodyPr>
          <a:lstStyle>
            <a:lvl1pPr marL="0" indent="0"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PLACE, MONTH #, YEAR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677058"/>
            <a:ext cx="8588188" cy="217760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1097280" tIns="182880" rIns="0" bIns="0" anchor="ctr" anchorCtr="0">
            <a:normAutofit/>
          </a:bodyPr>
          <a:lstStyle>
            <a:lvl1pPr marL="0" indent="0">
              <a:lnSpc>
                <a:spcPct val="80000"/>
              </a:lnSpc>
              <a:spcAft>
                <a:spcPts val="0"/>
              </a:spcAft>
              <a:buFontTx/>
              <a:buNone/>
              <a:defRPr sz="4800" b="0" cap="none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23F447-AAB2-8C4A-A1DB-E09A6CD9B2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01200" y="3024556"/>
            <a:ext cx="2590800" cy="2590800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168724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8100485" y="6434141"/>
            <a:ext cx="4091515" cy="419359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noProof="0" dirty="0" err="1">
              <a:solidFill>
                <a:srgbClr val="616365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527052" y="2140263"/>
            <a:ext cx="9056915" cy="205680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5400" b="1" dirty="0">
                <a:solidFill>
                  <a:schemeClr val="bg1">
                    <a:lumMod val="75000"/>
                  </a:schemeClr>
                </a:solidFill>
              </a:rPr>
              <a:t>QUESTIONS?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550275" y="1732898"/>
            <a:ext cx="3644065" cy="4267903"/>
            <a:chOff x="8550275" y="1732898"/>
            <a:chExt cx="3644065" cy="4267903"/>
          </a:xfrm>
        </p:grpSpPr>
        <p:grpSp>
          <p:nvGrpSpPr>
            <p:cNvPr id="12" name="Group 11"/>
            <p:cNvGrpSpPr/>
            <p:nvPr userDrawn="1"/>
          </p:nvGrpSpPr>
          <p:grpSpPr>
            <a:xfrm>
              <a:off x="9496860" y="1732898"/>
              <a:ext cx="2697480" cy="2693486"/>
              <a:chOff x="9554010" y="1732898"/>
              <a:chExt cx="2697480" cy="2693486"/>
            </a:xfrm>
          </p:grpSpPr>
          <p:sp>
            <p:nvSpPr>
              <p:cNvPr id="20" name="Rectangle 19"/>
              <p:cNvSpPr/>
              <p:nvPr/>
            </p:nvSpPr>
            <p:spPr bwMode="auto">
              <a:xfrm>
                <a:off x="9554010" y="1732898"/>
                <a:ext cx="2697480" cy="2693486"/>
              </a:xfrm>
              <a:prstGeom prst="rect">
                <a:avLst/>
              </a:prstGeom>
              <a:solidFill>
                <a:srgbClr val="009A4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/>
              </a:p>
            </p:txBody>
          </p:sp>
          <p:pic>
            <p:nvPicPr>
              <p:cNvPr id="21" name="Picture 8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 bwMode="auto">
              <a:xfrm>
                <a:off x="9748566" y="2971960"/>
                <a:ext cx="2283353" cy="257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4" name="Rectangle 13"/>
            <p:cNvSpPr/>
            <p:nvPr userDrawn="1"/>
          </p:nvSpPr>
          <p:spPr>
            <a:xfrm>
              <a:off x="8550275" y="4422577"/>
              <a:ext cx="945255" cy="945255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9498707" y="5678045"/>
              <a:ext cx="322756" cy="322756"/>
            </a:xfrm>
            <a:prstGeom prst="rect">
              <a:avLst/>
            </a:prstGeom>
            <a:solidFill>
              <a:srgbClr val="2D343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93119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470D-5BB6-4971-98A3-1507AD55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93BDC-FB10-4E97-88BD-54210F8A8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E0A16-9537-41FE-8AF0-1E66B0FA1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0763-91FE-4575-B943-EA46859D101B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4A9F3-D956-4D0E-9042-C53A1CCA7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127F5-63A2-4532-AD1B-31EC4BC5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4A62-A53A-4ECF-8B33-CE2F973790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03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B3D2F-FD6E-4782-B040-3208E6F32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588D3-088B-4E3C-A9BF-EDBCE6FFB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3C28B-29CC-49D9-A7E5-55C4B5CE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0763-91FE-4575-B943-EA46859D101B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E16B2-654B-4E47-B596-53E8577B8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96EAF-7731-4D94-83FE-3E1F4D2A8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4A62-A53A-4ECF-8B33-CE2F973790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78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E31D5-9EF7-4D75-A30D-0586F628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10240-CD96-4A52-9D23-FEC8205E4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0043F-4C78-467B-A78F-99DB0A099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DB7A0-FDDD-4192-A19B-1A57AC84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0763-91FE-4575-B943-EA46859D101B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03D53-D7D0-4B9D-8D8C-16ECAA34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CE8DA-E72F-4BB3-91ED-6B2F558E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4A62-A53A-4ECF-8B33-CE2F973790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91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52E5-3B9E-4F09-B49E-12FDF3A69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56D40-04C5-4048-B6E5-923B2C57D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F6678-7338-4787-8D12-DA6F2DB87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7A9B0-C3B0-44CB-ADDB-6C9FCCF4A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F978CC-9C72-4F4C-BFF5-EA6911BCE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0D0E7-475E-4F8C-97C8-FBDED28A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0763-91FE-4575-B943-EA46859D101B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941087-6460-49BF-A509-3C2E1708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B1ED37-558E-43CB-AFA3-836F3916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4A62-A53A-4ECF-8B33-CE2F973790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46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F6BD-FFF1-4401-BD96-3C2A22D6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15AB19-3C4D-45E3-9C0F-822F8B46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0763-91FE-4575-B943-EA46859D101B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53FB1E-F037-43A7-ABBD-33617CF7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3E987-B2F9-49C6-B7EE-DDF97FAB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4A62-A53A-4ECF-8B33-CE2F973790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48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C0875B-1B41-4662-AED4-CDA8FABC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0763-91FE-4575-B943-EA46859D101B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D4310F-D0C7-4C8D-A809-A0933341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9AF40-DAD3-4232-B7D8-28DF7953D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4A62-A53A-4ECF-8B33-CE2F973790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85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A72C-34BD-4C35-92ED-2BE858F1F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B239E-A0B4-47C1-A214-CD474F6A8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540D0-22ED-41D4-8E5B-A1CDA21C9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C535B-B196-4F7F-9DD7-2613A506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0763-91FE-4575-B943-EA46859D101B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96DAB-690B-4772-AE83-48F55CB1D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1C0C6-D5C6-4326-AC6C-32BB48E9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4A62-A53A-4ECF-8B33-CE2F973790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82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57E9-5877-4BE3-A3CF-C02AEEB8A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265D0-231C-4827-9E31-06E62E644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869E1-A5CE-4C5D-B2A1-30FEE627D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9F3EE-DB96-49B7-9E90-C320DF18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0763-91FE-4575-B943-EA46859D101B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4C4A2-1C9A-4714-B52B-244C7CACE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709D5-1D66-405D-AB47-7A1A23AC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4A62-A53A-4ECF-8B33-CE2F973790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84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486D14-8FD4-4635-8EBC-B0DD8E805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4A658-126A-4BC0-A14F-DFB3339C9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80C7A-A159-43F7-BF35-C74800CD6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10763-91FE-4575-B943-EA46859D101B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DDC80-3D95-4D77-BB4A-271DEB2E2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CBDDC-8786-4DC6-97D0-1A528C23E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4A62-A53A-4ECF-8B33-CE2F973790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46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meter&#10;&#10;Description automatically generated">
            <a:extLst>
              <a:ext uri="{FF2B5EF4-FFF2-40B4-BE49-F238E27FC236}">
                <a16:creationId xmlns:a16="http://schemas.microsoft.com/office/drawing/2014/main" id="{229CE648-F212-4230-BF5E-B819E9464C4D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4" r="10294"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BEA98D7-C8CD-453A-A31F-742EDF4BEBB0}"/>
              </a:ext>
            </a:extLst>
          </p:cNvPr>
          <p:cNvSpPr/>
          <p:nvPr/>
        </p:nvSpPr>
        <p:spPr>
          <a:xfrm>
            <a:off x="0" y="3030751"/>
            <a:ext cx="9604800" cy="21456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ADC60E-3ED4-EE4A-8EC2-18A643FFA2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18C7F-67E3-3048-B8D3-607CBDE4D69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D9915-6140-4541-B947-670045F233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DFDB9A-7A18-2D4F-9340-2A40ECD5810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-1" y="3034768"/>
            <a:ext cx="9588499" cy="2141583"/>
          </a:xfrm>
        </p:spPr>
        <p:txBody>
          <a:bodyPr/>
          <a:lstStyle/>
          <a:p>
            <a:r>
              <a:rPr lang="en-US" sz="6000" b="1" dirty="0">
                <a:latin typeface="Calibri" panose="020F0502020204030204" pitchFamily="34" charset="0"/>
                <a:cs typeface="Calibri" panose="020F0502020204030204" pitchFamily="34" charset="0"/>
              </a:rPr>
              <a:t>Trima Accel 7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6000" b="1" dirty="0">
                <a:latin typeface="Calibri" panose="020F0502020204030204" pitchFamily="34" charset="0"/>
                <a:cs typeface="Calibri" panose="020F0502020204030204" pitchFamily="34" charset="0"/>
              </a:rPr>
              <a:t>TOMEs 7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Simulator</a:t>
            </a:r>
          </a:p>
        </p:txBody>
      </p:sp>
    </p:spTree>
    <p:extLst>
      <p:ext uri="{BB962C8B-B14F-4D97-AF65-F5344CB8AC3E}">
        <p14:creationId xmlns:p14="http://schemas.microsoft.com/office/powerpoint/2010/main" val="376327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7" descr="A picture containing meter&#10;&#10;Description automatically generated">
            <a:extLst>
              <a:ext uri="{FF2B5EF4-FFF2-40B4-BE49-F238E27FC236}">
                <a16:creationId xmlns:a16="http://schemas.microsoft.com/office/drawing/2014/main" id="{46894C07-AC19-4BD2-82B5-85E7FE489F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" r="667" b="68639"/>
          <a:stretch/>
        </p:blipFill>
        <p:spPr>
          <a:xfrm>
            <a:off x="0" y="5553046"/>
            <a:ext cx="12192000" cy="13049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6AD510-10C6-421C-85C9-1E1D69F8D323}"/>
              </a:ext>
            </a:extLst>
          </p:cNvPr>
          <p:cNvSpPr/>
          <p:nvPr/>
        </p:nvSpPr>
        <p:spPr>
          <a:xfrm>
            <a:off x="0" y="5553047"/>
            <a:ext cx="12192000" cy="1304954"/>
          </a:xfrm>
          <a:prstGeom prst="rect">
            <a:avLst/>
          </a:prstGeom>
          <a:gradFill>
            <a:gsLst>
              <a:gs pos="100000">
                <a:schemeClr val="bg1">
                  <a:alpha val="8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861A524A-D4A1-40B2-8B88-9EFB6FF4FD5E}"/>
              </a:ext>
            </a:extLst>
          </p:cNvPr>
          <p:cNvSpPr txBox="1">
            <a:spLocks/>
          </p:cNvSpPr>
          <p:nvPr/>
        </p:nvSpPr>
        <p:spPr>
          <a:xfrm>
            <a:off x="0" y="249244"/>
            <a:ext cx="12192000" cy="972342"/>
          </a:xfrm>
          <a:prstGeom prst="rect">
            <a:avLst/>
          </a:prstGeom>
        </p:spPr>
        <p:txBody>
          <a:bodyPr lIns="612000" anchor="ctr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7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topics involved in the project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tângulo 6">
            <a:extLst>
              <a:ext uri="{FF2B5EF4-FFF2-40B4-BE49-F238E27FC236}">
                <a16:creationId xmlns:a16="http://schemas.microsoft.com/office/drawing/2014/main" id="{9DBDCE94-FFFC-48D4-B7DE-3980CD4C8C7F}"/>
              </a:ext>
            </a:extLst>
          </p:cNvPr>
          <p:cNvSpPr/>
          <p:nvPr/>
        </p:nvSpPr>
        <p:spPr>
          <a:xfrm>
            <a:off x="331846" y="249244"/>
            <a:ext cx="136800" cy="9723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5508B1-A4BB-42CA-B2E1-10C65A9153B2}"/>
              </a:ext>
            </a:extLst>
          </p:cNvPr>
          <p:cNvSpPr/>
          <p:nvPr/>
        </p:nvSpPr>
        <p:spPr>
          <a:xfrm>
            <a:off x="491844" y="3427838"/>
            <a:ext cx="4967172" cy="1797305"/>
          </a:xfrm>
          <a:prstGeom prst="rect">
            <a:avLst/>
          </a:prstGeom>
        </p:spPr>
        <p:txBody>
          <a:bodyPr wrap="square" lIns="0" rIns="0">
            <a:noAutofit/>
          </a:bodyPr>
          <a:lstStyle/>
          <a:p>
            <a:pPr algn="ctr"/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advances unlocked by TOMEs in Trima are 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very abstract</a:t>
            </a: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difficult for operators and internals to understand the real value of the technology</a:t>
            </a:r>
            <a:endParaRPr lang="pt-BR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BF3D7F1-6802-415C-BBBB-B236B80B2AAB}"/>
              </a:ext>
            </a:extLst>
          </p:cNvPr>
          <p:cNvGrpSpPr/>
          <p:nvPr/>
        </p:nvGrpSpPr>
        <p:grpSpPr>
          <a:xfrm>
            <a:off x="1265199" y="2087285"/>
            <a:ext cx="3420462" cy="1146757"/>
            <a:chOff x="416481" y="2022746"/>
            <a:chExt cx="3420462" cy="114675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F5B951F-E6A5-4EAC-8F4A-27A778293751}"/>
                </a:ext>
              </a:extLst>
            </p:cNvPr>
            <p:cNvSpPr/>
            <p:nvPr/>
          </p:nvSpPr>
          <p:spPr>
            <a:xfrm>
              <a:off x="1569078" y="2079974"/>
              <a:ext cx="2267865" cy="10895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B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</a:t>
              </a:r>
            </a:p>
            <a:p>
              <a:pPr>
                <a:lnSpc>
                  <a:spcPct val="80000"/>
                </a:lnSpc>
              </a:pPr>
              <a:r>
                <a:rPr lang="pt-BR" sz="4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Challenge</a:t>
              </a:r>
              <a:endParaRPr lang="pt-BR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86F9B93-AF83-40A3-9A9A-E21F91E37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6481" y="2022746"/>
              <a:ext cx="1086658" cy="1080000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B2180F3-CAB5-418F-864C-59E2C46C0D51}"/>
              </a:ext>
            </a:extLst>
          </p:cNvPr>
          <p:cNvSpPr/>
          <p:nvPr/>
        </p:nvSpPr>
        <p:spPr>
          <a:xfrm>
            <a:off x="6300156" y="3427838"/>
            <a:ext cx="5400000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a tool to make the features unlocked in Trima with TOMEs 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as real as possible</a:t>
            </a: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algn="ctr">
              <a:spcBef>
                <a:spcPts val="1000"/>
              </a:spcBef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tool should simulate the 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actions in the TOMEs </a:t>
            </a: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the 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effects in the Trima</a:t>
            </a:r>
            <a:endParaRPr lang="pt-BR" sz="25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A4E99B7-5EEF-4B9C-9D82-30ACA1BA1779}"/>
              </a:ext>
            </a:extLst>
          </p:cNvPr>
          <p:cNvGrpSpPr/>
          <p:nvPr/>
        </p:nvGrpSpPr>
        <p:grpSpPr>
          <a:xfrm>
            <a:off x="7381549" y="2094497"/>
            <a:ext cx="3237215" cy="1139545"/>
            <a:chOff x="276421" y="4982126"/>
            <a:chExt cx="3237215" cy="1139545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C28D2F0-A28A-489D-A820-92D6A924B5DA}"/>
                </a:ext>
              </a:extLst>
            </p:cNvPr>
            <p:cNvSpPr/>
            <p:nvPr/>
          </p:nvSpPr>
          <p:spPr>
            <a:xfrm>
              <a:off x="1552843" y="5032142"/>
              <a:ext cx="1960793" cy="10895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B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</a:t>
              </a:r>
            </a:p>
            <a:p>
              <a:pPr>
                <a:lnSpc>
                  <a:spcPct val="80000"/>
                </a:lnSpc>
              </a:pPr>
              <a:r>
                <a:rPr lang="pt-BR" sz="4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Solution</a:t>
              </a:r>
              <a:endParaRPr lang="pt-BR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713716AE-EB09-435D-AF18-837AFCFDA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6421" y="4982126"/>
              <a:ext cx="1370308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573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7" descr="A picture containing meter&#10;&#10;Description automatically generated">
            <a:extLst>
              <a:ext uri="{FF2B5EF4-FFF2-40B4-BE49-F238E27FC236}">
                <a16:creationId xmlns:a16="http://schemas.microsoft.com/office/drawing/2014/main" id="{46894C07-AC19-4BD2-82B5-85E7FE489F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" r="667" b="68639"/>
          <a:stretch/>
        </p:blipFill>
        <p:spPr>
          <a:xfrm>
            <a:off x="0" y="5553046"/>
            <a:ext cx="12192000" cy="13049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6AD510-10C6-421C-85C9-1E1D69F8D323}"/>
              </a:ext>
            </a:extLst>
          </p:cNvPr>
          <p:cNvSpPr/>
          <p:nvPr/>
        </p:nvSpPr>
        <p:spPr>
          <a:xfrm>
            <a:off x="0" y="5553047"/>
            <a:ext cx="12192000" cy="1304954"/>
          </a:xfrm>
          <a:prstGeom prst="rect">
            <a:avLst/>
          </a:prstGeom>
          <a:gradFill>
            <a:gsLst>
              <a:gs pos="100000">
                <a:schemeClr val="bg1">
                  <a:alpha val="8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861A524A-D4A1-40B2-8B88-9EFB6FF4FD5E}"/>
              </a:ext>
            </a:extLst>
          </p:cNvPr>
          <p:cNvSpPr txBox="1">
            <a:spLocks/>
          </p:cNvSpPr>
          <p:nvPr/>
        </p:nvSpPr>
        <p:spPr>
          <a:xfrm>
            <a:off x="0" y="249244"/>
            <a:ext cx="12192000" cy="972342"/>
          </a:xfrm>
          <a:prstGeom prst="rect">
            <a:avLst/>
          </a:prstGeom>
        </p:spPr>
        <p:txBody>
          <a:bodyPr lIns="612000" anchor="ctr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Trima and TOMEs: Simulation Tool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7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</a:t>
            </a:r>
            <a:r>
              <a:rPr lang="en-US" sz="17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that has the dynamics of TOMEs with the simulation of the Trima screen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tângulo 6">
            <a:extLst>
              <a:ext uri="{FF2B5EF4-FFF2-40B4-BE49-F238E27FC236}">
                <a16:creationId xmlns:a16="http://schemas.microsoft.com/office/drawing/2014/main" id="{9DBDCE94-FFFC-48D4-B7DE-3980CD4C8C7F}"/>
              </a:ext>
            </a:extLst>
          </p:cNvPr>
          <p:cNvSpPr/>
          <p:nvPr/>
        </p:nvSpPr>
        <p:spPr>
          <a:xfrm>
            <a:off x="331846" y="249244"/>
            <a:ext cx="136800" cy="9723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EB184C-9FCD-4469-A555-899F46ABE5D3}"/>
              </a:ext>
            </a:extLst>
          </p:cNvPr>
          <p:cNvGrpSpPr/>
          <p:nvPr/>
        </p:nvGrpSpPr>
        <p:grpSpPr>
          <a:xfrm>
            <a:off x="3807500" y="1681059"/>
            <a:ext cx="8714282" cy="4337394"/>
            <a:chOff x="0" y="394812"/>
            <a:chExt cx="12192000" cy="60683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23AA64E-DBA4-48BF-81D8-A74AC8281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94812"/>
              <a:ext cx="12192000" cy="6068375"/>
            </a:xfrm>
            <a:prstGeom prst="rect">
              <a:avLst/>
            </a:prstGeom>
            <a:effectLst>
              <a:softEdge rad="457200"/>
            </a:effectLst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A74F82C-E522-452A-A5DE-013F7C8D20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562" r="6563" b="69453"/>
            <a:stretch/>
          </p:blipFill>
          <p:spPr>
            <a:xfrm>
              <a:off x="678085" y="394812"/>
              <a:ext cx="10713774" cy="1853713"/>
            </a:xfrm>
            <a:prstGeom prst="rect">
              <a:avLst/>
            </a:prstGeom>
            <a:effectLst>
              <a:softEdge rad="0"/>
            </a:effec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01A231-DEAE-4DD9-9766-9C97EF9D05E0}"/>
              </a:ext>
            </a:extLst>
          </p:cNvPr>
          <p:cNvGrpSpPr/>
          <p:nvPr/>
        </p:nvGrpSpPr>
        <p:grpSpPr>
          <a:xfrm>
            <a:off x="-2805787" y="1629407"/>
            <a:ext cx="3807501" cy="674948"/>
            <a:chOff x="244839" y="1733829"/>
            <a:chExt cx="3807501" cy="67494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2603F2D-369A-4AE3-92A3-D5151E144482}"/>
                </a:ext>
              </a:extLst>
            </p:cNvPr>
            <p:cNvGrpSpPr/>
            <p:nvPr/>
          </p:nvGrpSpPr>
          <p:grpSpPr>
            <a:xfrm>
              <a:off x="331846" y="1733829"/>
              <a:ext cx="1924343" cy="477054"/>
              <a:chOff x="331846" y="1794723"/>
              <a:chExt cx="1924343" cy="47705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A659477-4FAD-4BFC-8BB5-9879CB0859E0}"/>
                  </a:ext>
                </a:extLst>
              </p:cNvPr>
              <p:cNvSpPr/>
              <p:nvPr/>
            </p:nvSpPr>
            <p:spPr>
              <a:xfrm>
                <a:off x="621318" y="1794723"/>
                <a:ext cx="1634871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2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Web </a:t>
                </a:r>
                <a:r>
                  <a:rPr lang="pt-BR" sz="25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based</a:t>
                </a:r>
                <a:endPara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81365B15-BFF9-40E6-B1DE-3A0AFA820F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alphaModFix amt="70000"/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976" b="5207"/>
              <a:stretch/>
            </p:blipFill>
            <p:spPr bwMode="auto">
              <a:xfrm>
                <a:off x="331846" y="1907250"/>
                <a:ext cx="283728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3C75D9-FADE-492D-84C3-2B8636126CDF}"/>
                </a:ext>
              </a:extLst>
            </p:cNvPr>
            <p:cNvSpPr/>
            <p:nvPr/>
          </p:nvSpPr>
          <p:spPr>
            <a:xfrm>
              <a:off x="244839" y="2127161"/>
              <a:ext cx="3807501" cy="2816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BR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Can</a:t>
              </a:r>
              <a:r>
                <a:rPr lang="pt-BR" sz="1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pt-BR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be</a:t>
              </a:r>
              <a:r>
                <a:rPr lang="pt-BR" sz="1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pt-BR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used</a:t>
              </a:r>
              <a:r>
                <a:rPr lang="pt-BR" sz="1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pt-BR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on</a:t>
              </a:r>
              <a:r>
                <a:rPr lang="pt-BR" sz="1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pt-BR" sz="1500" dirty="0" err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multiple</a:t>
              </a:r>
              <a:r>
                <a:rPr lang="pt-BR" sz="1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pt-BR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platforms</a:t>
              </a:r>
              <a:endParaRPr lang="pt-BR" sz="1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DCAC168-2FAE-4DFB-AFA5-3DF18F0E1CE7}"/>
              </a:ext>
            </a:extLst>
          </p:cNvPr>
          <p:cNvGrpSpPr/>
          <p:nvPr/>
        </p:nvGrpSpPr>
        <p:grpSpPr>
          <a:xfrm>
            <a:off x="-2805787" y="2337465"/>
            <a:ext cx="3807501" cy="858876"/>
            <a:chOff x="244839" y="2748391"/>
            <a:chExt cx="3807501" cy="85887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A6919C9-AF11-4362-B02D-0AA5328BBD3A}"/>
                </a:ext>
              </a:extLst>
            </p:cNvPr>
            <p:cNvGrpSpPr/>
            <p:nvPr/>
          </p:nvGrpSpPr>
          <p:grpSpPr>
            <a:xfrm>
              <a:off x="331846" y="2748391"/>
              <a:ext cx="1466333" cy="477054"/>
              <a:chOff x="331846" y="3565476"/>
              <a:chExt cx="1466333" cy="47705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9268C1D-EA3B-4F8A-81E1-BE9B6CA7CE5B}"/>
                  </a:ext>
                </a:extLst>
              </p:cNvPr>
              <p:cNvSpPr/>
              <p:nvPr/>
            </p:nvSpPr>
            <p:spPr>
              <a:xfrm>
                <a:off x="621318" y="3565476"/>
                <a:ext cx="1176861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25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Flexible</a:t>
                </a:r>
                <a:endPara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27" name="Picture 2">
                <a:extLst>
                  <a:ext uri="{FF2B5EF4-FFF2-40B4-BE49-F238E27FC236}">
                    <a16:creationId xmlns:a16="http://schemas.microsoft.com/office/drawing/2014/main" id="{2C44EF75-7104-453B-9761-3C64295537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976" b="5207"/>
              <a:stretch/>
            </p:blipFill>
            <p:spPr bwMode="auto">
              <a:xfrm>
                <a:off x="331846" y="3678003"/>
                <a:ext cx="283728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E400811-047E-4D89-9467-18CB1C72A0A6}"/>
                </a:ext>
              </a:extLst>
            </p:cNvPr>
            <p:cNvSpPr/>
            <p:nvPr/>
          </p:nvSpPr>
          <p:spPr>
            <a:xfrm>
              <a:off x="244839" y="3140986"/>
              <a:ext cx="3807501" cy="4662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You can </a:t>
              </a:r>
              <a:r>
                <a:rPr lang="en-US" sz="15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create any type of event </a:t>
              </a:r>
              <a:r>
                <a:rPr 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and configure the workflow in the </a:t>
              </a:r>
              <a:r>
                <a:rPr lang="en-US" sz="15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best way for your routine</a:t>
              </a:r>
              <a:endParaRPr lang="pt-BR" sz="15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F1DBD1-1A66-4123-BDAF-A90E035F19F9}"/>
              </a:ext>
            </a:extLst>
          </p:cNvPr>
          <p:cNvGrpSpPr/>
          <p:nvPr/>
        </p:nvGrpSpPr>
        <p:grpSpPr>
          <a:xfrm>
            <a:off x="-2805787" y="3229451"/>
            <a:ext cx="3807501" cy="874616"/>
            <a:chOff x="244839" y="3702059"/>
            <a:chExt cx="3807501" cy="87461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CC2709B-6146-47B2-BF75-0560F1155893}"/>
                </a:ext>
              </a:extLst>
            </p:cNvPr>
            <p:cNvGrpSpPr/>
            <p:nvPr/>
          </p:nvGrpSpPr>
          <p:grpSpPr>
            <a:xfrm>
              <a:off x="331846" y="3702059"/>
              <a:ext cx="2084579" cy="477054"/>
              <a:chOff x="331846" y="2741928"/>
              <a:chExt cx="2084579" cy="477054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098C878-4ED0-466E-97D6-40BEBA6407E2}"/>
                  </a:ext>
                </a:extLst>
              </p:cNvPr>
              <p:cNvSpPr/>
              <p:nvPr/>
            </p:nvSpPr>
            <p:spPr>
              <a:xfrm>
                <a:off x="621318" y="2741928"/>
                <a:ext cx="1795107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25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Drag</a:t>
                </a:r>
                <a:r>
                  <a:rPr lang="pt-BR" sz="2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&amp; </a:t>
                </a:r>
                <a:r>
                  <a:rPr lang="pt-BR" sz="25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Drop</a:t>
                </a:r>
                <a:endPara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26" name="Picture 2">
                <a:extLst>
                  <a:ext uri="{FF2B5EF4-FFF2-40B4-BE49-F238E27FC236}">
                    <a16:creationId xmlns:a16="http://schemas.microsoft.com/office/drawing/2014/main" id="{2BF7BF60-79FE-4637-A6C6-B20C3B320B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alphaModFix amt="70000"/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976" b="5207"/>
              <a:stretch/>
            </p:blipFill>
            <p:spPr bwMode="auto">
              <a:xfrm>
                <a:off x="331846" y="2854455"/>
                <a:ext cx="283728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6E59CD7-723D-4A62-BC86-DF3C03F95776}"/>
                </a:ext>
              </a:extLst>
            </p:cNvPr>
            <p:cNvSpPr/>
            <p:nvPr/>
          </p:nvSpPr>
          <p:spPr>
            <a:xfrm>
              <a:off x="244839" y="4110394"/>
              <a:ext cx="3807501" cy="4662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 interaction with the system is simple, just </a:t>
              </a:r>
              <a:r>
                <a:rPr lang="en-US" sz="15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click</a:t>
              </a:r>
              <a:r>
                <a:rPr 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and </a:t>
              </a:r>
              <a:r>
                <a:rPr lang="en-US" sz="15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drag</a:t>
              </a:r>
              <a:r>
                <a:rPr 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and </a:t>
              </a:r>
              <a:r>
                <a:rPr lang="en-US" sz="15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drop</a:t>
              </a:r>
              <a:endParaRPr lang="pt-BR" sz="15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0DC411-4B08-40B7-B9E2-E679BC858F82}"/>
              </a:ext>
            </a:extLst>
          </p:cNvPr>
          <p:cNvGrpSpPr/>
          <p:nvPr/>
        </p:nvGrpSpPr>
        <p:grpSpPr>
          <a:xfrm>
            <a:off x="-2805788" y="4137177"/>
            <a:ext cx="3807501" cy="874338"/>
            <a:chOff x="244838" y="4655727"/>
            <a:chExt cx="3807501" cy="8743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FB3E211-1200-46A4-B08C-AEC6A79912B9}"/>
                </a:ext>
              </a:extLst>
            </p:cNvPr>
            <p:cNvGrpSpPr/>
            <p:nvPr/>
          </p:nvGrpSpPr>
          <p:grpSpPr>
            <a:xfrm>
              <a:off x="331846" y="4655727"/>
              <a:ext cx="2158830" cy="477054"/>
              <a:chOff x="331846" y="4655727"/>
              <a:chExt cx="2158830" cy="47705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37B622C-0F4C-4EC5-A5EB-EFEA27ABC8BF}"/>
                  </a:ext>
                </a:extLst>
              </p:cNvPr>
              <p:cNvSpPr/>
              <p:nvPr/>
            </p:nvSpPr>
            <p:spPr>
              <a:xfrm>
                <a:off x="621318" y="4655727"/>
                <a:ext cx="1869358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2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Trima </a:t>
                </a:r>
                <a:r>
                  <a:rPr lang="pt-BR" sz="25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Screen</a:t>
                </a:r>
                <a:endPara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28" name="Picture 2">
                <a:extLst>
                  <a:ext uri="{FF2B5EF4-FFF2-40B4-BE49-F238E27FC236}">
                    <a16:creationId xmlns:a16="http://schemas.microsoft.com/office/drawing/2014/main" id="{E96469FC-C33B-40CB-A805-EAC53F7062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976" b="5207"/>
              <a:stretch/>
            </p:blipFill>
            <p:spPr bwMode="auto">
              <a:xfrm>
                <a:off x="331846" y="4768254"/>
                <a:ext cx="283728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2BC3DA7-B665-42D8-BF40-F1EF5F59648E}"/>
                </a:ext>
              </a:extLst>
            </p:cNvPr>
            <p:cNvSpPr/>
            <p:nvPr/>
          </p:nvSpPr>
          <p:spPr>
            <a:xfrm>
              <a:off x="244838" y="5063784"/>
              <a:ext cx="3807501" cy="4662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Examples of what the Trima screen will look like with the features</a:t>
              </a:r>
              <a:endParaRPr lang="pt-BR" sz="15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9D36241-1B0B-467B-B58D-6653E5907F9F}"/>
              </a:ext>
            </a:extLst>
          </p:cNvPr>
          <p:cNvGrpSpPr/>
          <p:nvPr/>
        </p:nvGrpSpPr>
        <p:grpSpPr>
          <a:xfrm>
            <a:off x="-2805788" y="5044627"/>
            <a:ext cx="3807501" cy="874338"/>
            <a:chOff x="244838" y="4655727"/>
            <a:chExt cx="3807501" cy="87433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1F0660D-9F63-414C-8AC2-E53B881875B2}"/>
                </a:ext>
              </a:extLst>
            </p:cNvPr>
            <p:cNvGrpSpPr/>
            <p:nvPr/>
          </p:nvGrpSpPr>
          <p:grpSpPr>
            <a:xfrm>
              <a:off x="331846" y="4655727"/>
              <a:ext cx="2537203" cy="477054"/>
              <a:chOff x="331846" y="4655727"/>
              <a:chExt cx="2537203" cy="477054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B1D17D4-9772-464E-BAB9-27DD3E4FCE25}"/>
                  </a:ext>
                </a:extLst>
              </p:cNvPr>
              <p:cNvSpPr/>
              <p:nvPr/>
            </p:nvSpPr>
            <p:spPr>
              <a:xfrm>
                <a:off x="621318" y="4655727"/>
                <a:ext cx="2247731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25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Export</a:t>
                </a:r>
                <a:r>
                  <a:rPr lang="pt-BR" sz="2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pt-BR" sz="25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Function</a:t>
                </a:r>
                <a:endPara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46" name="Picture 2">
                <a:extLst>
                  <a:ext uri="{FF2B5EF4-FFF2-40B4-BE49-F238E27FC236}">
                    <a16:creationId xmlns:a16="http://schemas.microsoft.com/office/drawing/2014/main" id="{5790F92C-E35A-479D-BFFF-D4C9C1A7A5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976" b="5207"/>
              <a:stretch/>
            </p:blipFill>
            <p:spPr bwMode="auto">
              <a:xfrm>
                <a:off x="331846" y="4768254"/>
                <a:ext cx="283728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C5BD880-D2E3-4134-86E4-4A6A66467851}"/>
                </a:ext>
              </a:extLst>
            </p:cNvPr>
            <p:cNvSpPr/>
            <p:nvPr/>
          </p:nvSpPr>
          <p:spPr>
            <a:xfrm>
              <a:off x="244838" y="5063784"/>
              <a:ext cx="3807501" cy="4662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With the workflow defined, you can export it for use when </a:t>
              </a:r>
              <a:r>
                <a:rPr lang="en-US" sz="15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implementing TOMEs</a:t>
              </a:r>
              <a:endParaRPr lang="pt-BR" sz="15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295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0.25 4.44444E-6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66667E-6 -7.40741E-7 L 0.25 -7.40741E-7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66667E-6 -7.40741E-7 L 0.25 -7.40741E-7 " pathEditMode="relative" rAng="0" ptsTypes="AA">
                                      <p:cBhvr>
                                        <p:cTn id="2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66667E-6 1.85185E-6 L 0.25 1.85185E-6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66667E-6 4.44444E-6 L 0.25 4.44444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7" descr="A picture containing meter&#10;&#10;Description automatically generated">
            <a:extLst>
              <a:ext uri="{FF2B5EF4-FFF2-40B4-BE49-F238E27FC236}">
                <a16:creationId xmlns:a16="http://schemas.microsoft.com/office/drawing/2014/main" id="{46894C07-AC19-4BD2-82B5-85E7FE489F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" r="667" b="68639"/>
          <a:stretch/>
        </p:blipFill>
        <p:spPr>
          <a:xfrm>
            <a:off x="0" y="5553046"/>
            <a:ext cx="12192000" cy="13049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6AD510-10C6-421C-85C9-1E1D69F8D323}"/>
              </a:ext>
            </a:extLst>
          </p:cNvPr>
          <p:cNvSpPr/>
          <p:nvPr/>
        </p:nvSpPr>
        <p:spPr>
          <a:xfrm>
            <a:off x="0" y="5553047"/>
            <a:ext cx="12192000" cy="1304954"/>
          </a:xfrm>
          <a:prstGeom prst="rect">
            <a:avLst/>
          </a:prstGeom>
          <a:gradFill>
            <a:gsLst>
              <a:gs pos="100000">
                <a:schemeClr val="bg1">
                  <a:alpha val="8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B59CE90-31EF-44E3-9920-EAA72DC3F7B4}"/>
              </a:ext>
            </a:extLst>
          </p:cNvPr>
          <p:cNvGrpSpPr/>
          <p:nvPr/>
        </p:nvGrpSpPr>
        <p:grpSpPr>
          <a:xfrm>
            <a:off x="341072" y="245417"/>
            <a:ext cx="8626250" cy="984477"/>
            <a:chOff x="525008" y="579244"/>
            <a:chExt cx="8626250" cy="984477"/>
          </a:xfrm>
        </p:grpSpPr>
        <p:sp>
          <p:nvSpPr>
            <p:cNvPr id="40" name="Title 1">
              <a:extLst>
                <a:ext uri="{FF2B5EF4-FFF2-40B4-BE49-F238E27FC236}">
                  <a16:creationId xmlns:a16="http://schemas.microsoft.com/office/drawing/2014/main" id="{9B3492ED-F4D1-4E7C-B73D-86AF8F59F4CD}"/>
                </a:ext>
              </a:extLst>
            </p:cNvPr>
            <p:cNvSpPr txBox="1">
              <a:spLocks/>
            </p:cNvSpPr>
            <p:nvPr/>
          </p:nvSpPr>
          <p:spPr>
            <a:xfrm>
              <a:off x="1676401" y="591379"/>
              <a:ext cx="7474857" cy="972342"/>
            </a:xfrm>
            <a:prstGeom prst="rect">
              <a:avLst/>
            </a:prstGeom>
          </p:spPr>
          <p:txBody>
            <a:bodyPr lIns="0" tIns="0" rIns="0" bIns="0" anchor="ctr" anchorCtr="0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Next steps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7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What we have already identified as opportunities for improvement so far</a:t>
              </a:r>
              <a:endParaRPr lang="en-US"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" name="Picture 8">
              <a:extLst>
                <a:ext uri="{FF2B5EF4-FFF2-40B4-BE49-F238E27FC236}">
                  <a16:creationId xmlns:a16="http://schemas.microsoft.com/office/drawing/2014/main" id="{0415B204-7513-428D-9133-D95F4E8356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008" y="579244"/>
              <a:ext cx="984477" cy="984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51" name="Group 2050">
            <a:extLst>
              <a:ext uri="{FF2B5EF4-FFF2-40B4-BE49-F238E27FC236}">
                <a16:creationId xmlns:a16="http://schemas.microsoft.com/office/drawing/2014/main" id="{967096E4-4AE5-412E-BE00-56B0C97DA897}"/>
              </a:ext>
            </a:extLst>
          </p:cNvPr>
          <p:cNvGrpSpPr/>
          <p:nvPr/>
        </p:nvGrpSpPr>
        <p:grpSpPr>
          <a:xfrm>
            <a:off x="-2690998" y="2010619"/>
            <a:ext cx="8370812" cy="867024"/>
            <a:chOff x="356836" y="2010619"/>
            <a:chExt cx="8370812" cy="86702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8F05912-AD24-4CA4-9FD6-06E249A766DD}"/>
                </a:ext>
              </a:extLst>
            </p:cNvPr>
            <p:cNvGrpSpPr/>
            <p:nvPr/>
          </p:nvGrpSpPr>
          <p:grpSpPr>
            <a:xfrm>
              <a:off x="807648" y="2010619"/>
              <a:ext cx="7920000" cy="867024"/>
              <a:chOff x="475783" y="2010619"/>
              <a:chExt cx="7920000" cy="86702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74C4B1E-14AB-4037-95AA-A6CF2B2D0665}"/>
                  </a:ext>
                </a:extLst>
              </p:cNvPr>
              <p:cNvSpPr/>
              <p:nvPr/>
            </p:nvSpPr>
            <p:spPr>
              <a:xfrm>
                <a:off x="475784" y="2010619"/>
                <a:ext cx="4604209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Translate</a:t>
                </a:r>
                <a:r>
                  <a:rPr lang="pt-BR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pt-BR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</a:t>
                </a:r>
                <a:r>
                  <a:rPr lang="pt-BR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pt-BR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other</a:t>
                </a:r>
                <a:r>
                  <a:rPr lang="pt-BR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pt-BR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languages</a:t>
                </a:r>
                <a:endParaRPr lang="pt-BR" sz="3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41264FA-91EB-46B6-858B-D5D8CCBB92D1}"/>
                  </a:ext>
                </a:extLst>
              </p:cNvPr>
              <p:cNvSpPr/>
              <p:nvPr/>
            </p:nvSpPr>
            <p:spPr>
              <a:xfrm>
                <a:off x="475783" y="2477533"/>
                <a:ext cx="792000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Spanish and Portuguese to make the tool usable in other regions</a:t>
                </a:r>
                <a:endParaRPr lang="pt-B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pic>
          <p:nvPicPr>
            <p:cNvPr id="4106" name="Picture 10">
              <a:extLst>
                <a:ext uri="{FF2B5EF4-FFF2-40B4-BE49-F238E27FC236}">
                  <a16:creationId xmlns:a16="http://schemas.microsoft.com/office/drawing/2014/main" id="{A78B0758-E24B-4D3C-B4A7-9B4883F9FC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DDB"/>
                </a:clrFrom>
                <a:clrTo>
                  <a:srgbClr val="FFFDDB">
                    <a:alpha val="0"/>
                  </a:srgbClr>
                </a:clrTo>
              </a:clrChange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70" t="38811" r="70206" b="39319"/>
            <a:stretch/>
          </p:blipFill>
          <p:spPr bwMode="auto">
            <a:xfrm>
              <a:off x="356836" y="2264131"/>
              <a:ext cx="364864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52" name="Group 2051">
            <a:extLst>
              <a:ext uri="{FF2B5EF4-FFF2-40B4-BE49-F238E27FC236}">
                <a16:creationId xmlns:a16="http://schemas.microsoft.com/office/drawing/2014/main" id="{DCA67D12-EE5B-4187-B6C0-C2A3A58A9919}"/>
              </a:ext>
            </a:extLst>
          </p:cNvPr>
          <p:cNvGrpSpPr/>
          <p:nvPr/>
        </p:nvGrpSpPr>
        <p:grpSpPr>
          <a:xfrm>
            <a:off x="-2690998" y="3227720"/>
            <a:ext cx="8370812" cy="858167"/>
            <a:chOff x="356836" y="3227720"/>
            <a:chExt cx="8370812" cy="85816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7F6A4F4-E6DF-405F-A5C3-00EE1AB87B85}"/>
                </a:ext>
              </a:extLst>
            </p:cNvPr>
            <p:cNvGrpSpPr/>
            <p:nvPr/>
          </p:nvGrpSpPr>
          <p:grpSpPr>
            <a:xfrm>
              <a:off x="807648" y="3227720"/>
              <a:ext cx="7920000" cy="858167"/>
              <a:chOff x="475783" y="3232232"/>
              <a:chExt cx="7920000" cy="858167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22735E2-39E5-47FE-B01F-0E454C3831BD}"/>
                  </a:ext>
                </a:extLst>
              </p:cNvPr>
              <p:cNvSpPr/>
              <p:nvPr/>
            </p:nvSpPr>
            <p:spPr>
              <a:xfrm>
                <a:off x="475784" y="3232232"/>
                <a:ext cx="4604209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Expand</a:t>
                </a:r>
                <a:r>
                  <a:rPr lang="pt-BR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pt-BR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</a:t>
                </a:r>
                <a:r>
                  <a:rPr lang="pt-BR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pt-BR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other</a:t>
                </a:r>
                <a:r>
                  <a:rPr lang="pt-BR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pt-BR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equipment</a:t>
                </a:r>
                <a:endParaRPr lang="pt-BR" sz="3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8A8EDC6-633F-4E51-95D0-8CD0A9B22648}"/>
                  </a:ext>
                </a:extLst>
              </p:cNvPr>
              <p:cNvSpPr/>
              <p:nvPr/>
            </p:nvSpPr>
            <p:spPr>
              <a:xfrm>
                <a:off x="475783" y="3690289"/>
                <a:ext cx="792000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Apply the same dynamic to other Terumo technologies</a:t>
                </a:r>
                <a:endParaRPr lang="pt-B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pic>
          <p:nvPicPr>
            <p:cNvPr id="53" name="Picture 10">
              <a:extLst>
                <a:ext uri="{FF2B5EF4-FFF2-40B4-BE49-F238E27FC236}">
                  <a16:creationId xmlns:a16="http://schemas.microsoft.com/office/drawing/2014/main" id="{8148E691-53B9-4122-9668-C73022DDA0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DDB"/>
                </a:clrFrom>
                <a:clrTo>
                  <a:srgbClr val="FFFDDB">
                    <a:alpha val="0"/>
                  </a:srgbClr>
                </a:clrTo>
              </a:clrChange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74" t="38716" r="13201" b="39241"/>
            <a:stretch/>
          </p:blipFill>
          <p:spPr bwMode="auto">
            <a:xfrm>
              <a:off x="356836" y="3476803"/>
              <a:ext cx="362037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4F2A08E2-067D-4DB3-8813-224042AA79F1}"/>
              </a:ext>
            </a:extLst>
          </p:cNvPr>
          <p:cNvGrpSpPr/>
          <p:nvPr/>
        </p:nvGrpSpPr>
        <p:grpSpPr>
          <a:xfrm>
            <a:off x="-2690998" y="4435965"/>
            <a:ext cx="8370812" cy="863829"/>
            <a:chOff x="356836" y="4435965"/>
            <a:chExt cx="8370812" cy="86382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E8FDA9D-B26B-4E88-B3C5-0A4CB8308D4C}"/>
                </a:ext>
              </a:extLst>
            </p:cNvPr>
            <p:cNvGrpSpPr/>
            <p:nvPr/>
          </p:nvGrpSpPr>
          <p:grpSpPr>
            <a:xfrm>
              <a:off x="807648" y="4435965"/>
              <a:ext cx="7920000" cy="863829"/>
              <a:chOff x="475783" y="4778865"/>
              <a:chExt cx="7920000" cy="863829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A235930-B374-41E9-9790-365CF32FF7DC}"/>
                  </a:ext>
                </a:extLst>
              </p:cNvPr>
              <p:cNvSpPr/>
              <p:nvPr/>
            </p:nvSpPr>
            <p:spPr>
              <a:xfrm>
                <a:off x="475784" y="4778865"/>
                <a:ext cx="3843488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Interact </a:t>
                </a:r>
                <a:r>
                  <a:rPr lang="pt-BR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with</a:t>
                </a:r>
                <a:r>
                  <a:rPr lang="pt-BR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pt-BR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Salesforce</a:t>
                </a:r>
                <a:endParaRPr lang="pt-BR" sz="3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9D4F4FA-94E4-4FB5-9C8C-85267383AC55}"/>
                  </a:ext>
                </a:extLst>
              </p:cNvPr>
              <p:cNvSpPr/>
              <p:nvPr/>
            </p:nvSpPr>
            <p:spPr>
              <a:xfrm>
                <a:off x="475783" y="5242584"/>
                <a:ext cx="792000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Create reports that can be incorporated by Salesforce for use as records</a:t>
                </a:r>
                <a:endParaRPr lang="pt-B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pic>
          <p:nvPicPr>
            <p:cNvPr id="54" name="Picture 10">
              <a:extLst>
                <a:ext uri="{FF2B5EF4-FFF2-40B4-BE49-F238E27FC236}">
                  <a16:creationId xmlns:a16="http://schemas.microsoft.com/office/drawing/2014/main" id="{904A4A97-6F3C-48BE-B2A4-5604024099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DDB"/>
                </a:clrFrom>
                <a:clrTo>
                  <a:srgbClr val="FFFDDB">
                    <a:alpha val="0"/>
                  </a:srgbClr>
                </a:clrTo>
              </a:clrChange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74" t="38716" r="13201" b="39241"/>
            <a:stretch/>
          </p:blipFill>
          <p:spPr bwMode="auto">
            <a:xfrm>
              <a:off x="356836" y="4687879"/>
              <a:ext cx="362037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4577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48148E-6 L 0.25 -1.48148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-1.85185E-6 L 0.25 -1.85185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95833E-6 -2.22222E-6 L 0.25 -2.22222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71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230</Words>
  <Application>Microsoft Office PowerPoint</Application>
  <PresentationFormat>Widescreen</PresentationFormat>
  <Paragraphs>31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Silva, Ricardo</dc:creator>
  <cp:lastModifiedBy>Silva, Ricardo</cp:lastModifiedBy>
  <cp:revision>30</cp:revision>
  <dcterms:created xsi:type="dcterms:W3CDTF">2020-06-15T20:40:05Z</dcterms:created>
  <dcterms:modified xsi:type="dcterms:W3CDTF">2020-06-25T12:17:32Z</dcterms:modified>
</cp:coreProperties>
</file>