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5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0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52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5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7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9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6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35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9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0BDF-8F1F-8740-B692-A8871E29C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118" y="1077434"/>
            <a:ext cx="8637073" cy="2541431"/>
          </a:xfrm>
        </p:spPr>
        <p:txBody>
          <a:bodyPr/>
          <a:lstStyle/>
          <a:p>
            <a:r>
              <a:rPr lang="en-US" dirty="0"/>
              <a:t>Global warming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FE88-6251-304B-9125-5F168F798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861" y="3526461"/>
            <a:ext cx="8637072" cy="977621"/>
          </a:xfrm>
        </p:spPr>
        <p:txBody>
          <a:bodyPr/>
          <a:lstStyle/>
          <a:p>
            <a:r>
              <a:rPr lang="en-US" dirty="0"/>
              <a:t>Predicting What might happen if nothing is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CC7F3-E679-B241-9E8E-C691DB3E718F}"/>
              </a:ext>
            </a:extLst>
          </p:cNvPr>
          <p:cNvSpPr txBox="1"/>
          <p:nvPr/>
        </p:nvSpPr>
        <p:spPr>
          <a:xfrm>
            <a:off x="97277" y="4696300"/>
            <a:ext cx="2830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Robert </a:t>
            </a:r>
            <a:r>
              <a:rPr lang="en-US" dirty="0" err="1"/>
              <a:t>Simeonoglou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Themistocleous</a:t>
            </a:r>
            <a:endParaRPr lang="en-US" dirty="0"/>
          </a:p>
          <a:p>
            <a:r>
              <a:rPr lang="en-US" dirty="0"/>
              <a:t>Shilpa </a:t>
            </a:r>
            <a:r>
              <a:rPr lang="en-US" dirty="0" err="1"/>
              <a:t>Gonella</a:t>
            </a:r>
            <a:endParaRPr lang="en-US" dirty="0"/>
          </a:p>
          <a:p>
            <a:r>
              <a:rPr lang="en-US" dirty="0" err="1"/>
              <a:t>Burak</a:t>
            </a:r>
            <a:r>
              <a:rPr lang="en-US" dirty="0"/>
              <a:t> </a:t>
            </a:r>
            <a:r>
              <a:rPr lang="en-US" dirty="0" err="1"/>
              <a:t>Sahin</a:t>
            </a:r>
            <a:endParaRPr lang="en-US" dirty="0"/>
          </a:p>
          <a:p>
            <a:r>
              <a:rPr lang="en-US" dirty="0" err="1"/>
              <a:t>Rusen</a:t>
            </a:r>
            <a:r>
              <a:rPr lang="en-US" dirty="0"/>
              <a:t> </a:t>
            </a:r>
            <a:r>
              <a:rPr lang="en-US" dirty="0" err="1"/>
              <a:t>Bicer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7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0347-3063-7948-AEAB-B8A8135E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2A1B-18AC-E84E-AC35-21F114EF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791630" cy="4112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Project 2</a:t>
            </a:r>
          </a:p>
          <a:p>
            <a:r>
              <a:rPr lang="en-US" dirty="0"/>
              <a:t>Proved Global Warming was a true event and an increasing issue</a:t>
            </a:r>
          </a:p>
          <a:p>
            <a:pPr lvl="1"/>
            <a:r>
              <a:rPr lang="en-US" dirty="0"/>
              <a:t>Global</a:t>
            </a:r>
          </a:p>
          <a:p>
            <a:pPr lvl="1"/>
            <a:r>
              <a:rPr lang="en-US" dirty="0"/>
              <a:t>Country</a:t>
            </a:r>
          </a:p>
          <a:p>
            <a:r>
              <a:rPr lang="en-US" dirty="0"/>
              <a:t>Compared possible factors that attributed to Global Warming</a:t>
            </a:r>
          </a:p>
          <a:p>
            <a:pPr lvl="1"/>
            <a:r>
              <a:rPr lang="en-US" dirty="0"/>
              <a:t>CO2</a:t>
            </a:r>
          </a:p>
          <a:p>
            <a:pPr lvl="1"/>
            <a:r>
              <a:rPr lang="en-US" dirty="0"/>
              <a:t>Population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DFE7B8-8739-C143-88F0-358F9E1BCC10}"/>
              </a:ext>
            </a:extLst>
          </p:cNvPr>
          <p:cNvSpPr txBox="1">
            <a:spLocks/>
          </p:cNvSpPr>
          <p:nvPr/>
        </p:nvSpPr>
        <p:spPr>
          <a:xfrm>
            <a:off x="7168202" y="2015732"/>
            <a:ext cx="3791630" cy="4112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Project 3</a:t>
            </a:r>
          </a:p>
          <a:p>
            <a:r>
              <a:rPr lang="en-US" dirty="0"/>
              <a:t>Forecast what temperatures may be in the future if no changes are made</a:t>
            </a:r>
          </a:p>
          <a:p>
            <a:pPr lvl="1"/>
            <a:r>
              <a:rPr lang="en-US" dirty="0"/>
              <a:t>Global</a:t>
            </a:r>
          </a:p>
          <a:p>
            <a:pPr lvl="1"/>
            <a:r>
              <a:rPr lang="en-US" dirty="0"/>
              <a:t>Country</a:t>
            </a:r>
          </a:p>
          <a:p>
            <a:r>
              <a:rPr lang="en-US" dirty="0"/>
              <a:t>Predict changes in factors of Global Warming</a:t>
            </a:r>
          </a:p>
          <a:p>
            <a:pPr lvl="1"/>
            <a:r>
              <a:rPr lang="en-US" dirty="0"/>
              <a:t>CO2</a:t>
            </a:r>
          </a:p>
          <a:p>
            <a:pPr lvl="1"/>
            <a:r>
              <a:rPr lang="en-US" dirty="0"/>
              <a:t>Population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AEAB7EF-C45C-D54E-974F-C742BF771301}"/>
              </a:ext>
            </a:extLst>
          </p:cNvPr>
          <p:cNvSpPr/>
          <p:nvPr/>
        </p:nvSpPr>
        <p:spPr>
          <a:xfrm>
            <a:off x="5243210" y="3725693"/>
            <a:ext cx="1418569" cy="453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90417-BF79-7149-8329-53EB9E4E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399" y="86497"/>
            <a:ext cx="2851455" cy="167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4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8CFC-976F-B64B-A28A-83ACC3E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F4C9-7C01-424D-A76B-CB8BA1C4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81127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Scikitlearn</a:t>
            </a:r>
            <a:endParaRPr lang="en-US" dirty="0"/>
          </a:p>
          <a:p>
            <a:pPr lvl="1"/>
            <a:r>
              <a:rPr lang="en-US" dirty="0"/>
              <a:t>Predictive Modeling</a:t>
            </a:r>
          </a:p>
          <a:p>
            <a:r>
              <a:rPr lang="en-US" dirty="0"/>
              <a:t>Flask</a:t>
            </a:r>
          </a:p>
          <a:p>
            <a:pPr lvl="1"/>
            <a:r>
              <a:rPr lang="en-US" dirty="0"/>
              <a:t>Render data/predictions on the website</a:t>
            </a:r>
          </a:p>
          <a:p>
            <a:r>
              <a:rPr lang="en-US" dirty="0"/>
              <a:t>Folium</a:t>
            </a:r>
          </a:p>
          <a:p>
            <a:pPr lvl="1"/>
            <a:r>
              <a:rPr lang="en-US" dirty="0"/>
              <a:t>Python Library to create Maps</a:t>
            </a:r>
          </a:p>
          <a:p>
            <a:r>
              <a:rPr lang="en-US" dirty="0" err="1"/>
              <a:t>Imageio</a:t>
            </a:r>
            <a:endParaRPr lang="en-US" dirty="0"/>
          </a:p>
          <a:p>
            <a:pPr lvl="1"/>
            <a:r>
              <a:rPr lang="en-US" dirty="0"/>
              <a:t>Python Library to create animated GIFs</a:t>
            </a:r>
          </a:p>
          <a:p>
            <a:r>
              <a:rPr lang="en-US" dirty="0"/>
              <a:t>Tableau</a:t>
            </a:r>
          </a:p>
          <a:p>
            <a:pPr lvl="1"/>
            <a:r>
              <a:rPr lang="en-US" dirty="0"/>
              <a:t>Visualizations of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92013-5E74-9244-9B26-EC655ACA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19" y="1967964"/>
            <a:ext cx="1565952" cy="807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277360-7787-494F-B742-094A6A2AA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119" y="2775184"/>
            <a:ext cx="1565953" cy="962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44E39-6586-DA48-944A-2F271A3B5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119" y="3737942"/>
            <a:ext cx="1565953" cy="127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398F1E-7841-8A41-B081-162B04BC9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119" y="5007942"/>
            <a:ext cx="1565952" cy="9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8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42A3-181F-6741-A3B7-17FD4578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AE42-3FEB-A94C-AD9E-0DF1FBDC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best type of model for data</a:t>
            </a:r>
          </a:p>
          <a:p>
            <a:pPr lvl="1"/>
            <a:r>
              <a:rPr lang="en-US" dirty="0"/>
              <a:t>Time Series (Univariant)</a:t>
            </a:r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Create models for each country</a:t>
            </a:r>
          </a:p>
          <a:p>
            <a:r>
              <a:rPr lang="en-US" dirty="0"/>
              <a:t>Choosing the best visualizations</a:t>
            </a:r>
          </a:p>
          <a:p>
            <a:pPr lvl="1"/>
            <a:r>
              <a:rPr lang="en-US" dirty="0"/>
              <a:t>Time Series Line Graphs</a:t>
            </a:r>
          </a:p>
          <a:p>
            <a:pPr lvl="1"/>
            <a:r>
              <a:rPr lang="en-US" dirty="0"/>
              <a:t>Interactive Tableau Map</a:t>
            </a:r>
          </a:p>
          <a:p>
            <a:pPr lvl="1"/>
            <a:r>
              <a:rPr lang="en-US" dirty="0"/>
              <a:t>Auto-change GIF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579E6-C341-8740-AB7F-38FC21980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90" y="2915538"/>
            <a:ext cx="49149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0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CADB-D829-7540-82A7-85126080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points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0B2F-DFB5-2645-917F-A0814E07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models for every single country</a:t>
            </a:r>
          </a:p>
          <a:p>
            <a:pPr lvl="1"/>
            <a:r>
              <a:rPr lang="en-US" dirty="0"/>
              <a:t>Loop through each country and run model within loop</a:t>
            </a:r>
          </a:p>
          <a:p>
            <a:r>
              <a:rPr lang="en-US" dirty="0"/>
              <a:t>Implementing auto-population of predictions in flask</a:t>
            </a:r>
          </a:p>
          <a:p>
            <a:pPr lvl="1"/>
            <a:r>
              <a:rPr lang="en-US" dirty="0"/>
              <a:t>Pickle Files</a:t>
            </a:r>
          </a:p>
          <a:p>
            <a:r>
              <a:rPr lang="en-US" dirty="0"/>
              <a:t>Understanding best attribute for visuals</a:t>
            </a:r>
          </a:p>
          <a:p>
            <a:pPr lvl="1"/>
            <a:r>
              <a:rPr lang="en-US" dirty="0"/>
              <a:t>Country Temperature – Start from past visuals</a:t>
            </a:r>
          </a:p>
          <a:p>
            <a:pPr lvl="1"/>
            <a:r>
              <a:rPr lang="en-US" dirty="0"/>
              <a:t>Country Population - % change of predicted population starting from current data</a:t>
            </a:r>
          </a:p>
        </p:txBody>
      </p:sp>
    </p:spTree>
    <p:extLst>
      <p:ext uri="{BB962C8B-B14F-4D97-AF65-F5344CB8AC3E}">
        <p14:creationId xmlns:p14="http://schemas.microsoft.com/office/powerpoint/2010/main" val="80744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825C-DF5C-BF4E-819C-6597A17D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7B37-BE92-5341-BBCD-C7750739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of Country models loop fix</a:t>
            </a:r>
          </a:p>
          <a:p>
            <a:r>
              <a:rPr lang="en-US" dirty="0"/>
              <a:t>Script showing Flask and Pickle Files implementation</a:t>
            </a:r>
          </a:p>
          <a:p>
            <a:r>
              <a:rPr lang="en-US" dirty="0"/>
              <a:t>Final Product - Website</a:t>
            </a:r>
          </a:p>
        </p:txBody>
      </p:sp>
    </p:spTree>
    <p:extLst>
      <p:ext uri="{BB962C8B-B14F-4D97-AF65-F5344CB8AC3E}">
        <p14:creationId xmlns:p14="http://schemas.microsoft.com/office/powerpoint/2010/main" val="11894280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{D2155B4D-44F0-F145-AB1D-7A238544C332}tf10001119</Template>
  <TotalTime>70</TotalTime>
  <Words>212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Global warming</vt:lpstr>
      <vt:lpstr>Building on Project 2</vt:lpstr>
      <vt:lpstr>Tools used</vt:lpstr>
      <vt:lpstr>Understanding the Data</vt:lpstr>
      <vt:lpstr>Pain points &amp; Solutions</vt:lpstr>
      <vt:lpstr>Present final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</dc:title>
  <dc:creator>Rob Simeonoglou</dc:creator>
  <cp:lastModifiedBy>Rob Simeonoglou</cp:lastModifiedBy>
  <cp:revision>7</cp:revision>
  <dcterms:created xsi:type="dcterms:W3CDTF">2021-04-24T15:57:42Z</dcterms:created>
  <dcterms:modified xsi:type="dcterms:W3CDTF">2021-04-24T17:07:58Z</dcterms:modified>
</cp:coreProperties>
</file>