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8" r:id="rId4"/>
    <p:sldId id="259" r:id="rId5"/>
    <p:sldId id="265" r:id="rId6"/>
    <p:sldId id="257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503B-0A84-4DBD-AC53-B100928F8972}" v="478" dt="2023-06-13T09:45:02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83ACF-F6DB-4A30-9BA9-C07A9BF333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DF8EAF-74BA-4B88-8FFF-2768E0BF3FA1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Senderbank</a:t>
          </a:r>
          <a:r>
            <a:rPr lang="en-US" dirty="0">
              <a:latin typeface="Calibri Light" panose="020F0302020204030204"/>
            </a:rPr>
            <a:t> Creates </a:t>
          </a:r>
          <a:r>
            <a:rPr lang="en-US" dirty="0" err="1">
              <a:latin typeface="Calibri Light" panose="020F0302020204030204"/>
            </a:rPr>
            <a:t>moneytransfer</a:t>
          </a:r>
          <a:r>
            <a:rPr lang="en-US" dirty="0">
              <a:latin typeface="Calibri Light" panose="020F0302020204030204"/>
            </a:rPr>
            <a:t> transaction</a:t>
          </a:r>
          <a:endParaRPr lang="en-US" dirty="0"/>
        </a:p>
      </dgm:t>
    </dgm:pt>
    <dgm:pt modelId="{BC4B7205-DF50-4168-895E-187595FE59FC}" type="parTrans" cxnId="{C2499031-F7AE-420A-A7DB-0D76977D44D3}">
      <dgm:prSet/>
      <dgm:spPr/>
      <dgm:t>
        <a:bodyPr/>
        <a:lstStyle/>
        <a:p>
          <a:endParaRPr lang="en-US"/>
        </a:p>
      </dgm:t>
    </dgm:pt>
    <dgm:pt modelId="{E5831A90-6A86-4844-86D8-F64F17CFB2EE}" type="sibTrans" cxnId="{C2499031-F7AE-420A-A7DB-0D76977D44D3}">
      <dgm:prSet/>
      <dgm:spPr/>
      <dgm:t>
        <a:bodyPr/>
        <a:lstStyle/>
        <a:p>
          <a:endParaRPr lang="en-US"/>
        </a:p>
      </dgm:t>
    </dgm:pt>
    <dgm:pt modelId="{33284FCF-45E1-4D69-ABE9-B14E6DFD839A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Updates sender’s account balance</a:t>
          </a:r>
          <a:endParaRPr lang="en-US" dirty="0"/>
        </a:p>
      </dgm:t>
    </dgm:pt>
    <dgm:pt modelId="{BB8849B2-FDC0-4783-A123-DC196DD2E663}" type="parTrans" cxnId="{06713032-D608-48B0-9C68-A4C18A6527CF}">
      <dgm:prSet/>
      <dgm:spPr/>
      <dgm:t>
        <a:bodyPr/>
        <a:lstStyle/>
        <a:p>
          <a:endParaRPr lang="en-US"/>
        </a:p>
      </dgm:t>
    </dgm:pt>
    <dgm:pt modelId="{BBE58FEE-7C57-442E-8911-7E93F4777C10}" type="sibTrans" cxnId="{06713032-D608-48B0-9C68-A4C18A6527CF}">
      <dgm:prSet/>
      <dgm:spPr/>
      <dgm:t>
        <a:bodyPr/>
        <a:lstStyle/>
        <a:p>
          <a:endParaRPr lang="en-US"/>
        </a:p>
      </dgm:t>
    </dgm:pt>
    <dgm:pt modelId="{69772531-FFC6-45F9-84C5-8001ABD096E3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Central Bank System</a:t>
          </a:r>
          <a:br>
            <a:rPr lang="en-US" dirty="0"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approves/rejects the </a:t>
          </a:r>
          <a:r>
            <a:rPr lang="en-US" dirty="0" err="1">
              <a:latin typeface="Calibri Light" panose="020F0302020204030204"/>
            </a:rPr>
            <a:t>moneytransfer</a:t>
          </a:r>
          <a:r>
            <a:rPr lang="en-US" dirty="0">
              <a:latin typeface="Calibri Light" panose="020F0302020204030204"/>
            </a:rPr>
            <a:t> transaction</a:t>
          </a:r>
          <a:endParaRPr lang="en-US" dirty="0"/>
        </a:p>
      </dgm:t>
    </dgm:pt>
    <dgm:pt modelId="{F657154C-96E8-4CDA-AA73-0B9F6322015B}" type="parTrans" cxnId="{D9279946-E04B-4478-A542-707A5991490A}">
      <dgm:prSet/>
      <dgm:spPr/>
      <dgm:t>
        <a:bodyPr/>
        <a:lstStyle/>
        <a:p>
          <a:endParaRPr lang="en-US"/>
        </a:p>
      </dgm:t>
    </dgm:pt>
    <dgm:pt modelId="{0AFCB189-2F69-4CBB-9E24-ECEE609295ED}" type="sibTrans" cxnId="{D9279946-E04B-4478-A542-707A5991490A}">
      <dgm:prSet/>
      <dgm:spPr/>
      <dgm:t>
        <a:bodyPr/>
        <a:lstStyle/>
        <a:p>
          <a:endParaRPr lang="en-US"/>
        </a:p>
      </dgm:t>
    </dgm:pt>
    <dgm:pt modelId="{5B43E8E2-9112-4990-8376-310F8FD2E20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Receiver checks the balance</a:t>
          </a:r>
        </a:p>
      </dgm:t>
    </dgm:pt>
    <dgm:pt modelId="{BB379CDF-C62A-4AD3-AB0F-DF8AC9A39941}" type="parTrans" cxnId="{ACD25DA7-A59F-42AF-B935-2896DDE31BED}">
      <dgm:prSet/>
      <dgm:spPr/>
      <dgm:t>
        <a:bodyPr/>
        <a:lstStyle/>
        <a:p>
          <a:endParaRPr lang="en-US"/>
        </a:p>
      </dgm:t>
    </dgm:pt>
    <dgm:pt modelId="{2C4D5E7A-974C-424C-9EB6-14193326CE00}" type="sibTrans" cxnId="{ACD25DA7-A59F-42AF-B935-2896DDE31BED}">
      <dgm:prSet/>
      <dgm:spPr/>
      <dgm:t>
        <a:bodyPr/>
        <a:lstStyle/>
        <a:p>
          <a:endParaRPr lang="en-US"/>
        </a:p>
      </dgm:t>
    </dgm:pt>
    <dgm:pt modelId="{4FB1A19E-CD91-4BA6-9E6A-AFD007434DE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Based on approval only, receiver bank will update the balance of </a:t>
          </a:r>
          <a:r>
            <a:rPr lang="en-US" dirty="0" err="1">
              <a:latin typeface="Calibri Light" panose="020F0302020204030204"/>
            </a:rPr>
            <a:t>receiveraccountno</a:t>
          </a:r>
          <a:endParaRPr lang="en-US" dirty="0">
            <a:latin typeface="Calibri Light" panose="020F0302020204030204"/>
          </a:endParaRPr>
        </a:p>
      </dgm:t>
    </dgm:pt>
    <dgm:pt modelId="{DFB645F3-68A7-4D9D-AB02-3A7A4747C86B}" type="sibTrans" cxnId="{13C78672-CD8F-4DE8-B626-3699CCEBD7CF}">
      <dgm:prSet/>
      <dgm:spPr/>
      <dgm:t>
        <a:bodyPr/>
        <a:lstStyle/>
        <a:p>
          <a:endParaRPr lang="en-US"/>
        </a:p>
      </dgm:t>
    </dgm:pt>
    <dgm:pt modelId="{32427B33-A950-4451-9F08-372646D9C9E3}" type="parTrans" cxnId="{13C78672-CD8F-4DE8-B626-3699CCEBD7CF}">
      <dgm:prSet/>
      <dgm:spPr/>
      <dgm:t>
        <a:bodyPr/>
        <a:lstStyle/>
        <a:p>
          <a:endParaRPr lang="en-US"/>
        </a:p>
      </dgm:t>
    </dgm:pt>
    <dgm:pt modelId="{4B906610-69D4-4805-8E4E-3015C888B613}" type="pres">
      <dgm:prSet presAssocID="{B4583ACF-F6DB-4A30-9BA9-C07A9BF333BD}" presName="Name0" presStyleCnt="0">
        <dgm:presLayoutVars>
          <dgm:dir/>
          <dgm:resizeHandles val="exact"/>
        </dgm:presLayoutVars>
      </dgm:prSet>
      <dgm:spPr/>
    </dgm:pt>
    <dgm:pt modelId="{16DAD257-6935-41F2-8146-B8712293D1AD}" type="pres">
      <dgm:prSet presAssocID="{17DF8EAF-74BA-4B88-8FFF-2768E0BF3FA1}" presName="node" presStyleLbl="node1" presStyleIdx="0" presStyleCnt="5">
        <dgm:presLayoutVars>
          <dgm:bulletEnabled val="1"/>
        </dgm:presLayoutVars>
      </dgm:prSet>
      <dgm:spPr/>
    </dgm:pt>
    <dgm:pt modelId="{1A6F7947-D6F0-4486-953C-0F59F9795CD1}" type="pres">
      <dgm:prSet presAssocID="{E5831A90-6A86-4844-86D8-F64F17CFB2EE}" presName="sibTrans" presStyleLbl="sibTrans2D1" presStyleIdx="0" presStyleCnt="4"/>
      <dgm:spPr/>
    </dgm:pt>
    <dgm:pt modelId="{FBE67DC8-3F46-4F1B-95D4-5299A251C69C}" type="pres">
      <dgm:prSet presAssocID="{E5831A90-6A86-4844-86D8-F64F17CFB2EE}" presName="connectorText" presStyleLbl="sibTrans2D1" presStyleIdx="0" presStyleCnt="4"/>
      <dgm:spPr/>
    </dgm:pt>
    <dgm:pt modelId="{26B3F710-1AD6-4F90-B7C5-FE7D43F44B52}" type="pres">
      <dgm:prSet presAssocID="{33284FCF-45E1-4D69-ABE9-B14E6DFD839A}" presName="node" presStyleLbl="node1" presStyleIdx="1" presStyleCnt="5">
        <dgm:presLayoutVars>
          <dgm:bulletEnabled val="1"/>
        </dgm:presLayoutVars>
      </dgm:prSet>
      <dgm:spPr/>
    </dgm:pt>
    <dgm:pt modelId="{96F741FB-7783-4209-BA41-32DBCD1D444C}" type="pres">
      <dgm:prSet presAssocID="{BBE58FEE-7C57-442E-8911-7E93F4777C10}" presName="sibTrans" presStyleLbl="sibTrans2D1" presStyleIdx="1" presStyleCnt="4"/>
      <dgm:spPr/>
    </dgm:pt>
    <dgm:pt modelId="{2D3406F2-E298-4ED6-BFF8-228BC6840C8B}" type="pres">
      <dgm:prSet presAssocID="{BBE58FEE-7C57-442E-8911-7E93F4777C10}" presName="connectorText" presStyleLbl="sibTrans2D1" presStyleIdx="1" presStyleCnt="4"/>
      <dgm:spPr/>
    </dgm:pt>
    <dgm:pt modelId="{4AFA27C2-16CA-446D-88B4-6E5ECC97F23E}" type="pres">
      <dgm:prSet presAssocID="{69772531-FFC6-45F9-84C5-8001ABD096E3}" presName="node" presStyleLbl="node1" presStyleIdx="2" presStyleCnt="5">
        <dgm:presLayoutVars>
          <dgm:bulletEnabled val="1"/>
        </dgm:presLayoutVars>
      </dgm:prSet>
      <dgm:spPr/>
    </dgm:pt>
    <dgm:pt modelId="{ECEC7281-CF18-4A83-992A-FE5AE3DC36CB}" type="pres">
      <dgm:prSet presAssocID="{0AFCB189-2F69-4CBB-9E24-ECEE609295ED}" presName="sibTrans" presStyleLbl="sibTrans2D1" presStyleIdx="2" presStyleCnt="4"/>
      <dgm:spPr/>
    </dgm:pt>
    <dgm:pt modelId="{7BC3CCA7-B1A1-4497-8A12-ADDE7C360573}" type="pres">
      <dgm:prSet presAssocID="{0AFCB189-2F69-4CBB-9E24-ECEE609295ED}" presName="connectorText" presStyleLbl="sibTrans2D1" presStyleIdx="2" presStyleCnt="4"/>
      <dgm:spPr/>
    </dgm:pt>
    <dgm:pt modelId="{E8214FF7-9CF2-4638-A472-6061291F9091}" type="pres">
      <dgm:prSet presAssocID="{4FB1A19E-CD91-4BA6-9E6A-AFD007434DEC}" presName="node" presStyleLbl="node1" presStyleIdx="3" presStyleCnt="5">
        <dgm:presLayoutVars>
          <dgm:bulletEnabled val="1"/>
        </dgm:presLayoutVars>
      </dgm:prSet>
      <dgm:spPr/>
    </dgm:pt>
    <dgm:pt modelId="{8F6676C1-837C-46AE-9995-6AA0138F38D8}" type="pres">
      <dgm:prSet presAssocID="{DFB645F3-68A7-4D9D-AB02-3A7A4747C86B}" presName="sibTrans" presStyleLbl="sibTrans2D1" presStyleIdx="3" presStyleCnt="4"/>
      <dgm:spPr/>
    </dgm:pt>
    <dgm:pt modelId="{C1E223BD-2C47-4039-93BA-820F0C644B16}" type="pres">
      <dgm:prSet presAssocID="{DFB645F3-68A7-4D9D-AB02-3A7A4747C86B}" presName="connectorText" presStyleLbl="sibTrans2D1" presStyleIdx="3" presStyleCnt="4"/>
      <dgm:spPr/>
    </dgm:pt>
    <dgm:pt modelId="{9163B191-B33C-419D-B132-F6843BC1DB36}" type="pres">
      <dgm:prSet presAssocID="{5B43E8E2-9112-4990-8376-310F8FD2E209}" presName="node" presStyleLbl="node1" presStyleIdx="4" presStyleCnt="5">
        <dgm:presLayoutVars>
          <dgm:bulletEnabled val="1"/>
        </dgm:presLayoutVars>
      </dgm:prSet>
      <dgm:spPr/>
    </dgm:pt>
  </dgm:ptLst>
  <dgm:cxnLst>
    <dgm:cxn modelId="{0A681302-65D1-4EFD-ADC4-6C2B232158DB}" type="presOf" srcId="{DFB645F3-68A7-4D9D-AB02-3A7A4747C86B}" destId="{C1E223BD-2C47-4039-93BA-820F0C644B16}" srcOrd="1" destOrd="0" presId="urn:microsoft.com/office/officeart/2005/8/layout/process1"/>
    <dgm:cxn modelId="{7D7B2F04-C648-43A2-B50E-F7818D357A7C}" type="presOf" srcId="{0AFCB189-2F69-4CBB-9E24-ECEE609295ED}" destId="{7BC3CCA7-B1A1-4497-8A12-ADDE7C360573}" srcOrd="1" destOrd="0" presId="urn:microsoft.com/office/officeart/2005/8/layout/process1"/>
    <dgm:cxn modelId="{ECDDFD04-A888-4C8D-ADC9-B9AAA41CA0CD}" type="presOf" srcId="{4FB1A19E-CD91-4BA6-9E6A-AFD007434DEC}" destId="{E8214FF7-9CF2-4638-A472-6061291F9091}" srcOrd="0" destOrd="0" presId="urn:microsoft.com/office/officeart/2005/8/layout/process1"/>
    <dgm:cxn modelId="{0CCF400B-A1C5-45BD-BB57-FC9AE686EAEA}" type="presOf" srcId="{DFB645F3-68A7-4D9D-AB02-3A7A4747C86B}" destId="{8F6676C1-837C-46AE-9995-6AA0138F38D8}" srcOrd="0" destOrd="0" presId="urn:microsoft.com/office/officeart/2005/8/layout/process1"/>
    <dgm:cxn modelId="{8172FF0F-E3B5-4F25-A3C0-E83DF580D3ED}" type="presOf" srcId="{B4583ACF-F6DB-4A30-9BA9-C07A9BF333BD}" destId="{4B906610-69D4-4805-8E4E-3015C888B613}" srcOrd="0" destOrd="0" presId="urn:microsoft.com/office/officeart/2005/8/layout/process1"/>
    <dgm:cxn modelId="{C2499031-F7AE-420A-A7DB-0D76977D44D3}" srcId="{B4583ACF-F6DB-4A30-9BA9-C07A9BF333BD}" destId="{17DF8EAF-74BA-4B88-8FFF-2768E0BF3FA1}" srcOrd="0" destOrd="0" parTransId="{BC4B7205-DF50-4168-895E-187595FE59FC}" sibTransId="{E5831A90-6A86-4844-86D8-F64F17CFB2EE}"/>
    <dgm:cxn modelId="{06713032-D608-48B0-9C68-A4C18A6527CF}" srcId="{B4583ACF-F6DB-4A30-9BA9-C07A9BF333BD}" destId="{33284FCF-45E1-4D69-ABE9-B14E6DFD839A}" srcOrd="1" destOrd="0" parTransId="{BB8849B2-FDC0-4783-A123-DC196DD2E663}" sibTransId="{BBE58FEE-7C57-442E-8911-7E93F4777C10}"/>
    <dgm:cxn modelId="{97420640-72CD-40DE-916D-3D54BB90ECBD}" type="presOf" srcId="{E5831A90-6A86-4844-86D8-F64F17CFB2EE}" destId="{FBE67DC8-3F46-4F1B-95D4-5299A251C69C}" srcOrd="1" destOrd="0" presId="urn:microsoft.com/office/officeart/2005/8/layout/process1"/>
    <dgm:cxn modelId="{D9279946-E04B-4478-A542-707A5991490A}" srcId="{B4583ACF-F6DB-4A30-9BA9-C07A9BF333BD}" destId="{69772531-FFC6-45F9-84C5-8001ABD096E3}" srcOrd="2" destOrd="0" parTransId="{F657154C-96E8-4CDA-AA73-0B9F6322015B}" sibTransId="{0AFCB189-2F69-4CBB-9E24-ECEE609295ED}"/>
    <dgm:cxn modelId="{13C78672-CD8F-4DE8-B626-3699CCEBD7CF}" srcId="{B4583ACF-F6DB-4A30-9BA9-C07A9BF333BD}" destId="{4FB1A19E-CD91-4BA6-9E6A-AFD007434DEC}" srcOrd="3" destOrd="0" parTransId="{32427B33-A950-4451-9F08-372646D9C9E3}" sibTransId="{DFB645F3-68A7-4D9D-AB02-3A7A4747C86B}"/>
    <dgm:cxn modelId="{C9366D9B-4C34-46F9-BB4F-D0CB2EFCDB49}" type="presOf" srcId="{5B43E8E2-9112-4990-8376-310F8FD2E209}" destId="{9163B191-B33C-419D-B132-F6843BC1DB36}" srcOrd="0" destOrd="0" presId="urn:microsoft.com/office/officeart/2005/8/layout/process1"/>
    <dgm:cxn modelId="{ACD25DA7-A59F-42AF-B935-2896DDE31BED}" srcId="{B4583ACF-F6DB-4A30-9BA9-C07A9BF333BD}" destId="{5B43E8E2-9112-4990-8376-310F8FD2E209}" srcOrd="4" destOrd="0" parTransId="{BB379CDF-C62A-4AD3-AB0F-DF8AC9A39941}" sibTransId="{2C4D5E7A-974C-424C-9EB6-14193326CE00}"/>
    <dgm:cxn modelId="{10246FB8-9B2D-418B-B69C-790134C356C3}" type="presOf" srcId="{0AFCB189-2F69-4CBB-9E24-ECEE609295ED}" destId="{ECEC7281-CF18-4A83-992A-FE5AE3DC36CB}" srcOrd="0" destOrd="0" presId="urn:microsoft.com/office/officeart/2005/8/layout/process1"/>
    <dgm:cxn modelId="{1A080DBF-3F54-4170-86E4-1C86255145DE}" type="presOf" srcId="{17DF8EAF-74BA-4B88-8FFF-2768E0BF3FA1}" destId="{16DAD257-6935-41F2-8146-B8712293D1AD}" srcOrd="0" destOrd="0" presId="urn:microsoft.com/office/officeart/2005/8/layout/process1"/>
    <dgm:cxn modelId="{0970E2D1-DE7C-4E4A-91BF-52A6F3B83C7F}" type="presOf" srcId="{E5831A90-6A86-4844-86D8-F64F17CFB2EE}" destId="{1A6F7947-D6F0-4486-953C-0F59F9795CD1}" srcOrd="0" destOrd="0" presId="urn:microsoft.com/office/officeart/2005/8/layout/process1"/>
    <dgm:cxn modelId="{82C15EE7-3B45-424A-9EF7-689704ED0E79}" type="presOf" srcId="{BBE58FEE-7C57-442E-8911-7E93F4777C10}" destId="{2D3406F2-E298-4ED6-BFF8-228BC6840C8B}" srcOrd="1" destOrd="0" presId="urn:microsoft.com/office/officeart/2005/8/layout/process1"/>
    <dgm:cxn modelId="{8C61B1EE-2CAD-4D18-981A-844DBC55C367}" type="presOf" srcId="{33284FCF-45E1-4D69-ABE9-B14E6DFD839A}" destId="{26B3F710-1AD6-4F90-B7C5-FE7D43F44B52}" srcOrd="0" destOrd="0" presId="urn:microsoft.com/office/officeart/2005/8/layout/process1"/>
    <dgm:cxn modelId="{852E20EF-9566-4DE1-AA04-287FE662AEBA}" type="presOf" srcId="{69772531-FFC6-45F9-84C5-8001ABD096E3}" destId="{4AFA27C2-16CA-446D-88B4-6E5ECC97F23E}" srcOrd="0" destOrd="0" presId="urn:microsoft.com/office/officeart/2005/8/layout/process1"/>
    <dgm:cxn modelId="{7A1267FC-6004-43A3-B191-8C23D7C9C188}" type="presOf" srcId="{BBE58FEE-7C57-442E-8911-7E93F4777C10}" destId="{96F741FB-7783-4209-BA41-32DBCD1D444C}" srcOrd="0" destOrd="0" presId="urn:microsoft.com/office/officeart/2005/8/layout/process1"/>
    <dgm:cxn modelId="{D6541674-32EB-4678-9FD0-81ED885BBBEA}" type="presParOf" srcId="{4B906610-69D4-4805-8E4E-3015C888B613}" destId="{16DAD257-6935-41F2-8146-B8712293D1AD}" srcOrd="0" destOrd="0" presId="urn:microsoft.com/office/officeart/2005/8/layout/process1"/>
    <dgm:cxn modelId="{911EAEAA-2C5D-4307-AC47-6E4CC6A11478}" type="presParOf" srcId="{4B906610-69D4-4805-8E4E-3015C888B613}" destId="{1A6F7947-D6F0-4486-953C-0F59F9795CD1}" srcOrd="1" destOrd="0" presId="urn:microsoft.com/office/officeart/2005/8/layout/process1"/>
    <dgm:cxn modelId="{C12BD285-CC00-4A61-B2A6-2E0CE0B4C847}" type="presParOf" srcId="{1A6F7947-D6F0-4486-953C-0F59F9795CD1}" destId="{FBE67DC8-3F46-4F1B-95D4-5299A251C69C}" srcOrd="0" destOrd="0" presId="urn:microsoft.com/office/officeart/2005/8/layout/process1"/>
    <dgm:cxn modelId="{9466916E-7819-400D-AFE3-9585CD23FCE5}" type="presParOf" srcId="{4B906610-69D4-4805-8E4E-3015C888B613}" destId="{26B3F710-1AD6-4F90-B7C5-FE7D43F44B52}" srcOrd="2" destOrd="0" presId="urn:microsoft.com/office/officeart/2005/8/layout/process1"/>
    <dgm:cxn modelId="{C060FCE0-8C81-4391-8001-9648EA4D3913}" type="presParOf" srcId="{4B906610-69D4-4805-8E4E-3015C888B613}" destId="{96F741FB-7783-4209-BA41-32DBCD1D444C}" srcOrd="3" destOrd="0" presId="urn:microsoft.com/office/officeart/2005/8/layout/process1"/>
    <dgm:cxn modelId="{86EF17C0-4F4F-4FEB-82DF-F94F7BB346EB}" type="presParOf" srcId="{96F741FB-7783-4209-BA41-32DBCD1D444C}" destId="{2D3406F2-E298-4ED6-BFF8-228BC6840C8B}" srcOrd="0" destOrd="0" presId="urn:microsoft.com/office/officeart/2005/8/layout/process1"/>
    <dgm:cxn modelId="{DA634925-A62F-4898-81B5-007F817558D6}" type="presParOf" srcId="{4B906610-69D4-4805-8E4E-3015C888B613}" destId="{4AFA27C2-16CA-446D-88B4-6E5ECC97F23E}" srcOrd="4" destOrd="0" presId="urn:microsoft.com/office/officeart/2005/8/layout/process1"/>
    <dgm:cxn modelId="{73F614D3-ABF7-4BA9-80B0-BE54282F4AA4}" type="presParOf" srcId="{4B906610-69D4-4805-8E4E-3015C888B613}" destId="{ECEC7281-CF18-4A83-992A-FE5AE3DC36CB}" srcOrd="5" destOrd="0" presId="urn:microsoft.com/office/officeart/2005/8/layout/process1"/>
    <dgm:cxn modelId="{A0C6EDA0-7418-43FF-88BA-0361547DC1FE}" type="presParOf" srcId="{ECEC7281-CF18-4A83-992A-FE5AE3DC36CB}" destId="{7BC3CCA7-B1A1-4497-8A12-ADDE7C360573}" srcOrd="0" destOrd="0" presId="urn:microsoft.com/office/officeart/2005/8/layout/process1"/>
    <dgm:cxn modelId="{82728B96-258D-4B83-8A1C-A7740701F872}" type="presParOf" srcId="{4B906610-69D4-4805-8E4E-3015C888B613}" destId="{E8214FF7-9CF2-4638-A472-6061291F9091}" srcOrd="6" destOrd="0" presId="urn:microsoft.com/office/officeart/2005/8/layout/process1"/>
    <dgm:cxn modelId="{177A70D1-F5FF-4687-88A8-E993EEB77405}" type="presParOf" srcId="{4B906610-69D4-4805-8E4E-3015C888B613}" destId="{8F6676C1-837C-46AE-9995-6AA0138F38D8}" srcOrd="7" destOrd="0" presId="urn:microsoft.com/office/officeart/2005/8/layout/process1"/>
    <dgm:cxn modelId="{C665FAFC-C352-4AB9-A0ED-5A029E0CE04D}" type="presParOf" srcId="{8F6676C1-837C-46AE-9995-6AA0138F38D8}" destId="{C1E223BD-2C47-4039-93BA-820F0C644B16}" srcOrd="0" destOrd="0" presId="urn:microsoft.com/office/officeart/2005/8/layout/process1"/>
    <dgm:cxn modelId="{357EA809-98FC-4899-A8D9-6976E98A8FC1}" type="presParOf" srcId="{4B906610-69D4-4805-8E4E-3015C888B613}" destId="{9163B191-B33C-419D-B132-F6843BC1DB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2C0D3-3A25-4197-9BD9-8AEEC4DE145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74790B3-6A0F-4420-9E2D-43E24C05BE01}">
      <dgm:prSet phldrT="[Text]" phldr="0"/>
      <dgm:spPr/>
      <dgm:t>
        <a:bodyPr/>
        <a:lstStyle/>
        <a:p>
          <a:r>
            <a:rPr lang="en-US" dirty="0" err="1"/>
            <a:t>Senderbank</a:t>
          </a:r>
          <a:endParaRPr lang="en-US" dirty="0"/>
        </a:p>
      </dgm:t>
    </dgm:pt>
    <dgm:pt modelId="{D4095FD1-8859-41F2-93EF-70767C706C8A}" type="parTrans" cxnId="{1E17AC4F-976B-471D-85AC-D1D12C1F8E9B}">
      <dgm:prSet/>
      <dgm:spPr/>
      <dgm:t>
        <a:bodyPr/>
        <a:lstStyle/>
        <a:p>
          <a:endParaRPr lang="en-US"/>
        </a:p>
      </dgm:t>
    </dgm:pt>
    <dgm:pt modelId="{DCFF050E-8AD0-4E50-8EBC-543010A3EB35}" type="sibTrans" cxnId="{1E17AC4F-976B-471D-85AC-D1D12C1F8E9B}">
      <dgm:prSet/>
      <dgm:spPr/>
      <dgm:t>
        <a:bodyPr/>
        <a:lstStyle/>
        <a:p>
          <a:endParaRPr lang="en-US"/>
        </a:p>
      </dgm:t>
    </dgm:pt>
    <dgm:pt modelId="{9EB5475E-4F04-4AA7-96F7-7C5FFB200BC6}">
      <dgm:prSet phldrT="[Text]" phldr="0"/>
      <dgm:spPr/>
      <dgm:t>
        <a:bodyPr/>
        <a:lstStyle/>
        <a:p>
          <a:pPr rtl="0"/>
          <a:r>
            <a:rPr lang="en-US" dirty="0" err="1"/>
            <a:t>Senderaccountno</a:t>
          </a:r>
          <a:endParaRPr lang="en-US" dirty="0"/>
        </a:p>
      </dgm:t>
    </dgm:pt>
    <dgm:pt modelId="{697EF446-0D2E-45F4-BBA6-5A3B73E2C40E}" type="parTrans" cxnId="{145E8B11-F05E-468E-A3B7-13F1A921CB04}">
      <dgm:prSet/>
      <dgm:spPr/>
      <dgm:t>
        <a:bodyPr/>
        <a:lstStyle/>
        <a:p>
          <a:endParaRPr lang="en-US"/>
        </a:p>
      </dgm:t>
    </dgm:pt>
    <dgm:pt modelId="{6550E5CD-A467-481F-9876-51536A7377C6}" type="sibTrans" cxnId="{145E8B11-F05E-468E-A3B7-13F1A921CB04}">
      <dgm:prSet/>
      <dgm:spPr/>
      <dgm:t>
        <a:bodyPr/>
        <a:lstStyle/>
        <a:p>
          <a:endParaRPr lang="en-US"/>
        </a:p>
      </dgm:t>
    </dgm:pt>
    <dgm:pt modelId="{0513078E-03B1-49ED-8A90-AA8CF05CE93D}">
      <dgm:prSet phldrT="[Text]" phldr="0"/>
      <dgm:spPr/>
      <dgm:t>
        <a:bodyPr/>
        <a:lstStyle/>
        <a:p>
          <a:pPr rtl="0"/>
          <a:r>
            <a:rPr lang="en-US" dirty="0"/>
            <a:t>Balance</a:t>
          </a:r>
        </a:p>
      </dgm:t>
    </dgm:pt>
    <dgm:pt modelId="{EBD35DAF-9A20-45AC-A121-381868C4B99F}" type="parTrans" cxnId="{467C6B27-493D-4BD5-B745-52398BA5A2FD}">
      <dgm:prSet/>
      <dgm:spPr/>
      <dgm:t>
        <a:bodyPr/>
        <a:lstStyle/>
        <a:p>
          <a:endParaRPr lang="en-US"/>
        </a:p>
      </dgm:t>
    </dgm:pt>
    <dgm:pt modelId="{91F5D7F9-5BBB-49D1-80B0-AF0F9F39CDB4}" type="sibTrans" cxnId="{467C6B27-493D-4BD5-B745-52398BA5A2FD}">
      <dgm:prSet/>
      <dgm:spPr/>
      <dgm:t>
        <a:bodyPr/>
        <a:lstStyle/>
        <a:p>
          <a:endParaRPr lang="en-US"/>
        </a:p>
      </dgm:t>
    </dgm:pt>
    <dgm:pt modelId="{DD5EBA5A-F236-42DC-B83F-87CFE0BB63EF}">
      <dgm:prSet phldrT="[Text]" phldr="0"/>
      <dgm:spPr/>
      <dgm:t>
        <a:bodyPr/>
        <a:lstStyle/>
        <a:p>
          <a:pPr rtl="0"/>
          <a:r>
            <a:rPr lang="en-US" dirty="0"/>
            <a:t>Central Bank System</a:t>
          </a:r>
        </a:p>
      </dgm:t>
    </dgm:pt>
    <dgm:pt modelId="{069128C1-FB60-4B67-9C69-549DA7675E15}" type="parTrans" cxnId="{515CBF2C-C871-4A72-B460-7DBE9785A892}">
      <dgm:prSet/>
      <dgm:spPr/>
      <dgm:t>
        <a:bodyPr/>
        <a:lstStyle/>
        <a:p>
          <a:endParaRPr lang="en-US"/>
        </a:p>
      </dgm:t>
    </dgm:pt>
    <dgm:pt modelId="{5B4B0E83-DD3A-466C-B3AA-B3F8AB5F4832}" type="sibTrans" cxnId="{515CBF2C-C871-4A72-B460-7DBE9785A892}">
      <dgm:prSet/>
      <dgm:spPr/>
      <dgm:t>
        <a:bodyPr/>
        <a:lstStyle/>
        <a:p>
          <a:endParaRPr lang="en-US"/>
        </a:p>
      </dgm:t>
    </dgm:pt>
    <dgm:pt modelId="{2BE6C5CC-31E1-4C70-8AC4-483C4C714813}">
      <dgm:prSet phldrT="[Text]" phldr="0"/>
      <dgm:spPr/>
      <dgm:t>
        <a:bodyPr/>
        <a:lstStyle/>
        <a:p>
          <a:pPr rtl="0"/>
          <a:r>
            <a:rPr lang="en-US" dirty="0"/>
            <a:t>Transaction ID</a:t>
          </a:r>
        </a:p>
      </dgm:t>
    </dgm:pt>
    <dgm:pt modelId="{9B9CABDC-33D3-466C-ACC7-071059E809F3}" type="parTrans" cxnId="{9E5D2BB5-2B17-4664-B3C4-043C77283108}">
      <dgm:prSet/>
      <dgm:spPr/>
      <dgm:t>
        <a:bodyPr/>
        <a:lstStyle/>
        <a:p>
          <a:endParaRPr lang="en-US"/>
        </a:p>
      </dgm:t>
    </dgm:pt>
    <dgm:pt modelId="{9968FE25-1819-4BB1-8E0E-093324455BB6}" type="sibTrans" cxnId="{9E5D2BB5-2B17-4664-B3C4-043C77283108}">
      <dgm:prSet/>
      <dgm:spPr/>
      <dgm:t>
        <a:bodyPr/>
        <a:lstStyle/>
        <a:p>
          <a:endParaRPr lang="en-US"/>
        </a:p>
      </dgm:t>
    </dgm:pt>
    <dgm:pt modelId="{3385918D-3E2B-4E69-A8C0-A8F2DC32E0D8}">
      <dgm:prSet phldrT="[Text]" phldr="0"/>
      <dgm:spPr/>
      <dgm:t>
        <a:bodyPr/>
        <a:lstStyle/>
        <a:p>
          <a:pPr rtl="0"/>
          <a:r>
            <a:rPr lang="en-US" dirty="0" err="1"/>
            <a:t>Senderaccountno</a:t>
          </a:r>
          <a:endParaRPr lang="en-US" dirty="0"/>
        </a:p>
      </dgm:t>
    </dgm:pt>
    <dgm:pt modelId="{E65953E1-D3A5-4B14-8AA1-0836BF815618}" type="parTrans" cxnId="{BE34B58F-CC4A-4684-9355-92F6445E55C9}">
      <dgm:prSet/>
      <dgm:spPr/>
      <dgm:t>
        <a:bodyPr/>
        <a:lstStyle/>
        <a:p>
          <a:endParaRPr lang="en-US"/>
        </a:p>
      </dgm:t>
    </dgm:pt>
    <dgm:pt modelId="{D58854B7-6508-4303-A420-E0BC3ED42EA1}" type="sibTrans" cxnId="{BE34B58F-CC4A-4684-9355-92F6445E55C9}">
      <dgm:prSet/>
      <dgm:spPr/>
      <dgm:t>
        <a:bodyPr/>
        <a:lstStyle/>
        <a:p>
          <a:endParaRPr lang="en-US"/>
        </a:p>
      </dgm:t>
    </dgm:pt>
    <dgm:pt modelId="{72255566-8672-4CC9-B986-A247816A52E8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Receiverbank</a:t>
          </a:r>
          <a:endParaRPr lang="en-US" dirty="0"/>
        </a:p>
      </dgm:t>
    </dgm:pt>
    <dgm:pt modelId="{9AD40613-200F-4D19-8813-2F779A79AF74}" type="parTrans" cxnId="{83CA5059-0F0D-4B0C-8BF2-E66D5B5D329C}">
      <dgm:prSet/>
      <dgm:spPr/>
      <dgm:t>
        <a:bodyPr/>
        <a:lstStyle/>
        <a:p>
          <a:endParaRPr lang="en-US"/>
        </a:p>
      </dgm:t>
    </dgm:pt>
    <dgm:pt modelId="{301EF280-9341-4E6D-B596-BF93DE15D262}" type="sibTrans" cxnId="{83CA5059-0F0D-4B0C-8BF2-E66D5B5D329C}">
      <dgm:prSet/>
      <dgm:spPr/>
      <dgm:t>
        <a:bodyPr/>
        <a:lstStyle/>
        <a:p>
          <a:endParaRPr lang="en-US"/>
        </a:p>
      </dgm:t>
    </dgm:pt>
    <dgm:pt modelId="{7EAEC50A-F03C-43D0-AD1D-90FC54B68400}">
      <dgm:prSet phldr="0"/>
      <dgm:spPr/>
      <dgm:t>
        <a:bodyPr/>
        <a:lstStyle/>
        <a:p>
          <a:pPr rtl="0"/>
          <a:r>
            <a:rPr lang="en-US" dirty="0" err="1"/>
            <a:t>Receiveraccountno</a:t>
          </a:r>
          <a:endParaRPr lang="en-US" dirty="0"/>
        </a:p>
      </dgm:t>
    </dgm:pt>
    <dgm:pt modelId="{273C5838-1FF5-40B7-B672-9F67DFB97CBD}" type="parTrans" cxnId="{DDCC7AD3-70C9-4177-88D4-35048EC50D1A}">
      <dgm:prSet/>
      <dgm:spPr/>
      <dgm:t>
        <a:bodyPr/>
        <a:lstStyle/>
        <a:p>
          <a:endParaRPr lang="en-US"/>
        </a:p>
      </dgm:t>
    </dgm:pt>
    <dgm:pt modelId="{4471E6C7-F6FC-4869-B94A-33815C1379E6}" type="sibTrans" cxnId="{DDCC7AD3-70C9-4177-88D4-35048EC50D1A}">
      <dgm:prSet/>
      <dgm:spPr/>
      <dgm:t>
        <a:bodyPr/>
        <a:lstStyle/>
        <a:p>
          <a:endParaRPr lang="en-US"/>
        </a:p>
      </dgm:t>
    </dgm:pt>
    <dgm:pt modelId="{9F2A0EFE-2C6B-4406-91F8-F05F476EFDD3}">
      <dgm:prSet phldrT="[Text]" phldr="0"/>
      <dgm:spPr/>
      <dgm:t>
        <a:bodyPr/>
        <a:lstStyle/>
        <a:p>
          <a:pPr rtl="0"/>
          <a:r>
            <a:rPr lang="en-US" dirty="0"/>
            <a:t>denomination</a:t>
          </a:r>
        </a:p>
      </dgm:t>
    </dgm:pt>
    <dgm:pt modelId="{0D852AB6-79E5-4311-94F2-35C3A61AE0A2}" type="parTrans" cxnId="{7C7B51FA-D8BF-4ECA-8689-10DDCE822050}">
      <dgm:prSet/>
      <dgm:spPr/>
      <dgm:t>
        <a:bodyPr/>
        <a:lstStyle/>
        <a:p>
          <a:endParaRPr lang="en-US"/>
        </a:p>
      </dgm:t>
    </dgm:pt>
    <dgm:pt modelId="{010667D4-56E1-46BC-A683-1F9E177E3111}" type="sibTrans" cxnId="{7C7B51FA-D8BF-4ECA-8689-10DDCE822050}">
      <dgm:prSet/>
      <dgm:spPr/>
      <dgm:t>
        <a:bodyPr/>
        <a:lstStyle/>
        <a:p>
          <a:endParaRPr lang="en-US"/>
        </a:p>
      </dgm:t>
    </dgm:pt>
    <dgm:pt modelId="{9F1C6727-EAFA-48E5-9573-6F724066D602}">
      <dgm:prSet phldrT="[Text]" phldr="0"/>
      <dgm:spPr/>
      <dgm:t>
        <a:bodyPr/>
        <a:lstStyle/>
        <a:p>
          <a:pPr rtl="0"/>
          <a:r>
            <a:rPr lang="en-US" dirty="0" err="1"/>
            <a:t>Recevieraccountno</a:t>
          </a:r>
          <a:endParaRPr lang="en-US" dirty="0"/>
        </a:p>
      </dgm:t>
    </dgm:pt>
    <dgm:pt modelId="{2DBE167F-1DE6-4C77-B59C-29876D0A8378}" type="parTrans" cxnId="{AB7A0754-ED42-44BD-9390-D0063812FB14}">
      <dgm:prSet/>
      <dgm:spPr/>
      <dgm:t>
        <a:bodyPr/>
        <a:lstStyle/>
        <a:p>
          <a:endParaRPr lang="en-US"/>
        </a:p>
      </dgm:t>
    </dgm:pt>
    <dgm:pt modelId="{D1AB2A48-5455-497C-B8E2-B8BFA3170892}" type="sibTrans" cxnId="{AB7A0754-ED42-44BD-9390-D0063812FB14}">
      <dgm:prSet/>
      <dgm:spPr/>
      <dgm:t>
        <a:bodyPr/>
        <a:lstStyle/>
        <a:p>
          <a:endParaRPr lang="en-US"/>
        </a:p>
      </dgm:t>
    </dgm:pt>
    <dgm:pt modelId="{7E4686C0-A667-4B62-8D09-20C54D20A29B}">
      <dgm:prSet phldrT="[Text]" phldr="0"/>
      <dgm:spPr/>
      <dgm:t>
        <a:bodyPr/>
        <a:lstStyle/>
        <a:p>
          <a:pPr rtl="0"/>
          <a:r>
            <a:rPr lang="en-US" dirty="0"/>
            <a:t>value</a:t>
          </a:r>
        </a:p>
      </dgm:t>
    </dgm:pt>
    <dgm:pt modelId="{786BD297-7411-4BB7-8198-13CE4DF9A87B}" type="parTrans" cxnId="{11332D3A-7151-4B4E-A268-A008604D19E5}">
      <dgm:prSet/>
      <dgm:spPr/>
      <dgm:t>
        <a:bodyPr/>
        <a:lstStyle/>
        <a:p>
          <a:endParaRPr lang="en-US"/>
        </a:p>
      </dgm:t>
    </dgm:pt>
    <dgm:pt modelId="{14F5581E-38F0-4A60-8991-7BE8385C61CF}" type="sibTrans" cxnId="{11332D3A-7151-4B4E-A268-A008604D19E5}">
      <dgm:prSet/>
      <dgm:spPr/>
      <dgm:t>
        <a:bodyPr/>
        <a:lstStyle/>
        <a:p>
          <a:endParaRPr lang="en-US"/>
        </a:p>
      </dgm:t>
    </dgm:pt>
    <dgm:pt modelId="{6C3ABE20-1C67-4335-B053-D55EAE250634}">
      <dgm:prSet/>
      <dgm:spPr/>
      <dgm:t>
        <a:bodyPr/>
        <a:lstStyle/>
        <a:p>
          <a:pPr rtl="0"/>
          <a:r>
            <a:rPr lang="en-US"/>
            <a:t>Balance</a:t>
          </a:r>
          <a:endParaRPr lang="en-US" dirty="0"/>
        </a:p>
      </dgm:t>
    </dgm:pt>
    <dgm:pt modelId="{0FCF4225-ABD0-4DB2-9DA1-E225E6A132CD}" type="parTrans" cxnId="{98076355-50F8-4EB6-AD8B-172B1D113749}">
      <dgm:prSet/>
      <dgm:spPr/>
      <dgm:t>
        <a:bodyPr/>
        <a:lstStyle/>
        <a:p>
          <a:endParaRPr lang="en-US"/>
        </a:p>
      </dgm:t>
    </dgm:pt>
    <dgm:pt modelId="{76F7CBFC-9CC9-40FA-91E8-54ACD310DB1B}" type="sibTrans" cxnId="{98076355-50F8-4EB6-AD8B-172B1D113749}">
      <dgm:prSet/>
      <dgm:spPr/>
      <dgm:t>
        <a:bodyPr/>
        <a:lstStyle/>
        <a:p>
          <a:endParaRPr lang="en-US"/>
        </a:p>
      </dgm:t>
    </dgm:pt>
    <dgm:pt modelId="{2E8470D3-9A82-473D-955A-B1E4E7EEF416}">
      <dgm:prSet/>
      <dgm:spPr/>
      <dgm:t>
        <a:bodyPr/>
        <a:lstStyle/>
        <a:p>
          <a:pPr rtl="0"/>
          <a:r>
            <a:rPr lang="en-US" dirty="0"/>
            <a:t>denomination</a:t>
          </a:r>
        </a:p>
      </dgm:t>
    </dgm:pt>
    <dgm:pt modelId="{96B9C4C2-DA57-47ED-A938-FCDD9F3ADCC0}" type="parTrans" cxnId="{DEDFDD5A-9D4A-44C7-ABD7-7F0B58867609}">
      <dgm:prSet/>
      <dgm:spPr/>
      <dgm:t>
        <a:bodyPr/>
        <a:lstStyle/>
        <a:p>
          <a:endParaRPr lang="en-US"/>
        </a:p>
      </dgm:t>
    </dgm:pt>
    <dgm:pt modelId="{7FD13E1D-3F07-4248-AE55-7FDA4DA30D73}" type="sibTrans" cxnId="{DEDFDD5A-9D4A-44C7-ABD7-7F0B58867609}">
      <dgm:prSet/>
      <dgm:spPr/>
      <dgm:t>
        <a:bodyPr/>
        <a:lstStyle/>
        <a:p>
          <a:endParaRPr lang="en-US"/>
        </a:p>
      </dgm:t>
    </dgm:pt>
    <dgm:pt modelId="{7DB2C677-7C92-489F-A34B-F85958D75A36}" type="pres">
      <dgm:prSet presAssocID="{6B22C0D3-3A25-4197-9BD9-8AEEC4DE1452}" presName="Name0" presStyleCnt="0">
        <dgm:presLayoutVars>
          <dgm:dir/>
          <dgm:animLvl val="lvl"/>
          <dgm:resizeHandles val="exact"/>
        </dgm:presLayoutVars>
      </dgm:prSet>
      <dgm:spPr/>
    </dgm:pt>
    <dgm:pt modelId="{28F7A960-252F-42DA-A3FC-4B57EC4D51D8}" type="pres">
      <dgm:prSet presAssocID="{374790B3-6A0F-4420-9E2D-43E24C05BE01}" presName="composite" presStyleCnt="0"/>
      <dgm:spPr/>
    </dgm:pt>
    <dgm:pt modelId="{C2F2D539-B822-4350-9C0B-1C7417DAA70C}" type="pres">
      <dgm:prSet presAssocID="{374790B3-6A0F-4420-9E2D-43E24C05BE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44C485-543D-44BA-ADC6-32BF1DFF8B9C}" type="pres">
      <dgm:prSet presAssocID="{374790B3-6A0F-4420-9E2D-43E24C05BE01}" presName="desTx" presStyleLbl="alignAccFollowNode1" presStyleIdx="0" presStyleCnt="3">
        <dgm:presLayoutVars>
          <dgm:bulletEnabled val="1"/>
        </dgm:presLayoutVars>
      </dgm:prSet>
      <dgm:spPr/>
    </dgm:pt>
    <dgm:pt modelId="{4A115A60-51A6-40C0-8A38-17973EE21676}" type="pres">
      <dgm:prSet presAssocID="{DCFF050E-8AD0-4E50-8EBC-543010A3EB35}" presName="space" presStyleCnt="0"/>
      <dgm:spPr/>
    </dgm:pt>
    <dgm:pt modelId="{39C6C7D2-835B-4F4D-9403-10FE5ED0318F}" type="pres">
      <dgm:prSet presAssocID="{DD5EBA5A-F236-42DC-B83F-87CFE0BB63EF}" presName="composite" presStyleCnt="0"/>
      <dgm:spPr/>
    </dgm:pt>
    <dgm:pt modelId="{1B61DF71-4BCB-45A3-8A54-6207505FD48E}" type="pres">
      <dgm:prSet presAssocID="{DD5EBA5A-F236-42DC-B83F-87CFE0BB63E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1BB6EA-5E05-4AE2-A25D-655AA74B97D5}" type="pres">
      <dgm:prSet presAssocID="{DD5EBA5A-F236-42DC-B83F-87CFE0BB63EF}" presName="desTx" presStyleLbl="alignAccFollowNode1" presStyleIdx="1" presStyleCnt="3">
        <dgm:presLayoutVars>
          <dgm:bulletEnabled val="1"/>
        </dgm:presLayoutVars>
      </dgm:prSet>
      <dgm:spPr/>
    </dgm:pt>
    <dgm:pt modelId="{DE4B3BCB-63B7-439C-88A5-CAA65EB8AF1A}" type="pres">
      <dgm:prSet presAssocID="{5B4B0E83-DD3A-466C-B3AA-B3F8AB5F4832}" presName="space" presStyleCnt="0"/>
      <dgm:spPr/>
    </dgm:pt>
    <dgm:pt modelId="{1A2F3D94-C715-4ACC-A1DD-EDF919989120}" type="pres">
      <dgm:prSet presAssocID="{72255566-8672-4CC9-B986-A247816A52E8}" presName="composite" presStyleCnt="0"/>
      <dgm:spPr/>
    </dgm:pt>
    <dgm:pt modelId="{D7BEF273-144E-4FCE-9316-153CAFF8F4FD}" type="pres">
      <dgm:prSet presAssocID="{72255566-8672-4CC9-B986-A247816A52E8}" presName="parTx" presStyleLbl="alignNode1" presStyleIdx="2" presStyleCnt="3" custLinFactNeighborX="333">
        <dgm:presLayoutVars>
          <dgm:chMax val="0"/>
          <dgm:chPref val="0"/>
          <dgm:bulletEnabled val="1"/>
        </dgm:presLayoutVars>
      </dgm:prSet>
      <dgm:spPr/>
    </dgm:pt>
    <dgm:pt modelId="{AFAA139D-3D77-45DE-AE46-DDDE13BFDAE6}" type="pres">
      <dgm:prSet presAssocID="{72255566-8672-4CC9-B986-A247816A52E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0A3C0F-18D7-4AF1-B5F7-922CEF3A9584}" type="presOf" srcId="{6B22C0D3-3A25-4197-9BD9-8AEEC4DE1452}" destId="{7DB2C677-7C92-489F-A34B-F85958D75A36}" srcOrd="0" destOrd="0" presId="urn:microsoft.com/office/officeart/2005/8/layout/hList1"/>
    <dgm:cxn modelId="{145E8B11-F05E-468E-A3B7-13F1A921CB04}" srcId="{374790B3-6A0F-4420-9E2D-43E24C05BE01}" destId="{9EB5475E-4F04-4AA7-96F7-7C5FFB200BC6}" srcOrd="0" destOrd="0" parTransId="{697EF446-0D2E-45F4-BBA6-5A3B73E2C40E}" sibTransId="{6550E5CD-A467-481F-9876-51536A7377C6}"/>
    <dgm:cxn modelId="{467C6B27-493D-4BD5-B745-52398BA5A2FD}" srcId="{374790B3-6A0F-4420-9E2D-43E24C05BE01}" destId="{0513078E-03B1-49ED-8A90-AA8CF05CE93D}" srcOrd="1" destOrd="0" parTransId="{EBD35DAF-9A20-45AC-A121-381868C4B99F}" sibTransId="{91F5D7F9-5BBB-49D1-80B0-AF0F9F39CDB4}"/>
    <dgm:cxn modelId="{515CBF2C-C871-4A72-B460-7DBE9785A892}" srcId="{6B22C0D3-3A25-4197-9BD9-8AEEC4DE1452}" destId="{DD5EBA5A-F236-42DC-B83F-87CFE0BB63EF}" srcOrd="1" destOrd="0" parTransId="{069128C1-FB60-4B67-9C69-549DA7675E15}" sibTransId="{5B4B0E83-DD3A-466C-B3AA-B3F8AB5F4832}"/>
    <dgm:cxn modelId="{4A8B4E38-B973-4E4B-BC98-6476CBB7EA1E}" type="presOf" srcId="{DD5EBA5A-F236-42DC-B83F-87CFE0BB63EF}" destId="{1B61DF71-4BCB-45A3-8A54-6207505FD48E}" srcOrd="0" destOrd="0" presId="urn:microsoft.com/office/officeart/2005/8/layout/hList1"/>
    <dgm:cxn modelId="{11332D3A-7151-4B4E-A268-A008604D19E5}" srcId="{DD5EBA5A-F236-42DC-B83F-87CFE0BB63EF}" destId="{7E4686C0-A667-4B62-8D09-20C54D20A29B}" srcOrd="3" destOrd="0" parTransId="{786BD297-7411-4BB7-8198-13CE4DF9A87B}" sibTransId="{14F5581E-38F0-4A60-8991-7BE8385C61CF}"/>
    <dgm:cxn modelId="{24D8453D-6E0B-4C62-A0F4-5C6DC530F284}" type="presOf" srcId="{2E8470D3-9A82-473D-955A-B1E4E7EEF416}" destId="{AFAA139D-3D77-45DE-AE46-DDDE13BFDAE6}" srcOrd="0" destOrd="2" presId="urn:microsoft.com/office/officeart/2005/8/layout/hList1"/>
    <dgm:cxn modelId="{8441E75C-6E29-4A52-857B-D6ABF6B433EF}" type="presOf" srcId="{2BE6C5CC-31E1-4C70-8AC4-483C4C714813}" destId="{CC1BB6EA-5E05-4AE2-A25D-655AA74B97D5}" srcOrd="0" destOrd="0" presId="urn:microsoft.com/office/officeart/2005/8/layout/hList1"/>
    <dgm:cxn modelId="{1E17AC4F-976B-471D-85AC-D1D12C1F8E9B}" srcId="{6B22C0D3-3A25-4197-9BD9-8AEEC4DE1452}" destId="{374790B3-6A0F-4420-9E2D-43E24C05BE01}" srcOrd="0" destOrd="0" parTransId="{D4095FD1-8859-41F2-93EF-70767C706C8A}" sibTransId="{DCFF050E-8AD0-4E50-8EBC-543010A3EB35}"/>
    <dgm:cxn modelId="{FE46E94F-E293-45C3-830C-0526D3F98D12}" type="presOf" srcId="{6C3ABE20-1C67-4335-B053-D55EAE250634}" destId="{AFAA139D-3D77-45DE-AE46-DDDE13BFDAE6}" srcOrd="0" destOrd="1" presId="urn:microsoft.com/office/officeart/2005/8/layout/hList1"/>
    <dgm:cxn modelId="{66981452-0478-48CD-964A-3C8C9CC02DC0}" type="presOf" srcId="{374790B3-6A0F-4420-9E2D-43E24C05BE01}" destId="{C2F2D539-B822-4350-9C0B-1C7417DAA70C}" srcOrd="0" destOrd="0" presId="urn:microsoft.com/office/officeart/2005/8/layout/hList1"/>
    <dgm:cxn modelId="{AB7A0754-ED42-44BD-9390-D0063812FB14}" srcId="{DD5EBA5A-F236-42DC-B83F-87CFE0BB63EF}" destId="{9F1C6727-EAFA-48E5-9573-6F724066D602}" srcOrd="2" destOrd="0" parTransId="{2DBE167F-1DE6-4C77-B59C-29876D0A8378}" sibTransId="{D1AB2A48-5455-497C-B8E2-B8BFA3170892}"/>
    <dgm:cxn modelId="{98076355-50F8-4EB6-AD8B-172B1D113749}" srcId="{72255566-8672-4CC9-B986-A247816A52E8}" destId="{6C3ABE20-1C67-4335-B053-D55EAE250634}" srcOrd="1" destOrd="0" parTransId="{0FCF4225-ABD0-4DB2-9DA1-E225E6A132CD}" sibTransId="{76F7CBFC-9CC9-40FA-91E8-54ACD310DB1B}"/>
    <dgm:cxn modelId="{E2FFB375-CD82-4B57-BEE4-A528B03BDED2}" type="presOf" srcId="{72255566-8672-4CC9-B986-A247816A52E8}" destId="{D7BEF273-144E-4FCE-9316-153CAFF8F4FD}" srcOrd="0" destOrd="0" presId="urn:microsoft.com/office/officeart/2005/8/layout/hList1"/>
    <dgm:cxn modelId="{86F50956-A9FA-4E70-B050-02BDFBF51E70}" type="presOf" srcId="{3385918D-3E2B-4E69-A8C0-A8F2DC32E0D8}" destId="{CC1BB6EA-5E05-4AE2-A25D-655AA74B97D5}" srcOrd="0" destOrd="1" presId="urn:microsoft.com/office/officeart/2005/8/layout/hList1"/>
    <dgm:cxn modelId="{83CA5059-0F0D-4B0C-8BF2-E66D5B5D329C}" srcId="{6B22C0D3-3A25-4197-9BD9-8AEEC4DE1452}" destId="{72255566-8672-4CC9-B986-A247816A52E8}" srcOrd="2" destOrd="0" parTransId="{9AD40613-200F-4D19-8813-2F779A79AF74}" sibTransId="{301EF280-9341-4E6D-B596-BF93DE15D262}"/>
    <dgm:cxn modelId="{DEDFDD5A-9D4A-44C7-ABD7-7F0B58867609}" srcId="{72255566-8672-4CC9-B986-A247816A52E8}" destId="{2E8470D3-9A82-473D-955A-B1E4E7EEF416}" srcOrd="2" destOrd="0" parTransId="{96B9C4C2-DA57-47ED-A938-FCDD9F3ADCC0}" sibTransId="{7FD13E1D-3F07-4248-AE55-7FDA4DA30D73}"/>
    <dgm:cxn modelId="{BE34B58F-CC4A-4684-9355-92F6445E55C9}" srcId="{DD5EBA5A-F236-42DC-B83F-87CFE0BB63EF}" destId="{3385918D-3E2B-4E69-A8C0-A8F2DC32E0D8}" srcOrd="1" destOrd="0" parTransId="{E65953E1-D3A5-4B14-8AA1-0836BF815618}" sibTransId="{D58854B7-6508-4303-A420-E0BC3ED42EA1}"/>
    <dgm:cxn modelId="{1E5573A7-56D2-46C1-8B94-1A061691CD64}" type="presOf" srcId="{7EAEC50A-F03C-43D0-AD1D-90FC54B68400}" destId="{AFAA139D-3D77-45DE-AE46-DDDE13BFDAE6}" srcOrd="0" destOrd="0" presId="urn:microsoft.com/office/officeart/2005/8/layout/hList1"/>
    <dgm:cxn modelId="{E221CFAB-F1AE-4D7B-BF34-0F72A14BBB99}" type="presOf" srcId="{9F2A0EFE-2C6B-4406-91F8-F05F476EFDD3}" destId="{DF44C485-543D-44BA-ADC6-32BF1DFF8B9C}" srcOrd="0" destOrd="2" presId="urn:microsoft.com/office/officeart/2005/8/layout/hList1"/>
    <dgm:cxn modelId="{11BA40B1-E0D5-4CF5-9347-546F29E26C2F}" type="presOf" srcId="{9EB5475E-4F04-4AA7-96F7-7C5FFB200BC6}" destId="{DF44C485-543D-44BA-ADC6-32BF1DFF8B9C}" srcOrd="0" destOrd="0" presId="urn:microsoft.com/office/officeart/2005/8/layout/hList1"/>
    <dgm:cxn modelId="{9E5D2BB5-2B17-4664-B3C4-043C77283108}" srcId="{DD5EBA5A-F236-42DC-B83F-87CFE0BB63EF}" destId="{2BE6C5CC-31E1-4C70-8AC4-483C4C714813}" srcOrd="0" destOrd="0" parTransId="{9B9CABDC-33D3-466C-ACC7-071059E809F3}" sibTransId="{9968FE25-1819-4BB1-8E0E-093324455BB6}"/>
    <dgm:cxn modelId="{56D540C2-B2C1-45A9-B01D-714B41465B5E}" type="presOf" srcId="{7E4686C0-A667-4B62-8D09-20C54D20A29B}" destId="{CC1BB6EA-5E05-4AE2-A25D-655AA74B97D5}" srcOrd="0" destOrd="3" presId="urn:microsoft.com/office/officeart/2005/8/layout/hList1"/>
    <dgm:cxn modelId="{0EFD37CD-FACA-44B9-88DA-03D24BDDA057}" type="presOf" srcId="{9F1C6727-EAFA-48E5-9573-6F724066D602}" destId="{CC1BB6EA-5E05-4AE2-A25D-655AA74B97D5}" srcOrd="0" destOrd="2" presId="urn:microsoft.com/office/officeart/2005/8/layout/hList1"/>
    <dgm:cxn modelId="{DDCC7AD3-70C9-4177-88D4-35048EC50D1A}" srcId="{72255566-8672-4CC9-B986-A247816A52E8}" destId="{7EAEC50A-F03C-43D0-AD1D-90FC54B68400}" srcOrd="0" destOrd="0" parTransId="{273C5838-1FF5-40B7-B672-9F67DFB97CBD}" sibTransId="{4471E6C7-F6FC-4869-B94A-33815C1379E6}"/>
    <dgm:cxn modelId="{8ECCDFE5-132B-4400-AA7B-44E29B5B4E47}" type="presOf" srcId="{0513078E-03B1-49ED-8A90-AA8CF05CE93D}" destId="{DF44C485-543D-44BA-ADC6-32BF1DFF8B9C}" srcOrd="0" destOrd="1" presId="urn:microsoft.com/office/officeart/2005/8/layout/hList1"/>
    <dgm:cxn modelId="{7C7B51FA-D8BF-4ECA-8689-10DDCE822050}" srcId="{374790B3-6A0F-4420-9E2D-43E24C05BE01}" destId="{9F2A0EFE-2C6B-4406-91F8-F05F476EFDD3}" srcOrd="2" destOrd="0" parTransId="{0D852AB6-79E5-4311-94F2-35C3A61AE0A2}" sibTransId="{010667D4-56E1-46BC-A683-1F9E177E3111}"/>
    <dgm:cxn modelId="{A685123F-B05B-4856-82E6-9644CE4176A0}" type="presParOf" srcId="{7DB2C677-7C92-489F-A34B-F85958D75A36}" destId="{28F7A960-252F-42DA-A3FC-4B57EC4D51D8}" srcOrd="0" destOrd="0" presId="urn:microsoft.com/office/officeart/2005/8/layout/hList1"/>
    <dgm:cxn modelId="{5D6217F6-3BA6-4470-9C59-06CD1E7110B9}" type="presParOf" srcId="{28F7A960-252F-42DA-A3FC-4B57EC4D51D8}" destId="{C2F2D539-B822-4350-9C0B-1C7417DAA70C}" srcOrd="0" destOrd="0" presId="urn:microsoft.com/office/officeart/2005/8/layout/hList1"/>
    <dgm:cxn modelId="{84FBE8F4-3871-4E6B-AFC1-24A329C34606}" type="presParOf" srcId="{28F7A960-252F-42DA-A3FC-4B57EC4D51D8}" destId="{DF44C485-543D-44BA-ADC6-32BF1DFF8B9C}" srcOrd="1" destOrd="0" presId="urn:microsoft.com/office/officeart/2005/8/layout/hList1"/>
    <dgm:cxn modelId="{D686F9C5-46CD-4949-98D4-8CEC9FEEDD80}" type="presParOf" srcId="{7DB2C677-7C92-489F-A34B-F85958D75A36}" destId="{4A115A60-51A6-40C0-8A38-17973EE21676}" srcOrd="1" destOrd="0" presId="urn:microsoft.com/office/officeart/2005/8/layout/hList1"/>
    <dgm:cxn modelId="{C6E90895-8DA3-459D-9AFC-56A85943960B}" type="presParOf" srcId="{7DB2C677-7C92-489F-A34B-F85958D75A36}" destId="{39C6C7D2-835B-4F4D-9403-10FE5ED0318F}" srcOrd="2" destOrd="0" presId="urn:microsoft.com/office/officeart/2005/8/layout/hList1"/>
    <dgm:cxn modelId="{46ACBEBA-2614-494A-87F9-EBFC8F7F0772}" type="presParOf" srcId="{39C6C7D2-835B-4F4D-9403-10FE5ED0318F}" destId="{1B61DF71-4BCB-45A3-8A54-6207505FD48E}" srcOrd="0" destOrd="0" presId="urn:microsoft.com/office/officeart/2005/8/layout/hList1"/>
    <dgm:cxn modelId="{1F1595A6-258D-469F-B197-88E177D6607B}" type="presParOf" srcId="{39C6C7D2-835B-4F4D-9403-10FE5ED0318F}" destId="{CC1BB6EA-5E05-4AE2-A25D-655AA74B97D5}" srcOrd="1" destOrd="0" presId="urn:microsoft.com/office/officeart/2005/8/layout/hList1"/>
    <dgm:cxn modelId="{E2D816F2-B245-4DB4-905D-5A77E840AF02}" type="presParOf" srcId="{7DB2C677-7C92-489F-A34B-F85958D75A36}" destId="{DE4B3BCB-63B7-439C-88A5-CAA65EB8AF1A}" srcOrd="3" destOrd="0" presId="urn:microsoft.com/office/officeart/2005/8/layout/hList1"/>
    <dgm:cxn modelId="{518B90D3-980A-4802-A006-363022DE814C}" type="presParOf" srcId="{7DB2C677-7C92-489F-A34B-F85958D75A36}" destId="{1A2F3D94-C715-4ACC-A1DD-EDF919989120}" srcOrd="4" destOrd="0" presId="urn:microsoft.com/office/officeart/2005/8/layout/hList1"/>
    <dgm:cxn modelId="{8E9B1463-412B-4477-A85A-EFCD45430BE6}" type="presParOf" srcId="{1A2F3D94-C715-4ACC-A1DD-EDF919989120}" destId="{D7BEF273-144E-4FCE-9316-153CAFF8F4FD}" srcOrd="0" destOrd="0" presId="urn:microsoft.com/office/officeart/2005/8/layout/hList1"/>
    <dgm:cxn modelId="{55E37804-1D69-40AA-8FC4-DF33CA60E521}" type="presParOf" srcId="{1A2F3D94-C715-4ACC-A1DD-EDF919989120}" destId="{AFAA139D-3D77-45DE-AE46-DDDE13BF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D257-6935-41F2-8146-B8712293D1AD}">
      <dsp:nvSpPr>
        <dsp:cNvPr id="0" name=""/>
        <dsp:cNvSpPr/>
      </dsp:nvSpPr>
      <dsp:spPr>
        <a:xfrm>
          <a:off x="5134" y="1586236"/>
          <a:ext cx="1591716" cy="1178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libri Light" panose="020F0302020204030204"/>
            </a:rPr>
            <a:t>Senderbank</a:t>
          </a:r>
          <a:r>
            <a:rPr lang="en-US" sz="1400" kern="1200" dirty="0">
              <a:latin typeface="Calibri Light" panose="020F0302020204030204"/>
            </a:rPr>
            <a:t> Creates </a:t>
          </a:r>
          <a:r>
            <a:rPr lang="en-US" sz="1400" kern="1200" dirty="0" err="1">
              <a:latin typeface="Calibri Light" panose="020F0302020204030204"/>
            </a:rPr>
            <a:t>moneytransfer</a:t>
          </a:r>
          <a:r>
            <a:rPr lang="en-US" sz="1400" kern="1200" dirty="0">
              <a:latin typeface="Calibri Light" panose="020F0302020204030204"/>
            </a:rPr>
            <a:t> transaction</a:t>
          </a:r>
          <a:endParaRPr lang="en-US" sz="1400" kern="1200" dirty="0"/>
        </a:p>
      </dsp:txBody>
      <dsp:txXfrm>
        <a:off x="39662" y="1620764"/>
        <a:ext cx="1522660" cy="1109809"/>
      </dsp:txXfrm>
    </dsp:sp>
    <dsp:sp modelId="{1A6F7947-D6F0-4486-953C-0F59F9795CD1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6023" y="2057245"/>
        <a:ext cx="236210" cy="236847"/>
      </dsp:txXfrm>
    </dsp:sp>
    <dsp:sp modelId="{26B3F710-1AD6-4F90-B7C5-FE7D43F44B52}">
      <dsp:nvSpPr>
        <dsp:cNvPr id="0" name=""/>
        <dsp:cNvSpPr/>
      </dsp:nvSpPr>
      <dsp:spPr>
        <a:xfrm>
          <a:off x="2233538" y="1586236"/>
          <a:ext cx="1591716" cy="1178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Updates sender’s account balance</a:t>
          </a:r>
          <a:endParaRPr lang="en-US" sz="1400" kern="1200" dirty="0"/>
        </a:p>
      </dsp:txBody>
      <dsp:txXfrm>
        <a:off x="2268066" y="1620764"/>
        <a:ext cx="1522660" cy="1109809"/>
      </dsp:txXfrm>
    </dsp:sp>
    <dsp:sp modelId="{96F741FB-7783-4209-BA41-32DBCD1D444C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84426" y="2057245"/>
        <a:ext cx="236210" cy="236847"/>
      </dsp:txXfrm>
    </dsp:sp>
    <dsp:sp modelId="{4AFA27C2-16CA-446D-88B4-6E5ECC97F23E}">
      <dsp:nvSpPr>
        <dsp:cNvPr id="0" name=""/>
        <dsp:cNvSpPr/>
      </dsp:nvSpPr>
      <dsp:spPr>
        <a:xfrm>
          <a:off x="4461941" y="1586236"/>
          <a:ext cx="1591716" cy="1178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Central Bank System</a:t>
          </a:r>
          <a:br>
            <a:rPr lang="en-US" sz="1400" kern="1200" dirty="0">
              <a:latin typeface="Calibri Light" panose="020F0302020204030204"/>
            </a:rPr>
          </a:br>
          <a:r>
            <a:rPr lang="en-US" sz="1400" kern="1200" dirty="0">
              <a:latin typeface="Calibri Light" panose="020F0302020204030204"/>
            </a:rPr>
            <a:t>approves/rejects the </a:t>
          </a:r>
          <a:r>
            <a:rPr lang="en-US" sz="1400" kern="1200" dirty="0" err="1">
              <a:latin typeface="Calibri Light" panose="020F0302020204030204"/>
            </a:rPr>
            <a:t>moneytransfer</a:t>
          </a:r>
          <a:r>
            <a:rPr lang="en-US" sz="1400" kern="1200" dirty="0">
              <a:latin typeface="Calibri Light" panose="020F0302020204030204"/>
            </a:rPr>
            <a:t> transaction</a:t>
          </a:r>
          <a:endParaRPr lang="en-US" sz="1400" kern="1200" dirty="0"/>
        </a:p>
      </dsp:txBody>
      <dsp:txXfrm>
        <a:off x="4496469" y="1620764"/>
        <a:ext cx="1522660" cy="1109809"/>
      </dsp:txXfrm>
    </dsp:sp>
    <dsp:sp modelId="{ECEC7281-CF18-4A83-992A-FE5AE3DC36CB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12830" y="2057245"/>
        <a:ext cx="236210" cy="236847"/>
      </dsp:txXfrm>
    </dsp:sp>
    <dsp:sp modelId="{E8214FF7-9CF2-4638-A472-6061291F9091}">
      <dsp:nvSpPr>
        <dsp:cNvPr id="0" name=""/>
        <dsp:cNvSpPr/>
      </dsp:nvSpPr>
      <dsp:spPr>
        <a:xfrm>
          <a:off x="6690345" y="1586236"/>
          <a:ext cx="1591716" cy="1178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Based on approval only, receiver bank will update the balance of </a:t>
          </a:r>
          <a:r>
            <a:rPr lang="en-US" sz="1400" kern="1200" dirty="0" err="1">
              <a:latin typeface="Calibri Light" panose="020F0302020204030204"/>
            </a:rPr>
            <a:t>receiveraccountno</a:t>
          </a:r>
          <a:endParaRPr lang="en-US" sz="1400" kern="1200" dirty="0">
            <a:latin typeface="Calibri Light" panose="020F0302020204030204"/>
          </a:endParaRPr>
        </a:p>
      </dsp:txBody>
      <dsp:txXfrm>
        <a:off x="6724873" y="1620764"/>
        <a:ext cx="1522660" cy="1109809"/>
      </dsp:txXfrm>
    </dsp:sp>
    <dsp:sp modelId="{8F6676C1-837C-46AE-9995-6AA0138F38D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41233" y="2057245"/>
        <a:ext cx="236210" cy="236847"/>
      </dsp:txXfrm>
    </dsp:sp>
    <dsp:sp modelId="{9163B191-B33C-419D-B132-F6843BC1DB36}">
      <dsp:nvSpPr>
        <dsp:cNvPr id="0" name=""/>
        <dsp:cNvSpPr/>
      </dsp:nvSpPr>
      <dsp:spPr>
        <a:xfrm>
          <a:off x="8918748" y="1586236"/>
          <a:ext cx="1591716" cy="1178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Receiver checks the balance</a:t>
          </a:r>
        </a:p>
      </dsp:txBody>
      <dsp:txXfrm>
        <a:off x="8953276" y="1620764"/>
        <a:ext cx="1522660" cy="1109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2D539-B822-4350-9C0B-1C7417DAA70C}">
      <dsp:nvSpPr>
        <dsp:cNvPr id="0" name=""/>
        <dsp:cNvSpPr/>
      </dsp:nvSpPr>
      <dsp:spPr>
        <a:xfrm>
          <a:off x="3125" y="1085991"/>
          <a:ext cx="3047180" cy="720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Senderbank</a:t>
          </a:r>
          <a:endParaRPr lang="en-US" sz="2500" kern="1200" dirty="0"/>
        </a:p>
      </dsp:txBody>
      <dsp:txXfrm>
        <a:off x="3125" y="1085991"/>
        <a:ext cx="3047180" cy="720000"/>
      </dsp:txXfrm>
    </dsp:sp>
    <dsp:sp modelId="{DF44C485-543D-44BA-ADC6-32BF1DFF8B9C}">
      <dsp:nvSpPr>
        <dsp:cNvPr id="0" name=""/>
        <dsp:cNvSpPr/>
      </dsp:nvSpPr>
      <dsp:spPr>
        <a:xfrm>
          <a:off x="3125" y="1805991"/>
          <a:ext cx="3047180" cy="19343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Senderaccountno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Balance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denomination</a:t>
          </a:r>
        </a:p>
      </dsp:txBody>
      <dsp:txXfrm>
        <a:off x="3125" y="1805991"/>
        <a:ext cx="3047180" cy="1934367"/>
      </dsp:txXfrm>
    </dsp:sp>
    <dsp:sp modelId="{1B61DF71-4BCB-45A3-8A54-6207505FD48E}">
      <dsp:nvSpPr>
        <dsp:cNvPr id="0" name=""/>
        <dsp:cNvSpPr/>
      </dsp:nvSpPr>
      <dsp:spPr>
        <a:xfrm>
          <a:off x="3476911" y="1085991"/>
          <a:ext cx="3047180" cy="720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Central Bank System</a:t>
          </a:r>
        </a:p>
      </dsp:txBody>
      <dsp:txXfrm>
        <a:off x="3476911" y="1085991"/>
        <a:ext cx="3047180" cy="720000"/>
      </dsp:txXfrm>
    </dsp:sp>
    <dsp:sp modelId="{CC1BB6EA-5E05-4AE2-A25D-655AA74B97D5}">
      <dsp:nvSpPr>
        <dsp:cNvPr id="0" name=""/>
        <dsp:cNvSpPr/>
      </dsp:nvSpPr>
      <dsp:spPr>
        <a:xfrm>
          <a:off x="3476911" y="1805991"/>
          <a:ext cx="3047180" cy="19343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Transaction ID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Senderaccountno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Recevieraccountno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value</a:t>
          </a:r>
        </a:p>
      </dsp:txBody>
      <dsp:txXfrm>
        <a:off x="3476911" y="1805991"/>
        <a:ext cx="3047180" cy="1934367"/>
      </dsp:txXfrm>
    </dsp:sp>
    <dsp:sp modelId="{D7BEF273-144E-4FCE-9316-153CAFF8F4FD}">
      <dsp:nvSpPr>
        <dsp:cNvPr id="0" name=""/>
        <dsp:cNvSpPr/>
      </dsp:nvSpPr>
      <dsp:spPr>
        <a:xfrm>
          <a:off x="6953822" y="1085991"/>
          <a:ext cx="3047180" cy="720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libri Light" panose="020F0302020204030204"/>
            </a:rPr>
            <a:t>Receiverbank</a:t>
          </a:r>
          <a:endParaRPr lang="en-US" sz="2500" kern="1200" dirty="0"/>
        </a:p>
      </dsp:txBody>
      <dsp:txXfrm>
        <a:off x="6953822" y="1085991"/>
        <a:ext cx="3047180" cy="720000"/>
      </dsp:txXfrm>
    </dsp:sp>
    <dsp:sp modelId="{AFAA139D-3D77-45DE-AE46-DDDE13BFDAE6}">
      <dsp:nvSpPr>
        <dsp:cNvPr id="0" name=""/>
        <dsp:cNvSpPr/>
      </dsp:nvSpPr>
      <dsp:spPr>
        <a:xfrm>
          <a:off x="6950697" y="1805991"/>
          <a:ext cx="3047180" cy="193436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Receiveraccountno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Balance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denomination</a:t>
          </a:r>
        </a:p>
      </dsp:txBody>
      <dsp:txXfrm>
        <a:off x="6950697" y="1805991"/>
        <a:ext cx="3047180" cy="1934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1T18:38:0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0526-F497-3486-CF40-436D3252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93CED-F02A-3600-AB80-E36620D6F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934A-1538-7653-A459-2E2D4EA3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FC82-FA33-1090-7A42-1E57C325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BC01-D2E6-3949-A61B-1CA6A3F0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AEF2-1904-D9DF-F863-26D9E0EC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006B-6A9A-D8D1-FB58-DC92EDB8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D587-CFF2-7A1C-8CC2-CD764BF4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D294-4FF9-5079-BF1B-1971DD2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448DB-F1D7-9DA1-AEDC-179A0AFB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184-79C1-525C-AEB2-BA5DEB79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EAF35-BAB1-4DCF-A5DB-459D8CC7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CD73-683D-665F-7BC6-98624C99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A573-0AF0-8A1B-66AC-3B500AC7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A260-23A9-E408-E7EF-167D9A8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B004-7064-253B-6DE4-91C394A4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C1AA-DA58-3649-BC76-5AAD8ADF8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1933-5E08-583C-32A0-430015E3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A622-45CB-592C-2D61-EB242423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DF0E-817B-FC07-0F0C-E1D7C598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2101A-D463-1B8D-FE8E-20301AA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3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9061-024A-3FED-24EE-C59C3336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B654-1840-C7B5-AFA5-2DD22411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01FC-31DF-9F37-7F2F-A857F32FA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B299B-676C-5EBD-7B47-06C1B3DD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8077A-9DDD-B80F-0DEE-7E47C132C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0639B-E240-BA67-1B84-D5D7BDE5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C73AA-0A6E-C5A2-2DBA-F4A4C52F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A8A59-A3E8-F8B5-68A6-23E7599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8621-EAFC-F96A-7CB1-3DDFAD5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59429-D52F-4892-3583-F0262F9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43C46-7857-4E50-6F72-2EE2A41D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6B478-5A4D-FD25-B95A-7C9BAC73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1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5A958-F05A-E80F-2408-C4AD772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EAEDA-1D4E-8B90-0B7B-F7A52E8A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F7CA2-4572-8BF3-98E7-520B45A7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2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167D-B0EB-4720-2B1E-C429F1E7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57FA-9335-D258-7B22-65ED15F3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A4F96-CA38-B773-16E2-CD2A719B9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8DA45-50BC-347D-12D4-3FE943F2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2194A-F315-A2B8-C8B4-51B457F7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57D9-7A0F-339D-4B8C-88753A24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EEBD-4148-E6FC-D32C-4AE4FF93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DCAD1-E38D-6555-D7E6-D97144799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DDB9-96B2-8AC4-4E01-25DCD044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6C98-C239-1F13-E483-8C1AEB62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A3E0-500B-DDB2-A2C0-8C1813AE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5DE4-2D67-CE18-A3CE-EF71209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1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E81-71FB-3DAB-D72A-59AF4F2B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45D5-D076-3542-8B2B-6EAC47185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E04F-F34D-FB70-36DF-FEEA11DF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EE36-010A-1686-5059-23584436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9397-1829-A913-3C89-5F71D1B6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14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765E1-4DAF-D562-808B-908925D0F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B28E1-4D2E-4A82-8B10-3CB77B0D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05A3-D835-A8A7-04A0-2885FC54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D313-AE7A-6B07-5329-10E8F01E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A3DC-5B24-B3A0-7E4F-DB7DF03D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07DC8-21FF-7DC6-4F60-D722628D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BE22-5593-AF6C-5F4F-0402D8C6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C872-A75F-3239-AC7C-8EF28EA7C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B6D0-23B6-41A1-B844-7C4B7541722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F596-06DB-8213-49F1-89B28BC68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9A08-FA25-F81A-B991-F4B89AEB9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A0BE-A544-4BE8-946D-3F83CFD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tinder.singh@npci.org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Cross-Border transaction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68F92-65D4-04FA-9D1F-15265DBEE0D1}"/>
              </a:ext>
            </a:extLst>
          </p:cNvPr>
          <p:cNvSpPr txBox="1"/>
          <p:nvPr/>
        </p:nvSpPr>
        <p:spPr>
          <a:xfrm>
            <a:off x="4092437" y="5246528"/>
            <a:ext cx="42128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Ratinder</a:t>
            </a:r>
            <a:r>
              <a:rPr lang="en-US">
                <a:cs typeface="Calibri"/>
              </a:rPr>
              <a:t> Singh</a:t>
            </a:r>
          </a:p>
          <a:p>
            <a:r>
              <a:rPr lang="en-US" dirty="0">
                <a:cs typeface="Calibri"/>
                <a:hlinkClick r:id="rId2"/>
              </a:rPr>
              <a:t>Ratinder.singh@npci.org.in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Emp. code-24203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3A91-FD1B-E6D8-98E7-5455BDCB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7E92-A303-4986-D7B2-042517BE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190750" algn="l"/>
              </a:tabLst>
            </a:pPr>
            <a:r>
              <a:rPr lang="en-US" sz="180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rates in foreign exchange central bank would have been nice, which will fetch current rates only. Here in this project, rates were statically fixed.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190750" algn="l"/>
              </a:tabLst>
            </a:pPr>
            <a:r>
              <a:rPr lang="en-US" sz="180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to be followed, when status is false. Allowing capability of central bank to reject a money transfer request.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190750" algn="l"/>
              </a:tabLst>
            </a:pPr>
            <a:r>
              <a:rPr lang="en-US" sz="180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Inclusion of UI for better user experience.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2190750" algn="l"/>
              </a:tabLst>
            </a:pPr>
            <a:r>
              <a:rPr lang="en-US" sz="1800" kern="1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banks intricacies, for better view of complex management.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110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8F00-D31F-8674-B14E-29B769C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EFC-8B66-BA24-1CDC-36C15F97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transacting internationally with cost-effective and fast approach.</a:t>
            </a:r>
            <a:endParaRPr lang="en-US" dirty="0">
              <a:cs typeface="Calibri"/>
            </a:endParaRPr>
          </a:p>
          <a:p>
            <a:r>
              <a:rPr lang="en-US" dirty="0"/>
              <a:t>Transparent process is required.</a:t>
            </a:r>
            <a:endParaRPr lang="en-US" dirty="0">
              <a:cs typeface="Calibri"/>
            </a:endParaRPr>
          </a:p>
          <a:p>
            <a:r>
              <a:rPr lang="en-US" dirty="0"/>
              <a:t>Distributed energy resources optimal utilization and diversified secure platform.</a:t>
            </a:r>
          </a:p>
          <a:p>
            <a:r>
              <a:rPr lang="en-US" dirty="0"/>
              <a:t>A peer-to-peer model</a:t>
            </a:r>
          </a:p>
        </p:txBody>
      </p:sp>
    </p:spTree>
    <p:extLst>
      <p:ext uri="{BB962C8B-B14F-4D97-AF65-F5344CB8AC3E}">
        <p14:creationId xmlns:p14="http://schemas.microsoft.com/office/powerpoint/2010/main" val="141330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A3A-F6D2-109A-3F84-675DF5A1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B564-E035-6276-2FA4-257F9D28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Blockchain technology usage to implement distributed ledger for secure, transparent and </a:t>
            </a:r>
            <a:r>
              <a:rPr lang="en-US" dirty="0" err="1"/>
              <a:t>traceble</a:t>
            </a:r>
            <a:r>
              <a:rPr lang="en-US" dirty="0"/>
              <a:t> system.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platform for common space for all the </a:t>
            </a:r>
            <a:r>
              <a:rPr lang="en-US" dirty="0" err="1">
                <a:cs typeface="Calibri"/>
              </a:rPr>
              <a:t>organisations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Dilema</a:t>
            </a:r>
            <a:r>
              <a:rPr lang="en-US" dirty="0">
                <a:cs typeface="Calibri"/>
              </a:rPr>
              <a:t> of slow process of international transaction is eliminated.</a:t>
            </a:r>
          </a:p>
          <a:p>
            <a:r>
              <a:rPr lang="en-US" dirty="0">
                <a:cs typeface="Calibri"/>
              </a:rPr>
              <a:t>Hinders the fault and problems faced with failed payments.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29CDCA-B5A9-3755-57C5-F1DE7CB861E5}"/>
                  </a:ext>
                </a:extLst>
              </p14:cNvPr>
              <p14:cNvContentPartPr/>
              <p14:nvPr/>
            </p14:nvContentPartPr>
            <p14:xfrm>
              <a:off x="4275583" y="29658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29CDCA-B5A9-3755-57C5-F1DE7CB86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6583" y="295683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2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6C5E-11D7-27D4-F75B-BDF6548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768E3-40A6-122E-EB05-32EEE2F9B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388745"/>
            <a:ext cx="11653520" cy="4967394"/>
          </a:xfrm>
        </p:spPr>
      </p:pic>
    </p:spTree>
    <p:extLst>
      <p:ext uri="{BB962C8B-B14F-4D97-AF65-F5344CB8AC3E}">
        <p14:creationId xmlns:p14="http://schemas.microsoft.com/office/powerpoint/2010/main" val="422304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05D6-DCB7-9AA3-66FC-29BAAC37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Workflow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EF4DADB-4272-26F2-9F57-B5F47480F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193172"/>
              </p:ext>
            </p:extLst>
          </p:nvPr>
        </p:nvGraphicFramePr>
        <p:xfrm>
          <a:off x="759372" y="16241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55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1430-AC45-8845-3AF3-ADA0808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Assets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E448CFA-56C4-A9F0-77D0-CEAC72D2E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91708"/>
              </p:ext>
            </p:extLst>
          </p:nvPr>
        </p:nvGraphicFramePr>
        <p:xfrm>
          <a:off x="1063763" y="1227991"/>
          <a:ext cx="10001003" cy="4826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65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9BD2-F15C-B111-64A4-F7DB2B4A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Participants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74DE2-CCC6-EC95-A53E-F4DAC8FE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Country Banks</a:t>
            </a:r>
            <a:endParaRPr lang="en-US" dirty="0"/>
          </a:p>
          <a:p>
            <a:r>
              <a:rPr lang="en-US" dirty="0">
                <a:cs typeface="Calibri"/>
              </a:rPr>
              <a:t>Sender, receiver</a:t>
            </a:r>
          </a:p>
          <a:p>
            <a:r>
              <a:rPr lang="en-US" dirty="0">
                <a:cs typeface="Calibri"/>
              </a:rPr>
              <a:t>Central Banking authority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38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B40E-FD0D-6CCE-B651-AD9F64CB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Transactions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1115-BF6D-AD29-F883-4CACF9A1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Monetary transactions, debit only</a:t>
            </a:r>
          </a:p>
          <a:p>
            <a:r>
              <a:rPr lang="en-US" dirty="0">
                <a:cs typeface="Calibri"/>
              </a:rPr>
              <a:t>Transaction request raised by sender</a:t>
            </a:r>
          </a:p>
          <a:p>
            <a:r>
              <a:rPr lang="en-US" dirty="0">
                <a:cs typeface="Calibri"/>
              </a:rPr>
              <a:t>Transaction processed and intimated to central authority</a:t>
            </a:r>
          </a:p>
          <a:p>
            <a:r>
              <a:rPr lang="en-US" dirty="0">
                <a:cs typeface="Calibri"/>
              </a:rPr>
              <a:t>Request of transaction implied to receiver's bank</a:t>
            </a:r>
          </a:p>
        </p:txBody>
      </p:sp>
    </p:spTree>
    <p:extLst>
      <p:ext uri="{BB962C8B-B14F-4D97-AF65-F5344CB8AC3E}">
        <p14:creationId xmlns:p14="http://schemas.microsoft.com/office/powerpoint/2010/main" val="93526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DDF7-0A2C-A6A4-2910-041AC5B5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PDC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2339-5F22-2FFE-A4C4-31FAEEA1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Accessing certain personal information , balance of sender and receiver with their respective banks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1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Office Theme</vt:lpstr>
      <vt:lpstr>Cross-Border transaction Platform</vt:lpstr>
      <vt:lpstr>Use case </vt:lpstr>
      <vt:lpstr>Solution</vt:lpstr>
      <vt:lpstr>Workflow</vt:lpstr>
      <vt:lpstr>Workflow</vt:lpstr>
      <vt:lpstr>Assets</vt:lpstr>
      <vt:lpstr>Participants</vt:lpstr>
      <vt:lpstr>Transactions</vt:lpstr>
      <vt:lpstr>PDC implementation</vt:lpstr>
      <vt:lpstr>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Ratinder Singh</dc:creator>
  <cp:lastModifiedBy>Ratinder Singh</cp:lastModifiedBy>
  <cp:revision>154</cp:revision>
  <dcterms:created xsi:type="dcterms:W3CDTF">2013-07-15T20:26:40Z</dcterms:created>
  <dcterms:modified xsi:type="dcterms:W3CDTF">2023-06-13T10:16:27Z</dcterms:modified>
</cp:coreProperties>
</file>