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8"/>
  </p:notesMasterIdLst>
  <p:sldIdLst>
    <p:sldId id="300" r:id="rId3"/>
    <p:sldId id="302" r:id="rId4"/>
    <p:sldId id="301" r:id="rId5"/>
    <p:sldId id="303" r:id="rId6"/>
    <p:sldId id="307" r:id="rId7"/>
    <p:sldId id="306" r:id="rId8"/>
    <p:sldId id="304" r:id="rId9"/>
    <p:sldId id="299" r:id="rId10"/>
    <p:sldId id="305" r:id="rId11"/>
    <p:sldId id="308" r:id="rId12"/>
    <p:sldId id="270" r:id="rId13"/>
    <p:sldId id="309" r:id="rId14"/>
    <p:sldId id="311" r:id="rId15"/>
    <p:sldId id="313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5FFC2A38-26FA-47C0-A7F9-ED53A4B4FC12}">
          <p14:sldIdLst>
            <p14:sldId id="300"/>
          </p14:sldIdLst>
        </p14:section>
        <p14:section name="Batch Correction" id="{2496B31B-EF90-42CC-8AD6-F3105BAA4E06}">
          <p14:sldIdLst>
            <p14:sldId id="302"/>
            <p14:sldId id="301"/>
          </p14:sldIdLst>
        </p14:section>
        <p14:section name="Cell Types" id="{5070BAD5-2E0C-4E41-93C6-6F90A681B1ED}">
          <p14:sldIdLst>
            <p14:sldId id="303"/>
            <p14:sldId id="307"/>
            <p14:sldId id="306"/>
            <p14:sldId id="304"/>
            <p14:sldId id="299"/>
            <p14:sldId id="305"/>
            <p14:sldId id="308"/>
          </p14:sldIdLst>
        </p14:section>
        <p14:section name="Benchmarks" id="{A53213C4-06D7-49A7-8641-1D93E7A0AAC2}">
          <p14:sldIdLst>
            <p14:sldId id="270"/>
            <p14:sldId id="309"/>
            <p14:sldId id="311"/>
          </p14:sldIdLst>
        </p14:section>
        <p14:section name="Sex Testing" id="{BD4E6B7C-5DD9-49BE-B343-3098E3B09DCA}">
          <p14:sldIdLst>
            <p14:sldId id="313"/>
            <p14:sldId id="31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D8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926EF7D-0223-4020-9E1A-C5A9902DEBC5}" v="8" dt="2024-06-03T14:32:44.5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67" autoAdjust="0"/>
    <p:restoredTop sz="94660"/>
  </p:normalViewPr>
  <p:slideViewPr>
    <p:cSldViewPr snapToGrid="0">
      <p:cViewPr varScale="1">
        <p:scale>
          <a:sx n="84" d="100"/>
          <a:sy n="84" d="100"/>
        </p:scale>
        <p:origin x="91" y="14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microsoft.com/office/2015/10/relationships/revisionInfo" Target="revisionInfo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microsoft.com/office/2016/11/relationships/changesInfo" Target="changesInfos/changesInfo1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kolai Tennant" userId="8f3d9214055fe5d2" providerId="LiveId" clId="{C22055A7-C6F3-4D9F-97BE-0618BD3BF115}"/>
    <pc:docChg chg="custSel modSld sldOrd">
      <pc:chgData name="Nikolai Tennant" userId="8f3d9214055fe5d2" providerId="LiveId" clId="{C22055A7-C6F3-4D9F-97BE-0618BD3BF115}" dt="2024-01-29T20:00:54.493" v="201" actId="20577"/>
      <pc:docMkLst>
        <pc:docMk/>
      </pc:docMkLst>
      <pc:sldChg chg="addSp delSp modSp mod">
        <pc:chgData name="Nikolai Tennant" userId="8f3d9214055fe5d2" providerId="LiveId" clId="{C22055A7-C6F3-4D9F-97BE-0618BD3BF115}" dt="2024-01-29T18:24:14.593" v="22" actId="14100"/>
        <pc:sldMkLst>
          <pc:docMk/>
          <pc:sldMk cId="3638854482" sldId="295"/>
        </pc:sldMkLst>
        <pc:spChg chg="add del">
          <ac:chgData name="Nikolai Tennant" userId="8f3d9214055fe5d2" providerId="LiveId" clId="{C22055A7-C6F3-4D9F-97BE-0618BD3BF115}" dt="2024-01-29T18:23:37.177" v="1" actId="478"/>
          <ac:spMkLst>
            <pc:docMk/>
            <pc:sldMk cId="3638854482" sldId="295"/>
            <ac:spMk id="7" creationId="{0C21E577-6862-865E-33F2-2BA844000452}"/>
          </ac:spMkLst>
        </pc:spChg>
        <pc:spChg chg="mod">
          <ac:chgData name="Nikolai Tennant" userId="8f3d9214055fe5d2" providerId="LiveId" clId="{C22055A7-C6F3-4D9F-97BE-0618BD3BF115}" dt="2024-01-29T18:24:14.593" v="22" actId="14100"/>
          <ac:spMkLst>
            <pc:docMk/>
            <pc:sldMk cId="3638854482" sldId="295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23:49.750" v="8" actId="1076"/>
          <ac:picMkLst>
            <pc:docMk/>
            <pc:sldMk cId="3638854482" sldId="295"/>
            <ac:picMk id="9" creationId="{F7A23FFF-E824-697D-D727-4F908C68E929}"/>
          </ac:picMkLst>
        </pc:picChg>
      </pc:sldChg>
      <pc:sldChg chg="addSp modSp mod">
        <pc:chgData name="Nikolai Tennant" userId="8f3d9214055fe5d2" providerId="LiveId" clId="{C22055A7-C6F3-4D9F-97BE-0618BD3BF115}" dt="2024-01-29T20:00:54.493" v="201" actId="20577"/>
        <pc:sldMkLst>
          <pc:docMk/>
          <pc:sldMk cId="3049326848" sldId="296"/>
        </pc:sldMkLst>
        <pc:spChg chg="mod">
          <ac:chgData name="Nikolai Tennant" userId="8f3d9214055fe5d2" providerId="LiveId" clId="{C22055A7-C6F3-4D9F-97BE-0618BD3BF115}" dt="2024-01-29T19:07:02.414" v="94" actId="20577"/>
          <ac:spMkLst>
            <pc:docMk/>
            <pc:sldMk cId="3049326848" sldId="296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20:00:54.493" v="201" actId="20577"/>
          <ac:spMkLst>
            <pc:docMk/>
            <pc:sldMk cId="3049326848" sldId="296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15:55.963" v="107" actId="20577"/>
          <ac:spMkLst>
            <pc:docMk/>
            <pc:sldMk cId="3049326848" sldId="296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9:07:05.223" v="95" actId="1076"/>
          <ac:picMkLst>
            <pc:docMk/>
            <pc:sldMk cId="3049326848" sldId="296"/>
            <ac:picMk id="7" creationId="{E5C7A4B8-5A95-FF3F-05DA-6B8EEB72376D}"/>
          </ac:picMkLst>
        </pc:picChg>
        <pc:picChg chg="add mod">
          <ac:chgData name="Nikolai Tennant" userId="8f3d9214055fe5d2" providerId="LiveId" clId="{C22055A7-C6F3-4D9F-97BE-0618BD3BF115}" dt="2024-01-29T19:16:00.220" v="108" actId="1076"/>
          <ac:picMkLst>
            <pc:docMk/>
            <pc:sldMk cId="3049326848" sldId="296"/>
            <ac:picMk id="11" creationId="{EA53191E-3D1E-1A3D-EA32-25CBA50D23C6}"/>
          </ac:picMkLst>
        </pc:picChg>
        <pc:picChg chg="add mod">
          <ac:chgData name="Nikolai Tennant" userId="8f3d9214055fe5d2" providerId="LiveId" clId="{C22055A7-C6F3-4D9F-97BE-0618BD3BF115}" dt="2024-01-29T20:00:39.611" v="195" actId="1076"/>
          <ac:picMkLst>
            <pc:docMk/>
            <pc:sldMk cId="3049326848" sldId="296"/>
            <ac:picMk id="14" creationId="{463A2069-CFEF-31D0-7D76-DFB3AE1DFE81}"/>
          </ac:picMkLst>
        </pc:picChg>
      </pc:sldChg>
      <pc:sldChg chg="addSp modSp mod ord">
        <pc:chgData name="Nikolai Tennant" userId="8f3d9214055fe5d2" providerId="LiveId" clId="{C22055A7-C6F3-4D9F-97BE-0618BD3BF115}" dt="2024-01-29T19:47:29.568" v="166" actId="20577"/>
        <pc:sldMkLst>
          <pc:docMk/>
          <pc:sldMk cId="3291901738" sldId="297"/>
        </pc:sldMkLst>
        <pc:spChg chg="mod">
          <ac:chgData name="Nikolai Tennant" userId="8f3d9214055fe5d2" providerId="LiveId" clId="{C22055A7-C6F3-4D9F-97BE-0618BD3BF115}" dt="2024-01-29T18:45:34.920" v="71" actId="20577"/>
          <ac:spMkLst>
            <pc:docMk/>
            <pc:sldMk cId="3291901738" sldId="297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47:29.568" v="166" actId="20577"/>
          <ac:spMkLst>
            <pc:docMk/>
            <pc:sldMk cId="3291901738" sldId="297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43:03.932" v="156" actId="20577"/>
          <ac:spMkLst>
            <pc:docMk/>
            <pc:sldMk cId="3291901738" sldId="297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45:21.064" v="67" actId="1076"/>
          <ac:picMkLst>
            <pc:docMk/>
            <pc:sldMk cId="3291901738" sldId="297"/>
            <ac:picMk id="7" creationId="{BC7B429E-7E06-CA7E-968B-B0CE506363F4}"/>
          </ac:picMkLst>
        </pc:picChg>
        <pc:picChg chg="add mod">
          <ac:chgData name="Nikolai Tennant" userId="8f3d9214055fe5d2" providerId="LiveId" clId="{C22055A7-C6F3-4D9F-97BE-0618BD3BF115}" dt="2024-01-29T19:42:46.779" v="151" actId="1076"/>
          <ac:picMkLst>
            <pc:docMk/>
            <pc:sldMk cId="3291901738" sldId="297"/>
            <ac:picMk id="11" creationId="{A1D86F2D-73CA-39B1-3378-B7A810A263A3}"/>
          </ac:picMkLst>
        </pc:picChg>
        <pc:picChg chg="add mod">
          <ac:chgData name="Nikolai Tennant" userId="8f3d9214055fe5d2" providerId="LiveId" clId="{C22055A7-C6F3-4D9F-97BE-0618BD3BF115}" dt="2024-01-29T19:47:19.337" v="162" actId="1076"/>
          <ac:picMkLst>
            <pc:docMk/>
            <pc:sldMk cId="3291901738" sldId="297"/>
            <ac:picMk id="14" creationId="{00A170BC-88B5-FF2E-8D25-F8E7BD4D89BC}"/>
          </ac:picMkLst>
        </pc:picChg>
      </pc:sldChg>
      <pc:sldChg chg="addSp modSp mod ord">
        <pc:chgData name="Nikolai Tennant" userId="8f3d9214055fe5d2" providerId="LiveId" clId="{C22055A7-C6F3-4D9F-97BE-0618BD3BF115}" dt="2024-01-29T19:56:36.894" v="188" actId="1076"/>
        <pc:sldMkLst>
          <pc:docMk/>
          <pc:sldMk cId="4209808533" sldId="298"/>
        </pc:sldMkLst>
        <pc:spChg chg="mod">
          <ac:chgData name="Nikolai Tennant" userId="8f3d9214055fe5d2" providerId="LiveId" clId="{C22055A7-C6F3-4D9F-97BE-0618BD3BF115}" dt="2024-01-29T18:56:13.027" v="80" actId="20577"/>
          <ac:spMkLst>
            <pc:docMk/>
            <pc:sldMk cId="4209808533" sldId="298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56:20.925" v="181" actId="20577"/>
          <ac:spMkLst>
            <pc:docMk/>
            <pc:sldMk cId="4209808533" sldId="298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25:05.523" v="120" actId="14100"/>
          <ac:spMkLst>
            <pc:docMk/>
            <pc:sldMk cId="4209808533" sldId="298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56:17.350" v="82" actId="1076"/>
          <ac:picMkLst>
            <pc:docMk/>
            <pc:sldMk cId="4209808533" sldId="298"/>
            <ac:picMk id="7" creationId="{4BA5E19F-EFE1-CE6F-C408-89DF7FD9D236}"/>
          </ac:picMkLst>
        </pc:picChg>
        <pc:picChg chg="add mod">
          <ac:chgData name="Nikolai Tennant" userId="8f3d9214055fe5d2" providerId="LiveId" clId="{C22055A7-C6F3-4D9F-97BE-0618BD3BF115}" dt="2024-01-29T19:25:10.476" v="121" actId="1076"/>
          <ac:picMkLst>
            <pc:docMk/>
            <pc:sldMk cId="4209808533" sldId="298"/>
            <ac:picMk id="11" creationId="{EB34258A-14BB-59FB-ED5E-08CD3CF755CD}"/>
          </ac:picMkLst>
        </pc:picChg>
        <pc:picChg chg="add mod">
          <ac:chgData name="Nikolai Tennant" userId="8f3d9214055fe5d2" providerId="LiveId" clId="{C22055A7-C6F3-4D9F-97BE-0618BD3BF115}" dt="2024-01-29T19:56:36.894" v="188" actId="1076"/>
          <ac:picMkLst>
            <pc:docMk/>
            <pc:sldMk cId="4209808533" sldId="298"/>
            <ac:picMk id="14" creationId="{294A6B54-996A-8940-67AF-6631CE8DAC56}"/>
          </ac:picMkLst>
        </pc:picChg>
      </pc:sldChg>
      <pc:sldChg chg="addSp modSp mod ord">
        <pc:chgData name="Nikolai Tennant" userId="8f3d9214055fe5d2" providerId="LiveId" clId="{C22055A7-C6F3-4D9F-97BE-0618BD3BF115}" dt="2024-01-29T19:52:07.850" v="177" actId="1076"/>
        <pc:sldMkLst>
          <pc:docMk/>
          <pc:sldMk cId="1449840937" sldId="299"/>
        </pc:sldMkLst>
        <pc:spChg chg="mod">
          <ac:chgData name="Nikolai Tennant" userId="8f3d9214055fe5d2" providerId="LiveId" clId="{C22055A7-C6F3-4D9F-97BE-0618BD3BF115}" dt="2024-01-29T18:32:41.152" v="54" actId="20577"/>
          <ac:spMkLst>
            <pc:docMk/>
            <pc:sldMk cId="1449840937" sldId="299"/>
            <ac:spMk id="9" creationId="{1B99E66C-807A-0A26-BB1A-8BACEB0EED19}"/>
          </ac:spMkLst>
        </pc:spChg>
        <pc:spChg chg="mod">
          <ac:chgData name="Nikolai Tennant" userId="8f3d9214055fe5d2" providerId="LiveId" clId="{C22055A7-C6F3-4D9F-97BE-0618BD3BF115}" dt="2024-01-29T19:51:58.099" v="172" actId="20577"/>
          <ac:spMkLst>
            <pc:docMk/>
            <pc:sldMk cId="1449840937" sldId="299"/>
            <ac:spMk id="10" creationId="{669F4FBC-B1BA-38D2-C82F-E04394F0E3CF}"/>
          </ac:spMkLst>
        </pc:spChg>
        <pc:spChg chg="mod">
          <ac:chgData name="Nikolai Tennant" userId="8f3d9214055fe5d2" providerId="LiveId" clId="{C22055A7-C6F3-4D9F-97BE-0618BD3BF115}" dt="2024-01-29T19:34:12.695" v="133" actId="14100"/>
          <ac:spMkLst>
            <pc:docMk/>
            <pc:sldMk cId="1449840937" sldId="299"/>
            <ac:spMk id="13" creationId="{45390D7C-6902-745E-E28E-313200F9AD33}"/>
          </ac:spMkLst>
        </pc:spChg>
        <pc:picChg chg="add mod">
          <ac:chgData name="Nikolai Tennant" userId="8f3d9214055fe5d2" providerId="LiveId" clId="{C22055A7-C6F3-4D9F-97BE-0618BD3BF115}" dt="2024-01-29T18:58:23.538" v="83" actId="1076"/>
          <ac:picMkLst>
            <pc:docMk/>
            <pc:sldMk cId="1449840937" sldId="299"/>
            <ac:picMk id="7" creationId="{115C46AC-15D6-5D0B-782F-0265CC4FF7BC}"/>
          </ac:picMkLst>
        </pc:picChg>
        <pc:picChg chg="add mod">
          <ac:chgData name="Nikolai Tennant" userId="8f3d9214055fe5d2" providerId="LiveId" clId="{C22055A7-C6F3-4D9F-97BE-0618BD3BF115}" dt="2024-01-29T19:33:56.792" v="128" actId="1076"/>
          <ac:picMkLst>
            <pc:docMk/>
            <pc:sldMk cId="1449840937" sldId="299"/>
            <ac:picMk id="11" creationId="{00B25364-0696-4007-834D-7E6BA02070E0}"/>
          </ac:picMkLst>
        </pc:picChg>
        <pc:picChg chg="add mod">
          <ac:chgData name="Nikolai Tennant" userId="8f3d9214055fe5d2" providerId="LiveId" clId="{C22055A7-C6F3-4D9F-97BE-0618BD3BF115}" dt="2024-01-29T19:52:07.850" v="177" actId="1076"/>
          <ac:picMkLst>
            <pc:docMk/>
            <pc:sldMk cId="1449840937" sldId="299"/>
            <ac:picMk id="14" creationId="{16960E4E-674E-7F9E-9C08-AF02A46CD0AC}"/>
          </ac:picMkLst>
        </pc:picChg>
      </pc:sldChg>
    </pc:docChg>
  </pc:docChgLst>
  <pc:docChgLst>
    <pc:chgData name="Nikolai Tennant" userId="8f3d9214055fe5d2" providerId="LiveId" clId="{0EFC2FBE-EDD3-4678-956D-DED40DC37F7A}"/>
    <pc:docChg chg="undo custSel addSld delSld modSld sldOrd addSection modSection">
      <pc:chgData name="Nikolai Tennant" userId="8f3d9214055fe5d2" providerId="LiveId" clId="{0EFC2FBE-EDD3-4678-956D-DED40DC37F7A}" dt="2024-03-25T23:45:25.964" v="1731" actId="47"/>
      <pc:docMkLst>
        <pc:docMk/>
      </pc:docMkLst>
      <pc:sldChg chg="addSp delSp modSp add del mod">
        <pc:chgData name="Nikolai Tennant" userId="8f3d9214055fe5d2" providerId="LiveId" clId="{0EFC2FBE-EDD3-4678-956D-DED40DC37F7A}" dt="2024-03-25T21:25:39.796" v="1648" actId="20577"/>
        <pc:sldMkLst>
          <pc:docMk/>
          <pc:sldMk cId="0" sldId="270"/>
        </pc:sldMkLst>
        <pc:spChg chg="add del mod">
          <ac:chgData name="Nikolai Tennant" userId="8f3d9214055fe5d2" providerId="LiveId" clId="{0EFC2FBE-EDD3-4678-956D-DED40DC37F7A}" dt="2024-03-25T21:24:32.143" v="1618" actId="478"/>
          <ac:spMkLst>
            <pc:docMk/>
            <pc:sldMk cId="0" sldId="270"/>
            <ac:spMk id="3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21.006" v="1637" actId="20577"/>
          <ac:spMkLst>
            <pc:docMk/>
            <pc:sldMk cId="0" sldId="270"/>
            <ac:spMk id="7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24.764" v="1639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28.281" v="1641" actId="20577"/>
          <ac:spMkLst>
            <pc:docMk/>
            <pc:sldMk cId="0" sldId="270"/>
            <ac:spMk id="9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31.927" v="1643" actId="20577"/>
          <ac:spMkLst>
            <pc:docMk/>
            <pc:sldMk cId="0" sldId="270"/>
            <ac:spMk id="10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25:39.796" v="1648" actId="20577"/>
          <ac:spMkLst>
            <pc:docMk/>
            <pc:sldMk cId="0" sldId="270"/>
            <ac:spMk id="11" creationId="{00000000-0000-0000-0000-000000000000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3" creationId="{401E83E2-C0EB-4D93-D5B0-9765BAF4F48A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4" creationId="{A49EA221-78E3-E6AD-E9AF-4E736430B686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5" creationId="{7A1F93D5-D779-36A9-D32E-127CAE829FD7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6" creationId="{D3474448-13D5-F12D-FA5D-35CEA50714B0}"/>
          </ac:spMkLst>
        </pc:spChg>
        <pc:spChg chg="add mod">
          <ac:chgData name="Nikolai Tennant" userId="8f3d9214055fe5d2" providerId="LiveId" clId="{0EFC2FBE-EDD3-4678-956D-DED40DC37F7A}" dt="2024-03-24T18:54:02.789" v="633" actId="164"/>
          <ac:spMkLst>
            <pc:docMk/>
            <pc:sldMk cId="0" sldId="270"/>
            <ac:spMk id="17" creationId="{2249DFBD-7406-1679-0551-191B54C3414E}"/>
          </ac:spMkLst>
        </pc:spChg>
        <pc:spChg chg="add del mod">
          <ac:chgData name="Nikolai Tennant" userId="8f3d9214055fe5d2" providerId="LiveId" clId="{0EFC2FBE-EDD3-4678-956D-DED40DC37F7A}" dt="2024-03-25T21:24:32.143" v="1618" actId="478"/>
          <ac:spMkLst>
            <pc:docMk/>
            <pc:sldMk cId="0" sldId="270"/>
            <ac:spMk id="20" creationId="{C8E5FDD9-4989-6AEC-A9FA-3016A653BCD1}"/>
          </ac:spMkLst>
        </pc:spChg>
        <pc:spChg chg="add mod">
          <ac:chgData name="Nikolai Tennant" userId="8f3d9214055fe5d2" providerId="LiveId" clId="{0EFC2FBE-EDD3-4678-956D-DED40DC37F7A}" dt="2024-03-24T18:55:20.235" v="638"/>
          <ac:spMkLst>
            <pc:docMk/>
            <pc:sldMk cId="0" sldId="270"/>
            <ac:spMk id="20" creationId="{D6580319-962A-0134-A9A0-71CF946FD3F7}"/>
          </ac:spMkLst>
        </pc:spChg>
        <pc:spChg chg="add mod">
          <ac:chgData name="Nikolai Tennant" userId="8f3d9214055fe5d2" providerId="LiveId" clId="{0EFC2FBE-EDD3-4678-956D-DED40DC37F7A}" dt="2024-03-24T18:55:45.374" v="669" actId="14100"/>
          <ac:spMkLst>
            <pc:docMk/>
            <pc:sldMk cId="0" sldId="270"/>
            <ac:spMk id="21" creationId="{6DB3D142-8278-FDF7-D992-6EB52C1025A4}"/>
          </ac:spMkLst>
        </pc:spChg>
        <pc:spChg chg="add mod">
          <ac:chgData name="Nikolai Tennant" userId="8f3d9214055fe5d2" providerId="LiveId" clId="{0EFC2FBE-EDD3-4678-956D-DED40DC37F7A}" dt="2024-03-24T18:55:33.230" v="645" actId="20577"/>
          <ac:spMkLst>
            <pc:docMk/>
            <pc:sldMk cId="0" sldId="270"/>
            <ac:spMk id="22" creationId="{2AA71D85-E340-FAFE-AA12-515D9D2A69E3}"/>
          </ac:spMkLst>
        </pc:spChg>
        <pc:spChg chg="add mod">
          <ac:chgData name="Nikolai Tennant" userId="8f3d9214055fe5d2" providerId="LiveId" clId="{0EFC2FBE-EDD3-4678-956D-DED40DC37F7A}" dt="2024-03-25T21:24:30.900" v="1617" actId="478"/>
          <ac:spMkLst>
            <pc:docMk/>
            <pc:sldMk cId="0" sldId="270"/>
            <ac:spMk id="23" creationId="{DA8D4EDC-376A-7CDF-6911-42CBB5789984}"/>
          </ac:spMkLst>
        </pc:spChg>
        <pc:spChg chg="add del">
          <ac:chgData name="Nikolai Tennant" userId="8f3d9214055fe5d2" providerId="LiveId" clId="{0EFC2FBE-EDD3-4678-956D-DED40DC37F7A}" dt="2024-03-24T18:56:40.233" v="704" actId="478"/>
          <ac:spMkLst>
            <pc:docMk/>
            <pc:sldMk cId="0" sldId="270"/>
            <ac:spMk id="24" creationId="{3A7B8028-8109-8828-57FE-CF5725E86A1F}"/>
          </ac:spMkLst>
        </pc:spChg>
        <pc:grpChg chg="add mod ord">
          <ac:chgData name="Nikolai Tennant" userId="8f3d9214055fe5d2" providerId="LiveId" clId="{0EFC2FBE-EDD3-4678-956D-DED40DC37F7A}" dt="2024-03-24T18:54:21.885" v="637" actId="164"/>
          <ac:grpSpMkLst>
            <pc:docMk/>
            <pc:sldMk cId="0" sldId="270"/>
            <ac:grpSpMk id="18" creationId="{CE26ED5A-6903-4341-B13B-ADAFA1FBF237}"/>
          </ac:grpSpMkLst>
        </pc:grpChg>
        <pc:grpChg chg="add mod">
          <ac:chgData name="Nikolai Tennant" userId="8f3d9214055fe5d2" providerId="LiveId" clId="{0EFC2FBE-EDD3-4678-956D-DED40DC37F7A}" dt="2024-03-24T18:54:21.885" v="637" actId="164"/>
          <ac:grpSpMkLst>
            <pc:docMk/>
            <pc:sldMk cId="0" sldId="270"/>
            <ac:grpSpMk id="19" creationId="{BE1EE8D9-0785-433B-6C39-15E077AB80B3}"/>
          </ac:grpSpMkLst>
        </pc:grpChg>
        <pc:picChg chg="mod modCrop">
          <ac:chgData name="Nikolai Tennant" userId="8f3d9214055fe5d2" providerId="LiveId" clId="{0EFC2FBE-EDD3-4678-956D-DED40DC37F7A}" dt="2024-03-24T18:54:21.885" v="637" actId="164"/>
          <ac:picMkLst>
            <pc:docMk/>
            <pc:sldMk cId="0" sldId="270"/>
            <ac:picMk id="2" creationId="{00000000-0000-0000-0000-000000000000}"/>
          </ac:picMkLst>
        </pc:picChg>
        <pc:picChg chg="add mod modCrop">
          <ac:chgData name="Nikolai Tennant" userId="8f3d9214055fe5d2" providerId="LiveId" clId="{0EFC2FBE-EDD3-4678-956D-DED40DC37F7A}" dt="2024-03-24T18:54:02.789" v="633" actId="164"/>
          <ac:picMkLst>
            <pc:docMk/>
            <pc:sldMk cId="0" sldId="270"/>
            <ac:picMk id="12" creationId="{8C75B703-966C-403B-01B4-69CBA0405C3C}"/>
          </ac:picMkLst>
        </pc:picChg>
      </pc:sldChg>
      <pc:sldChg chg="addSp delSp modSp del mod ord">
        <pc:chgData name="Nikolai Tennant" userId="8f3d9214055fe5d2" providerId="LiveId" clId="{0EFC2FBE-EDD3-4678-956D-DED40DC37F7A}" dt="2024-03-24T18:48:07.485" v="545" actId="47"/>
        <pc:sldMkLst>
          <pc:docMk/>
          <pc:sldMk cId="3638854482" sldId="295"/>
        </pc:sldMkLst>
        <pc:spChg chg="add mod">
          <ac:chgData name="Nikolai Tennant" userId="8f3d9214055fe5d2" providerId="LiveId" clId="{0EFC2FBE-EDD3-4678-956D-DED40DC37F7A}" dt="2024-03-24T18:42:47.574" v="211" actId="1076"/>
          <ac:spMkLst>
            <pc:docMk/>
            <pc:sldMk cId="3638854482" sldId="295"/>
            <ac:spMk id="10" creationId="{2D3A827E-0437-0EC2-3647-27A3B076152A}"/>
          </ac:spMkLst>
        </pc:spChg>
        <pc:spChg chg="del mod">
          <ac:chgData name="Nikolai Tennant" userId="8f3d9214055fe5d2" providerId="LiveId" clId="{0EFC2FBE-EDD3-4678-956D-DED40DC37F7A}" dt="2024-03-24T18:41:39.349" v="193" actId="478"/>
          <ac:spMkLst>
            <pc:docMk/>
            <pc:sldMk cId="3638854482" sldId="295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39:37.849" v="95" actId="1076"/>
          <ac:spMkLst>
            <pc:docMk/>
            <pc:sldMk cId="3638854482" sldId="295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4T18:42:49.314" v="212" actId="1076"/>
          <ac:picMkLst>
            <pc:docMk/>
            <pc:sldMk cId="3638854482" sldId="295"/>
            <ac:picMk id="7" creationId="{C3A35291-5399-374D-AF35-D071DC2712CD}"/>
          </ac:picMkLst>
        </pc:picChg>
        <pc:picChg chg="del mod">
          <ac:chgData name="Nikolai Tennant" userId="8f3d9214055fe5d2" providerId="LiveId" clId="{0EFC2FBE-EDD3-4678-956D-DED40DC37F7A}" dt="2024-03-24T18:42:09.478" v="199" actId="478"/>
          <ac:picMkLst>
            <pc:docMk/>
            <pc:sldMk cId="3638854482" sldId="295"/>
            <ac:picMk id="9" creationId="{F7A23FFF-E824-697D-D727-4F908C68E929}"/>
          </ac:picMkLst>
        </pc:picChg>
      </pc:sldChg>
      <pc:sldChg chg="del">
        <pc:chgData name="Nikolai Tennant" userId="8f3d9214055fe5d2" providerId="LiveId" clId="{0EFC2FBE-EDD3-4678-956D-DED40DC37F7A}" dt="2024-03-24T18:50:34.122" v="596" actId="47"/>
        <pc:sldMkLst>
          <pc:docMk/>
          <pc:sldMk cId="3049326848" sldId="296"/>
        </pc:sldMkLst>
      </pc:sldChg>
      <pc:sldChg chg="del">
        <pc:chgData name="Nikolai Tennant" userId="8f3d9214055fe5d2" providerId="LiveId" clId="{0EFC2FBE-EDD3-4678-956D-DED40DC37F7A}" dt="2024-03-24T18:50:31.894" v="594" actId="47"/>
        <pc:sldMkLst>
          <pc:docMk/>
          <pc:sldMk cId="3291901738" sldId="297"/>
        </pc:sldMkLst>
      </pc:sldChg>
      <pc:sldChg chg="del">
        <pc:chgData name="Nikolai Tennant" userId="8f3d9214055fe5d2" providerId="LiveId" clId="{0EFC2FBE-EDD3-4678-956D-DED40DC37F7A}" dt="2024-03-24T18:50:32.524" v="595" actId="47"/>
        <pc:sldMkLst>
          <pc:docMk/>
          <pc:sldMk cId="4209808533" sldId="298"/>
        </pc:sldMkLst>
      </pc:sldChg>
      <pc:sldChg chg="addSp delSp modSp mod ord">
        <pc:chgData name="Nikolai Tennant" userId="8f3d9214055fe5d2" providerId="LiveId" clId="{0EFC2FBE-EDD3-4678-956D-DED40DC37F7A}" dt="2024-03-25T21:17:41.336" v="1489" actId="20577"/>
        <pc:sldMkLst>
          <pc:docMk/>
          <pc:sldMk cId="1449840937" sldId="299"/>
        </pc:sldMkLst>
        <pc:spChg chg="mod">
          <ac:chgData name="Nikolai Tennant" userId="8f3d9214055fe5d2" providerId="LiveId" clId="{0EFC2FBE-EDD3-4678-956D-DED40DC37F7A}" dt="2024-03-25T21:16:50.766" v="1466" actId="20577"/>
          <ac:spMkLst>
            <pc:docMk/>
            <pc:sldMk cId="1449840937" sldId="299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7:41.336" v="1489" actId="20577"/>
          <ac:spMkLst>
            <pc:docMk/>
            <pc:sldMk cId="1449840937" sldId="299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7:16.652" v="1477" actId="20577"/>
          <ac:spMkLst>
            <pc:docMk/>
            <pc:sldMk cId="1449840937" sldId="299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21:16:17.115" v="1217" actId="1076"/>
          <ac:spMkLst>
            <pc:docMk/>
            <pc:sldMk cId="1449840937" sldId="299"/>
            <ac:spMk id="15" creationId="{55FD153C-71E5-0DD6-B3F6-76BD65E60707}"/>
          </ac:spMkLst>
        </pc:spChg>
        <pc:picChg chg="del mod">
          <ac:chgData name="Nikolai Tennant" userId="8f3d9214055fe5d2" providerId="LiveId" clId="{0EFC2FBE-EDD3-4678-956D-DED40DC37F7A}" dt="2024-03-24T18:45:32.538" v="392" actId="478"/>
          <ac:picMkLst>
            <pc:docMk/>
            <pc:sldMk cId="1449840937" sldId="299"/>
            <ac:picMk id="7" creationId="{115C46AC-15D6-5D0B-782F-0265CC4FF7BC}"/>
          </ac:picMkLst>
        </pc:picChg>
        <pc:picChg chg="add mod">
          <ac:chgData name="Nikolai Tennant" userId="8f3d9214055fe5d2" providerId="LiveId" clId="{0EFC2FBE-EDD3-4678-956D-DED40DC37F7A}" dt="2024-03-25T21:15:50.553" v="1426" actId="1076"/>
          <ac:picMkLst>
            <pc:docMk/>
            <pc:sldMk cId="1449840937" sldId="299"/>
            <ac:picMk id="7" creationId="{AC4C2E87-3A93-4D81-5856-D7C86230F2BB}"/>
          </ac:picMkLst>
        </pc:picChg>
        <pc:picChg chg="del">
          <ac:chgData name="Nikolai Tennant" userId="8f3d9214055fe5d2" providerId="LiveId" clId="{0EFC2FBE-EDD3-4678-956D-DED40DC37F7A}" dt="2024-03-24T18:45:33.116" v="393" actId="478"/>
          <ac:picMkLst>
            <pc:docMk/>
            <pc:sldMk cId="1449840937" sldId="299"/>
            <ac:picMk id="11" creationId="{00B25364-0696-4007-834D-7E6BA02070E0}"/>
          </ac:picMkLst>
        </pc:picChg>
        <pc:picChg chg="add mod">
          <ac:chgData name="Nikolai Tennant" userId="8f3d9214055fe5d2" providerId="LiveId" clId="{0EFC2FBE-EDD3-4678-956D-DED40DC37F7A}" dt="2024-03-25T21:16:15.973" v="1441" actId="1076"/>
          <ac:picMkLst>
            <pc:docMk/>
            <pc:sldMk cId="1449840937" sldId="299"/>
            <ac:picMk id="11" creationId="{935D1497-4C9D-B47C-88DE-EF642E8A1923}"/>
          </ac:picMkLst>
        </pc:picChg>
        <pc:picChg chg="del">
          <ac:chgData name="Nikolai Tennant" userId="8f3d9214055fe5d2" providerId="LiveId" clId="{0EFC2FBE-EDD3-4678-956D-DED40DC37F7A}" dt="2024-03-24T18:45:33.498" v="394" actId="478"/>
          <ac:picMkLst>
            <pc:docMk/>
            <pc:sldMk cId="1449840937" sldId="299"/>
            <ac:picMk id="14" creationId="{16960E4E-674E-7F9E-9C08-AF02A46CD0AC}"/>
          </ac:picMkLst>
        </pc:picChg>
        <pc:picChg chg="add mod">
          <ac:chgData name="Nikolai Tennant" userId="8f3d9214055fe5d2" providerId="LiveId" clId="{0EFC2FBE-EDD3-4678-956D-DED40DC37F7A}" dt="2024-03-25T21:16:14.967" v="1440" actId="1076"/>
          <ac:picMkLst>
            <pc:docMk/>
            <pc:sldMk cId="1449840937" sldId="299"/>
            <ac:picMk id="14" creationId="{21C9A657-D86B-4695-A2B6-010DAD5C0320}"/>
          </ac:picMkLst>
        </pc:picChg>
      </pc:sldChg>
      <pc:sldChg chg="addSp delSp modSp add mod ord">
        <pc:chgData name="Nikolai Tennant" userId="8f3d9214055fe5d2" providerId="LiveId" clId="{0EFC2FBE-EDD3-4678-956D-DED40DC37F7A}" dt="2024-03-24T21:01:03.107" v="999" actId="20577"/>
        <pc:sldMkLst>
          <pc:docMk/>
          <pc:sldMk cId="3455913552" sldId="301"/>
        </pc:sldMkLst>
        <pc:spChg chg="add mod">
          <ac:chgData name="Nikolai Tennant" userId="8f3d9214055fe5d2" providerId="LiveId" clId="{0EFC2FBE-EDD3-4678-956D-DED40DC37F7A}" dt="2024-03-24T18:46:03.441" v="403" actId="1076"/>
          <ac:spMkLst>
            <pc:docMk/>
            <pc:sldMk cId="3455913552" sldId="301"/>
            <ac:spMk id="6" creationId="{C115E973-D2C5-46F9-1CD1-81E7AF5B1629}"/>
          </ac:spMkLst>
        </pc:spChg>
        <pc:spChg chg="add mod">
          <ac:chgData name="Nikolai Tennant" userId="8f3d9214055fe5d2" providerId="LiveId" clId="{0EFC2FBE-EDD3-4678-956D-DED40DC37F7A}" dt="2024-03-24T18:48:02.392" v="542" actId="1076"/>
          <ac:spMkLst>
            <pc:docMk/>
            <pc:sldMk cId="3455913552" sldId="301"/>
            <ac:spMk id="11" creationId="{581B55EC-27DE-9F40-235E-4CCB29E2C20C}"/>
          </ac:spMkLst>
        </pc:spChg>
        <pc:spChg chg="del">
          <ac:chgData name="Nikolai Tennant" userId="8f3d9214055fe5d2" providerId="LiveId" clId="{0EFC2FBE-EDD3-4678-956D-DED40DC37F7A}" dt="2024-03-24T18:38:37.866" v="86" actId="478"/>
          <ac:spMkLst>
            <pc:docMk/>
            <pc:sldMk cId="3455913552" sldId="301"/>
            <ac:spMk id="13" creationId="{45390D7C-6902-745E-E28E-313200F9AD33}"/>
          </ac:spMkLst>
        </pc:spChg>
        <pc:spChg chg="add mod">
          <ac:chgData name="Nikolai Tennant" userId="8f3d9214055fe5d2" providerId="LiveId" clId="{0EFC2FBE-EDD3-4678-956D-DED40DC37F7A}" dt="2024-03-24T18:47:25.566" v="498" actId="14100"/>
          <ac:spMkLst>
            <pc:docMk/>
            <pc:sldMk cId="3455913552" sldId="301"/>
            <ac:spMk id="14" creationId="{6A7BEA56-F1B1-801E-5BD9-E5A6DFCADBED}"/>
          </ac:spMkLst>
        </pc:spChg>
        <pc:spChg chg="mod">
          <ac:chgData name="Nikolai Tennant" userId="8f3d9214055fe5d2" providerId="LiveId" clId="{0EFC2FBE-EDD3-4678-956D-DED40DC37F7A}" dt="2024-03-24T19:00:16.616" v="814" actId="1076"/>
          <ac:spMkLst>
            <pc:docMk/>
            <pc:sldMk cId="3455913552" sldId="301"/>
            <ac:spMk id="15" creationId="{55FD153C-71E5-0DD6-B3F6-76BD65E60707}"/>
          </ac:spMkLst>
        </pc:spChg>
        <pc:spChg chg="add mod">
          <ac:chgData name="Nikolai Tennant" userId="8f3d9214055fe5d2" providerId="LiveId" clId="{0EFC2FBE-EDD3-4678-956D-DED40DC37F7A}" dt="2024-03-24T21:01:03.107" v="999" actId="20577"/>
          <ac:spMkLst>
            <pc:docMk/>
            <pc:sldMk cId="3455913552" sldId="301"/>
            <ac:spMk id="17" creationId="{8FF776DD-3480-7FBF-C3FF-BE5162C83824}"/>
          </ac:spMkLst>
        </pc:spChg>
        <pc:grpChg chg="mod">
          <ac:chgData name="Nikolai Tennant" userId="8f3d9214055fe5d2" providerId="LiveId" clId="{0EFC2FBE-EDD3-4678-956D-DED40DC37F7A}" dt="2024-03-24T18:38:23.609" v="71" actId="1076"/>
          <ac:grpSpMkLst>
            <pc:docMk/>
            <pc:sldMk cId="3455913552" sldId="301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4T18:47:27.583" v="499" actId="1076"/>
          <ac:picMkLst>
            <pc:docMk/>
            <pc:sldMk cId="3455913552" sldId="301"/>
            <ac:picMk id="8" creationId="{0A0B877C-AF03-B791-F1CB-2CB6DF1EC6BD}"/>
          </ac:picMkLst>
        </pc:picChg>
        <pc:picChg chg="del mod">
          <ac:chgData name="Nikolai Tennant" userId="8f3d9214055fe5d2" providerId="LiveId" clId="{0EFC2FBE-EDD3-4678-956D-DED40DC37F7A}" dt="2024-03-24T18:39:15.548" v="92" actId="478"/>
          <ac:picMkLst>
            <pc:docMk/>
            <pc:sldMk cId="3455913552" sldId="301"/>
            <ac:picMk id="9" creationId="{F7A23FFF-E824-697D-D727-4F908C68E929}"/>
          </ac:picMkLst>
        </pc:picChg>
        <pc:picChg chg="add mod">
          <ac:chgData name="Nikolai Tennant" userId="8f3d9214055fe5d2" providerId="LiveId" clId="{0EFC2FBE-EDD3-4678-956D-DED40DC37F7A}" dt="2024-03-24T18:46:10.793" v="406" actId="1076"/>
          <ac:picMkLst>
            <pc:docMk/>
            <pc:sldMk cId="3455913552" sldId="301"/>
            <ac:picMk id="12" creationId="{C9EFD9C9-CF6E-A28A-8829-219C78601E48}"/>
          </ac:picMkLst>
        </pc:picChg>
      </pc:sldChg>
      <pc:sldChg chg="addSp delSp modSp new mod">
        <pc:chgData name="Nikolai Tennant" userId="8f3d9214055fe5d2" providerId="LiveId" clId="{0EFC2FBE-EDD3-4678-956D-DED40DC37F7A}" dt="2024-03-24T21:00:53.970" v="998" actId="14100"/>
        <pc:sldMkLst>
          <pc:docMk/>
          <pc:sldMk cId="2205357449" sldId="302"/>
        </pc:sldMkLst>
        <pc:spChg chg="add mod ord">
          <ac:chgData name="Nikolai Tennant" userId="8f3d9214055fe5d2" providerId="LiveId" clId="{0EFC2FBE-EDD3-4678-956D-DED40DC37F7A}" dt="2024-03-24T21:00:32.300" v="996" actId="1076"/>
          <ac:spMkLst>
            <pc:docMk/>
            <pc:sldMk cId="2205357449" sldId="302"/>
            <ac:spMk id="6" creationId="{159EDC5F-C50E-7592-5615-3DBC7BAA6EAF}"/>
          </ac:spMkLst>
        </pc:spChg>
        <pc:spChg chg="add del mod">
          <ac:chgData name="Nikolai Tennant" userId="8f3d9214055fe5d2" providerId="LiveId" clId="{0EFC2FBE-EDD3-4678-956D-DED40DC37F7A}" dt="2024-03-24T18:40:31.163" v="140" actId="478"/>
          <ac:spMkLst>
            <pc:docMk/>
            <pc:sldMk cId="2205357449" sldId="302"/>
            <ac:spMk id="7" creationId="{E9D99B42-E7BA-5F94-E7F6-EB14DB12C51D}"/>
          </ac:spMkLst>
        </pc:spChg>
        <pc:spChg chg="add mod">
          <ac:chgData name="Nikolai Tennant" userId="8f3d9214055fe5d2" providerId="LiveId" clId="{0EFC2FBE-EDD3-4678-956D-DED40DC37F7A}" dt="2024-03-24T18:40:39.320" v="143" actId="208"/>
          <ac:spMkLst>
            <pc:docMk/>
            <pc:sldMk cId="2205357449" sldId="302"/>
            <ac:spMk id="8" creationId="{FF5F64B3-5A7B-D467-E297-B747643AFB6C}"/>
          </ac:spMkLst>
        </pc:spChg>
        <pc:spChg chg="add mod">
          <ac:chgData name="Nikolai Tennant" userId="8f3d9214055fe5d2" providerId="LiveId" clId="{0EFC2FBE-EDD3-4678-956D-DED40DC37F7A}" dt="2024-03-24T21:00:21.364" v="993" actId="1076"/>
          <ac:spMkLst>
            <pc:docMk/>
            <pc:sldMk cId="2205357449" sldId="302"/>
            <ac:spMk id="10" creationId="{546E2C71-F676-C6E8-24C5-23EE39CA538D}"/>
          </ac:spMkLst>
        </pc:spChg>
        <pc:picChg chg="add mod">
          <ac:chgData name="Nikolai Tennant" userId="8f3d9214055fe5d2" providerId="LiveId" clId="{0EFC2FBE-EDD3-4678-956D-DED40DC37F7A}" dt="2024-03-24T21:00:53.970" v="998" actId="14100"/>
          <ac:picMkLst>
            <pc:docMk/>
            <pc:sldMk cId="2205357449" sldId="302"/>
            <ac:picMk id="3" creationId="{7413051B-9D8E-2510-3E48-BB3BE489C547}"/>
          </ac:picMkLst>
        </pc:picChg>
        <pc:picChg chg="add mod">
          <ac:chgData name="Nikolai Tennant" userId="8f3d9214055fe5d2" providerId="LiveId" clId="{0EFC2FBE-EDD3-4678-956D-DED40DC37F7A}" dt="2024-03-24T18:40:01.461" v="106" actId="1076"/>
          <ac:picMkLst>
            <pc:docMk/>
            <pc:sldMk cId="2205357449" sldId="302"/>
            <ac:picMk id="5" creationId="{E462C2B0-C2EB-CBF0-9112-7830791F11CD}"/>
          </ac:picMkLst>
        </pc:picChg>
      </pc:sldChg>
      <pc:sldChg chg="addSp modSp add mod ord">
        <pc:chgData name="Nikolai Tennant" userId="8f3d9214055fe5d2" providerId="LiveId" clId="{0EFC2FBE-EDD3-4678-956D-DED40DC37F7A}" dt="2024-03-24T22:10:32.802" v="1306" actId="20577"/>
        <pc:sldMkLst>
          <pc:docMk/>
          <pc:sldMk cId="163618933" sldId="303"/>
        </pc:sldMkLst>
        <pc:spChg chg="mod">
          <ac:chgData name="Nikolai Tennant" userId="8f3d9214055fe5d2" providerId="LiveId" clId="{0EFC2FBE-EDD3-4678-956D-DED40DC37F7A}" dt="2024-03-24T21:14:01.327" v="1210" actId="1076"/>
          <ac:spMkLst>
            <pc:docMk/>
            <pc:sldMk cId="163618933" sldId="303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4T21:18:54.751" v="1229"/>
          <ac:spMkLst>
            <pc:docMk/>
            <pc:sldMk cId="163618933" sldId="303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4T22:10:32.802" v="1306" actId="20577"/>
          <ac:spMkLst>
            <pc:docMk/>
            <pc:sldMk cId="163618933" sldId="303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8:45.438" v="565" actId="1076"/>
          <ac:spMkLst>
            <pc:docMk/>
            <pc:sldMk cId="163618933" sldId="303"/>
            <ac:spMk id="15" creationId="{55FD153C-71E5-0DD6-B3F6-76BD65E60707}"/>
          </ac:spMkLst>
        </pc:spChg>
        <pc:grpChg chg="mod">
          <ac:chgData name="Nikolai Tennant" userId="8f3d9214055fe5d2" providerId="LiveId" clId="{0EFC2FBE-EDD3-4678-956D-DED40DC37F7A}" dt="2024-03-24T19:09:28.600" v="946" actId="1076"/>
          <ac:grpSpMkLst>
            <pc:docMk/>
            <pc:sldMk cId="163618933" sldId="303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4T21:13:51.891" v="1205" actId="1076"/>
          <ac:picMkLst>
            <pc:docMk/>
            <pc:sldMk cId="163618933" sldId="303"/>
            <ac:picMk id="6" creationId="{22114A30-FBC3-7980-E165-CEE406FE4608}"/>
          </ac:picMkLst>
        </pc:picChg>
        <pc:picChg chg="add mod">
          <ac:chgData name="Nikolai Tennant" userId="8f3d9214055fe5d2" providerId="LiveId" clId="{0EFC2FBE-EDD3-4678-956D-DED40DC37F7A}" dt="2024-03-24T21:19:36.567" v="1237" actId="1076"/>
          <ac:picMkLst>
            <pc:docMk/>
            <pc:sldMk cId="163618933" sldId="303"/>
            <ac:picMk id="8" creationId="{046A943D-54EE-0888-D723-ACC7AF81B231}"/>
          </ac:picMkLst>
        </pc:picChg>
        <pc:picChg chg="add mod">
          <ac:chgData name="Nikolai Tennant" userId="8f3d9214055fe5d2" providerId="LiveId" clId="{0EFC2FBE-EDD3-4678-956D-DED40DC37F7A}" dt="2024-03-24T22:10:08.345" v="1300" actId="1076"/>
          <ac:picMkLst>
            <pc:docMk/>
            <pc:sldMk cId="163618933" sldId="303"/>
            <ac:picMk id="12" creationId="{35E4E583-B438-96E4-C1D3-35F08F26ED93}"/>
          </ac:picMkLst>
        </pc:picChg>
      </pc:sldChg>
      <pc:sldChg chg="delSp modSp add del mod">
        <pc:chgData name="Nikolai Tennant" userId="8f3d9214055fe5d2" providerId="LiveId" clId="{0EFC2FBE-EDD3-4678-956D-DED40DC37F7A}" dt="2024-03-24T18:48:06.573" v="544" actId="47"/>
        <pc:sldMkLst>
          <pc:docMk/>
          <pc:sldMk cId="537721563" sldId="303"/>
        </pc:sldMkLst>
        <pc:spChg chg="del mod">
          <ac:chgData name="Nikolai Tennant" userId="8f3d9214055fe5d2" providerId="LiveId" clId="{0EFC2FBE-EDD3-4678-956D-DED40DC37F7A}" dt="2024-03-24T18:43:02.349" v="217" actId="478"/>
          <ac:spMkLst>
            <pc:docMk/>
            <pc:sldMk cId="537721563" sldId="303"/>
            <ac:spMk id="6" creationId="{C115E973-D2C5-46F9-1CD1-81E7AF5B1629}"/>
          </ac:spMkLst>
        </pc:spChg>
        <pc:picChg chg="del">
          <ac:chgData name="Nikolai Tennant" userId="8f3d9214055fe5d2" providerId="LiveId" clId="{0EFC2FBE-EDD3-4678-956D-DED40DC37F7A}" dt="2024-03-24T18:43:00.025" v="215" actId="478"/>
          <ac:picMkLst>
            <pc:docMk/>
            <pc:sldMk cId="537721563" sldId="303"/>
            <ac:picMk id="8" creationId="{0A0B877C-AF03-B791-F1CB-2CB6DF1EC6BD}"/>
          </ac:picMkLst>
        </pc:picChg>
      </pc:sldChg>
      <pc:sldChg chg="addSp modSp add mod">
        <pc:chgData name="Nikolai Tennant" userId="8f3d9214055fe5d2" providerId="LiveId" clId="{0EFC2FBE-EDD3-4678-956D-DED40DC37F7A}" dt="2024-03-25T21:15:11.812" v="1417" actId="20577"/>
        <pc:sldMkLst>
          <pc:docMk/>
          <pc:sldMk cId="2225488277" sldId="304"/>
        </pc:sldMkLst>
        <pc:spChg chg="mod">
          <ac:chgData name="Nikolai Tennant" userId="8f3d9214055fe5d2" providerId="LiveId" clId="{0EFC2FBE-EDD3-4678-956D-DED40DC37F7A}" dt="2024-03-25T21:14:47.232" v="1405" actId="20577"/>
          <ac:spMkLst>
            <pc:docMk/>
            <pc:sldMk cId="2225488277" sldId="304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5:11.812" v="1417" actId="20577"/>
          <ac:spMkLst>
            <pc:docMk/>
            <pc:sldMk cId="2225488277" sldId="304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4:59.256" v="1411" actId="20577"/>
          <ac:spMkLst>
            <pc:docMk/>
            <pc:sldMk cId="2225488277" sldId="304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36.500" v="580" actId="1076"/>
          <ac:spMkLst>
            <pc:docMk/>
            <pc:sldMk cId="2225488277" sldId="304"/>
            <ac:spMk id="15" creationId="{55FD153C-71E5-0DD6-B3F6-76BD65E60707}"/>
          </ac:spMkLst>
        </pc:spChg>
        <pc:grpChg chg="mod">
          <ac:chgData name="Nikolai Tennant" userId="8f3d9214055fe5d2" providerId="LiveId" clId="{0EFC2FBE-EDD3-4678-956D-DED40DC37F7A}" dt="2024-03-24T18:48:57.400" v="572" actId="1076"/>
          <ac:grpSpMkLst>
            <pc:docMk/>
            <pc:sldMk cId="2225488277" sldId="304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5T21:13:15.510" v="1376" actId="1076"/>
          <ac:picMkLst>
            <pc:docMk/>
            <pc:sldMk cId="2225488277" sldId="304"/>
            <ac:picMk id="7" creationId="{9C94E7E9-15EA-39A2-A3EF-A963531839CD}"/>
          </ac:picMkLst>
        </pc:picChg>
        <pc:picChg chg="add mod">
          <ac:chgData name="Nikolai Tennant" userId="8f3d9214055fe5d2" providerId="LiveId" clId="{0EFC2FBE-EDD3-4678-956D-DED40DC37F7A}" dt="2024-03-25T21:14:01.195" v="1388" actId="1076"/>
          <ac:picMkLst>
            <pc:docMk/>
            <pc:sldMk cId="2225488277" sldId="304"/>
            <ac:picMk id="11" creationId="{D164178B-2962-9F62-7F3E-2BEED71ABBEA}"/>
          </ac:picMkLst>
        </pc:picChg>
        <pc:picChg chg="add mod">
          <ac:chgData name="Nikolai Tennant" userId="8f3d9214055fe5d2" providerId="LiveId" clId="{0EFC2FBE-EDD3-4678-956D-DED40DC37F7A}" dt="2024-03-25T21:14:16.714" v="1399" actId="1076"/>
          <ac:picMkLst>
            <pc:docMk/>
            <pc:sldMk cId="2225488277" sldId="304"/>
            <ac:picMk id="14" creationId="{1EEE9EC5-2A09-F065-5BB3-3326A5199704}"/>
          </ac:picMkLst>
        </pc:picChg>
      </pc:sldChg>
      <pc:sldChg chg="addSp modSp add mod">
        <pc:chgData name="Nikolai Tennant" userId="8f3d9214055fe5d2" providerId="LiveId" clId="{0EFC2FBE-EDD3-4678-956D-DED40DC37F7A}" dt="2024-03-25T21:19:35.187" v="1531" actId="20577"/>
        <pc:sldMkLst>
          <pc:docMk/>
          <pc:sldMk cId="1688661944" sldId="305"/>
        </pc:sldMkLst>
        <pc:spChg chg="mod">
          <ac:chgData name="Nikolai Tennant" userId="8f3d9214055fe5d2" providerId="LiveId" clId="{0EFC2FBE-EDD3-4678-956D-DED40DC37F7A}" dt="2024-03-25T21:19:35.187" v="1531" actId="20577"/>
          <ac:spMkLst>
            <pc:docMk/>
            <pc:sldMk cId="1688661944" sldId="305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8:33.158" v="1504" actId="20577"/>
          <ac:spMkLst>
            <pc:docMk/>
            <pc:sldMk cId="1688661944" sldId="305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9:12.250" v="1518" actId="20577"/>
          <ac:spMkLst>
            <pc:docMk/>
            <pc:sldMk cId="1688661944" sldId="305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10.820" v="574"/>
          <ac:spMkLst>
            <pc:docMk/>
            <pc:sldMk cId="1688661944" sldId="305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18:16.763" v="1498" actId="1076"/>
          <ac:picMkLst>
            <pc:docMk/>
            <pc:sldMk cId="1688661944" sldId="305"/>
            <ac:picMk id="7" creationId="{4038E533-2C93-5E4A-14D7-2CEEB654249B}"/>
          </ac:picMkLst>
        </pc:picChg>
        <pc:picChg chg="add mod">
          <ac:chgData name="Nikolai Tennant" userId="8f3d9214055fe5d2" providerId="LiveId" clId="{0EFC2FBE-EDD3-4678-956D-DED40DC37F7A}" dt="2024-03-25T21:18:53.147" v="1512" actId="1076"/>
          <ac:picMkLst>
            <pc:docMk/>
            <pc:sldMk cId="1688661944" sldId="305"/>
            <ac:picMk id="11" creationId="{27A7302A-CD92-8282-F0FD-F40DAA09410D}"/>
          </ac:picMkLst>
        </pc:picChg>
        <pc:picChg chg="add mod">
          <ac:chgData name="Nikolai Tennant" userId="8f3d9214055fe5d2" providerId="LiveId" clId="{0EFC2FBE-EDD3-4678-956D-DED40DC37F7A}" dt="2024-03-25T21:19:24.372" v="1525" actId="1076"/>
          <ac:picMkLst>
            <pc:docMk/>
            <pc:sldMk cId="1688661944" sldId="305"/>
            <ac:picMk id="14" creationId="{0AEE6CE1-080E-10FF-DD07-0449999619F9}"/>
          </ac:picMkLst>
        </pc:picChg>
      </pc:sldChg>
      <pc:sldChg chg="addSp modSp add mod ord">
        <pc:chgData name="Nikolai Tennant" userId="8f3d9214055fe5d2" providerId="LiveId" clId="{0EFC2FBE-EDD3-4678-956D-DED40DC37F7A}" dt="2024-03-25T21:30:09.954" v="1699" actId="20577"/>
        <pc:sldMkLst>
          <pc:docMk/>
          <pc:sldMk cId="216136302" sldId="306"/>
        </pc:sldMkLst>
        <pc:spChg chg="mod">
          <ac:chgData name="Nikolai Tennant" userId="8f3d9214055fe5d2" providerId="LiveId" clId="{0EFC2FBE-EDD3-4678-956D-DED40DC37F7A}" dt="2024-03-25T21:26:30.176" v="1661" actId="20577"/>
          <ac:spMkLst>
            <pc:docMk/>
            <pc:sldMk cId="216136302" sldId="306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30:09.954" v="1699" actId="20577"/>
          <ac:spMkLst>
            <pc:docMk/>
            <pc:sldMk cId="216136302" sldId="306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28:29.119" v="1683" actId="20577"/>
          <ac:spMkLst>
            <pc:docMk/>
            <pc:sldMk cId="216136302" sldId="306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31.384" v="579" actId="1076"/>
          <ac:spMkLst>
            <pc:docMk/>
            <pc:sldMk cId="216136302" sldId="306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26:16.609" v="1655" actId="1076"/>
          <ac:picMkLst>
            <pc:docMk/>
            <pc:sldMk cId="216136302" sldId="306"/>
            <ac:picMk id="7" creationId="{FEE70FD2-FD60-2436-4A60-92B2D2C6BB8F}"/>
          </ac:picMkLst>
        </pc:picChg>
        <pc:picChg chg="add mod">
          <ac:chgData name="Nikolai Tennant" userId="8f3d9214055fe5d2" providerId="LiveId" clId="{0EFC2FBE-EDD3-4678-956D-DED40DC37F7A}" dt="2024-03-25T21:28:18.223" v="1677" actId="1076"/>
          <ac:picMkLst>
            <pc:docMk/>
            <pc:sldMk cId="216136302" sldId="306"/>
            <ac:picMk id="11" creationId="{3F65D531-1FE1-0B8A-8DFB-C39096F3B0FD}"/>
          </ac:picMkLst>
        </pc:picChg>
        <pc:picChg chg="add mod">
          <ac:chgData name="Nikolai Tennant" userId="8f3d9214055fe5d2" providerId="LiveId" clId="{0EFC2FBE-EDD3-4678-956D-DED40DC37F7A}" dt="2024-03-25T21:29:58.120" v="1693" actId="1076"/>
          <ac:picMkLst>
            <pc:docMk/>
            <pc:sldMk cId="216136302" sldId="306"/>
            <ac:picMk id="14" creationId="{F58768FA-6042-6191-CA10-F3371A3960D0}"/>
          </ac:picMkLst>
        </pc:picChg>
      </pc:sldChg>
      <pc:sldChg chg="addSp modSp add mod ord">
        <pc:chgData name="Nikolai Tennant" userId="8f3d9214055fe5d2" providerId="LiveId" clId="{0EFC2FBE-EDD3-4678-956D-DED40DC37F7A}" dt="2024-03-25T21:21:36.511" v="1593"/>
        <pc:sldMkLst>
          <pc:docMk/>
          <pc:sldMk cId="2163531968" sldId="307"/>
        </pc:sldMkLst>
        <pc:spChg chg="mod">
          <ac:chgData name="Nikolai Tennant" userId="8f3d9214055fe5d2" providerId="LiveId" clId="{0EFC2FBE-EDD3-4678-956D-DED40DC37F7A}" dt="2024-03-25T21:11:14.157" v="1337" actId="20577"/>
          <ac:spMkLst>
            <pc:docMk/>
            <pc:sldMk cId="2163531968" sldId="307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12:44.576" v="1369" actId="20577"/>
          <ac:spMkLst>
            <pc:docMk/>
            <pc:sldMk cId="2163531968" sldId="307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11:49.551" v="1351" actId="20577"/>
          <ac:spMkLst>
            <pc:docMk/>
            <pc:sldMk cId="2163531968" sldId="307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49:26.682" v="577" actId="1076"/>
          <ac:spMkLst>
            <pc:docMk/>
            <pc:sldMk cId="2163531968" sldId="307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11:01.940" v="1330" actId="1076"/>
          <ac:picMkLst>
            <pc:docMk/>
            <pc:sldMk cId="2163531968" sldId="307"/>
            <ac:picMk id="7" creationId="{4A2B5DF4-7D9D-E5DF-266D-84828BD2277D}"/>
          </ac:picMkLst>
        </pc:picChg>
        <pc:picChg chg="add mod">
          <ac:chgData name="Nikolai Tennant" userId="8f3d9214055fe5d2" providerId="LiveId" clId="{0EFC2FBE-EDD3-4678-956D-DED40DC37F7A}" dt="2024-03-25T21:12:23.081" v="1361" actId="1076"/>
          <ac:picMkLst>
            <pc:docMk/>
            <pc:sldMk cId="2163531968" sldId="307"/>
            <ac:picMk id="11" creationId="{2A11998F-4190-3919-708E-22186CEAAD1E}"/>
          </ac:picMkLst>
        </pc:picChg>
        <pc:picChg chg="add mod">
          <ac:chgData name="Nikolai Tennant" userId="8f3d9214055fe5d2" providerId="LiveId" clId="{0EFC2FBE-EDD3-4678-956D-DED40DC37F7A}" dt="2024-03-25T21:12:30.769" v="1363" actId="1076"/>
          <ac:picMkLst>
            <pc:docMk/>
            <pc:sldMk cId="2163531968" sldId="307"/>
            <ac:picMk id="14" creationId="{C3616393-1730-980E-F65E-E095478F1A08}"/>
          </ac:picMkLst>
        </pc:picChg>
      </pc:sldChg>
      <pc:sldChg chg="addSp modSp add mod ord">
        <pc:chgData name="Nikolai Tennant" userId="8f3d9214055fe5d2" providerId="LiveId" clId="{0EFC2FBE-EDD3-4678-956D-DED40DC37F7A}" dt="2024-03-25T21:21:30.013" v="1591" actId="20577"/>
        <pc:sldMkLst>
          <pc:docMk/>
          <pc:sldMk cId="2840296172" sldId="308"/>
        </pc:sldMkLst>
        <pc:spChg chg="mod">
          <ac:chgData name="Nikolai Tennant" userId="8f3d9214055fe5d2" providerId="LiveId" clId="{0EFC2FBE-EDD3-4678-956D-DED40DC37F7A}" dt="2024-03-25T21:20:49.840" v="1569" actId="20577"/>
          <ac:spMkLst>
            <pc:docMk/>
            <pc:sldMk cId="2840296172" sldId="308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1:21:30.013" v="1591" actId="20577"/>
          <ac:spMkLst>
            <pc:docMk/>
            <pc:sldMk cId="2840296172" sldId="308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1:21:12.573" v="1583" actId="20577"/>
          <ac:spMkLst>
            <pc:docMk/>
            <pc:sldMk cId="2840296172" sldId="308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50:27.713" v="593" actId="1076"/>
          <ac:spMkLst>
            <pc:docMk/>
            <pc:sldMk cId="2840296172" sldId="308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20:21.752" v="1551" actId="1076"/>
          <ac:picMkLst>
            <pc:docMk/>
            <pc:sldMk cId="2840296172" sldId="308"/>
            <ac:picMk id="7" creationId="{E797A7A1-8DF5-7B3E-29E3-A91BCFFE7822}"/>
          </ac:picMkLst>
        </pc:picChg>
        <pc:picChg chg="add mod">
          <ac:chgData name="Nikolai Tennant" userId="8f3d9214055fe5d2" providerId="LiveId" clId="{0EFC2FBE-EDD3-4678-956D-DED40DC37F7A}" dt="2024-03-25T21:20:24.931" v="1553" actId="1076"/>
          <ac:picMkLst>
            <pc:docMk/>
            <pc:sldMk cId="2840296172" sldId="308"/>
            <ac:picMk id="11" creationId="{7AA4E750-F7F6-E38D-4C1F-CCB36BCE8B47}"/>
          </ac:picMkLst>
        </pc:picChg>
        <pc:picChg chg="add mod">
          <ac:chgData name="Nikolai Tennant" userId="8f3d9214055fe5d2" providerId="LiveId" clId="{0EFC2FBE-EDD3-4678-956D-DED40DC37F7A}" dt="2024-03-25T21:20:31.599" v="1559" actId="1076"/>
          <ac:picMkLst>
            <pc:docMk/>
            <pc:sldMk cId="2840296172" sldId="308"/>
            <ac:picMk id="14" creationId="{F761FA11-C3E2-5C95-444B-067969BF285D}"/>
          </ac:picMkLst>
        </pc:picChg>
      </pc:sldChg>
      <pc:sldChg chg="new del">
        <pc:chgData name="Nikolai Tennant" userId="8f3d9214055fe5d2" providerId="LiveId" clId="{0EFC2FBE-EDD3-4678-956D-DED40DC37F7A}" dt="2024-03-24T18:51:05.543" v="600" actId="47"/>
        <pc:sldMkLst>
          <pc:docMk/>
          <pc:sldMk cId="737401125" sldId="309"/>
        </pc:sldMkLst>
      </pc:sldChg>
      <pc:sldChg chg="new del">
        <pc:chgData name="Nikolai Tennant" userId="8f3d9214055fe5d2" providerId="LiveId" clId="{0EFC2FBE-EDD3-4678-956D-DED40DC37F7A}" dt="2024-03-24T18:52:57.250" v="610" actId="47"/>
        <pc:sldMkLst>
          <pc:docMk/>
          <pc:sldMk cId="999242334" sldId="309"/>
        </pc:sldMkLst>
      </pc:sldChg>
      <pc:sldChg chg="addSp modSp add mod ord">
        <pc:chgData name="Nikolai Tennant" userId="8f3d9214055fe5d2" providerId="LiveId" clId="{0EFC2FBE-EDD3-4678-956D-DED40DC37F7A}" dt="2024-03-25T23:44:09.882" v="1720" actId="20577"/>
        <pc:sldMkLst>
          <pc:docMk/>
          <pc:sldMk cId="3810030801" sldId="309"/>
        </pc:sldMkLst>
        <pc:spChg chg="mod">
          <ac:chgData name="Nikolai Tennant" userId="8f3d9214055fe5d2" providerId="LiveId" clId="{0EFC2FBE-EDD3-4678-956D-DED40DC37F7A}" dt="2024-03-24T21:02:38.488" v="1071" actId="1076"/>
          <ac:spMkLst>
            <pc:docMk/>
            <pc:sldMk cId="3810030801" sldId="309"/>
            <ac:spMk id="2" creationId="{00000000-0000-0000-0000-000000000000}"/>
          </ac:spMkLst>
        </pc:spChg>
        <pc:spChg chg="mod">
          <ac:chgData name="Nikolai Tennant" userId="8f3d9214055fe5d2" providerId="LiveId" clId="{0EFC2FBE-EDD3-4678-956D-DED40DC37F7A}" dt="2024-03-25T21:35:20.349" v="1707" actId="113"/>
          <ac:spMkLst>
            <pc:docMk/>
            <pc:sldMk cId="3810030801" sldId="309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5T23:44:09.882" v="1720" actId="20577"/>
          <ac:spMkLst>
            <pc:docMk/>
            <pc:sldMk cId="3810030801" sldId="309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3:43:57.883" v="1716" actId="20577"/>
          <ac:spMkLst>
            <pc:docMk/>
            <pc:sldMk cId="3810030801" sldId="309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20:48:02.143" v="949" actId="1076"/>
          <ac:spMkLst>
            <pc:docMk/>
            <pc:sldMk cId="3810030801" sldId="309"/>
            <ac:spMk id="15" creationId="{55FD153C-71E5-0DD6-B3F6-76BD65E60707}"/>
          </ac:spMkLst>
        </pc:spChg>
        <pc:picChg chg="add mod">
          <ac:chgData name="Nikolai Tennant" userId="8f3d9214055fe5d2" providerId="LiveId" clId="{0EFC2FBE-EDD3-4678-956D-DED40DC37F7A}" dt="2024-03-25T21:29:29.731" v="1684" actId="1076"/>
          <ac:picMkLst>
            <pc:docMk/>
            <pc:sldMk cId="3810030801" sldId="309"/>
            <ac:picMk id="7" creationId="{DC02147F-48E9-44F9-7885-0B8A5BC98CA1}"/>
          </ac:picMkLst>
        </pc:picChg>
      </pc:sldChg>
      <pc:sldChg chg="add del ord">
        <pc:chgData name="Nikolai Tennant" userId="8f3d9214055fe5d2" providerId="LiveId" clId="{0EFC2FBE-EDD3-4678-956D-DED40DC37F7A}" dt="2024-03-24T18:59:11.585" v="811" actId="47"/>
        <pc:sldMkLst>
          <pc:docMk/>
          <pc:sldMk cId="1781781048" sldId="310"/>
        </pc:sldMkLst>
      </pc:sldChg>
      <pc:sldChg chg="delSp modSp add mod">
        <pc:chgData name="Nikolai Tennant" userId="8f3d9214055fe5d2" providerId="LiveId" clId="{0EFC2FBE-EDD3-4678-956D-DED40DC37F7A}" dt="2024-03-25T23:45:11.076" v="1730" actId="20577"/>
        <pc:sldMkLst>
          <pc:docMk/>
          <pc:sldMk cId="1034926651" sldId="311"/>
        </pc:sldMkLst>
        <pc:spChg chg="mod">
          <ac:chgData name="Nikolai Tennant" userId="8f3d9214055fe5d2" providerId="LiveId" clId="{0EFC2FBE-EDD3-4678-956D-DED40DC37F7A}" dt="2024-03-25T23:44:43.861" v="1725" actId="20577"/>
          <ac:spMkLst>
            <pc:docMk/>
            <pc:sldMk cId="1034926651" sldId="311"/>
            <ac:spMk id="9" creationId="{1B99E66C-807A-0A26-BB1A-8BACEB0EED19}"/>
          </ac:spMkLst>
        </pc:spChg>
        <pc:spChg chg="del mod">
          <ac:chgData name="Nikolai Tennant" userId="8f3d9214055fe5d2" providerId="LiveId" clId="{0EFC2FBE-EDD3-4678-956D-DED40DC37F7A}" dt="2024-03-24T18:58:37.152" v="805" actId="478"/>
          <ac:spMkLst>
            <pc:docMk/>
            <pc:sldMk cId="1034926651" sldId="311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5T23:45:11.076" v="1730" actId="20577"/>
          <ac:spMkLst>
            <pc:docMk/>
            <pc:sldMk cId="1034926651" sldId="311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8:58:48.921" v="809" actId="1076"/>
          <ac:spMkLst>
            <pc:docMk/>
            <pc:sldMk cId="1034926651" sldId="311"/>
            <ac:spMk id="15" creationId="{55FD153C-71E5-0DD6-B3F6-76BD65E60707}"/>
          </ac:spMkLst>
        </pc:spChg>
      </pc:sldChg>
      <pc:sldChg chg="new del">
        <pc:chgData name="Nikolai Tennant" userId="8f3d9214055fe5d2" providerId="LiveId" clId="{0EFC2FBE-EDD3-4678-956D-DED40DC37F7A}" dt="2024-03-24T19:00:31.836" v="816" actId="47"/>
        <pc:sldMkLst>
          <pc:docMk/>
          <pc:sldMk cId="4289250767" sldId="312"/>
        </pc:sldMkLst>
      </pc:sldChg>
      <pc:sldChg chg="addSp delSp modSp add mod">
        <pc:chgData name="Nikolai Tennant" userId="8f3d9214055fe5d2" providerId="LiveId" clId="{0EFC2FBE-EDD3-4678-956D-DED40DC37F7A}" dt="2024-03-24T21:12:50.335" v="1200" actId="1076"/>
        <pc:sldMkLst>
          <pc:docMk/>
          <pc:sldMk cId="1281190174" sldId="313"/>
        </pc:sldMkLst>
        <pc:spChg chg="del">
          <ac:chgData name="Nikolai Tennant" userId="8f3d9214055fe5d2" providerId="LiveId" clId="{0EFC2FBE-EDD3-4678-956D-DED40DC37F7A}" dt="2024-03-24T19:00:48.485" v="835" actId="478"/>
          <ac:spMkLst>
            <pc:docMk/>
            <pc:sldMk cId="1281190174" sldId="313"/>
            <ac:spMk id="6" creationId="{C115E973-D2C5-46F9-1CD1-81E7AF5B1629}"/>
          </ac:spMkLst>
        </pc:spChg>
        <pc:spChg chg="mod">
          <ac:chgData name="Nikolai Tennant" userId="8f3d9214055fe5d2" providerId="LiveId" clId="{0EFC2FBE-EDD3-4678-956D-DED40DC37F7A}" dt="2024-03-24T21:10:13.933" v="1185" actId="20577"/>
          <ac:spMkLst>
            <pc:docMk/>
            <pc:sldMk cId="1281190174" sldId="313"/>
            <ac:spMk id="11" creationId="{581B55EC-27DE-9F40-235E-4CCB29E2C20C}"/>
          </ac:spMkLst>
        </pc:spChg>
        <pc:spChg chg="del">
          <ac:chgData name="Nikolai Tennant" userId="8f3d9214055fe5d2" providerId="LiveId" clId="{0EFC2FBE-EDD3-4678-956D-DED40DC37F7A}" dt="2024-03-24T19:00:46.107" v="834" actId="478"/>
          <ac:spMkLst>
            <pc:docMk/>
            <pc:sldMk cId="1281190174" sldId="313"/>
            <ac:spMk id="14" creationId="{6A7BEA56-F1B1-801E-5BD9-E5A6DFCADBED}"/>
          </ac:spMkLst>
        </pc:spChg>
        <pc:spChg chg="mod">
          <ac:chgData name="Nikolai Tennant" userId="8f3d9214055fe5d2" providerId="LiveId" clId="{0EFC2FBE-EDD3-4678-956D-DED40DC37F7A}" dt="2024-03-24T19:02:20.330" v="930" actId="14100"/>
          <ac:spMkLst>
            <pc:docMk/>
            <pc:sldMk cId="1281190174" sldId="313"/>
            <ac:spMk id="15" creationId="{55FD153C-71E5-0DD6-B3F6-76BD65E60707}"/>
          </ac:spMkLst>
        </pc:spChg>
        <pc:spChg chg="mod">
          <ac:chgData name="Nikolai Tennant" userId="8f3d9214055fe5d2" providerId="LiveId" clId="{0EFC2FBE-EDD3-4678-956D-DED40DC37F7A}" dt="2024-03-24T21:10:00.940" v="1172" actId="1076"/>
          <ac:spMkLst>
            <pc:docMk/>
            <pc:sldMk cId="1281190174" sldId="313"/>
            <ac:spMk id="17" creationId="{8FF776DD-3480-7FBF-C3FF-BE5162C83824}"/>
          </ac:spMkLst>
        </pc:spChg>
        <pc:picChg chg="del">
          <ac:chgData name="Nikolai Tennant" userId="8f3d9214055fe5d2" providerId="LiveId" clId="{0EFC2FBE-EDD3-4678-956D-DED40DC37F7A}" dt="2024-03-24T19:02:25.833" v="933" actId="478"/>
          <ac:picMkLst>
            <pc:docMk/>
            <pc:sldMk cId="1281190174" sldId="313"/>
            <ac:picMk id="8" creationId="{0A0B877C-AF03-B791-F1CB-2CB6DF1EC6BD}"/>
          </ac:picMkLst>
        </pc:picChg>
        <pc:picChg chg="add mod">
          <ac:chgData name="Nikolai Tennant" userId="8f3d9214055fe5d2" providerId="LiveId" clId="{0EFC2FBE-EDD3-4678-956D-DED40DC37F7A}" dt="2024-03-24T21:12:50.335" v="1200" actId="1076"/>
          <ac:picMkLst>
            <pc:docMk/>
            <pc:sldMk cId="1281190174" sldId="313"/>
            <ac:picMk id="9" creationId="{1993636A-29BC-A646-FAC4-0C7CE20E64B3}"/>
          </ac:picMkLst>
        </pc:picChg>
        <pc:picChg chg="add mod">
          <ac:chgData name="Nikolai Tennant" userId="8f3d9214055fe5d2" providerId="LiveId" clId="{0EFC2FBE-EDD3-4678-956D-DED40DC37F7A}" dt="2024-03-24T21:12:49.457" v="1199" actId="1076"/>
          <ac:picMkLst>
            <pc:docMk/>
            <pc:sldMk cId="1281190174" sldId="313"/>
            <ac:picMk id="10" creationId="{4413ED2F-C71B-44CD-0A93-F077AEA62901}"/>
          </ac:picMkLst>
        </pc:picChg>
        <pc:picChg chg="del">
          <ac:chgData name="Nikolai Tennant" userId="8f3d9214055fe5d2" providerId="LiveId" clId="{0EFC2FBE-EDD3-4678-956D-DED40DC37F7A}" dt="2024-03-24T19:02:25.308" v="932" actId="478"/>
          <ac:picMkLst>
            <pc:docMk/>
            <pc:sldMk cId="1281190174" sldId="313"/>
            <ac:picMk id="12" creationId="{C9EFD9C9-CF6E-A28A-8829-219C78601E48}"/>
          </ac:picMkLst>
        </pc:picChg>
      </pc:sldChg>
      <pc:sldChg chg="modSp add del mod">
        <pc:chgData name="Nikolai Tennant" userId="8f3d9214055fe5d2" providerId="LiveId" clId="{0EFC2FBE-EDD3-4678-956D-DED40DC37F7A}" dt="2024-03-24T19:02:22.764" v="931" actId="47"/>
        <pc:sldMkLst>
          <pc:docMk/>
          <pc:sldMk cId="1528531885" sldId="314"/>
        </pc:sldMkLst>
        <pc:spChg chg="mod">
          <ac:chgData name="Nikolai Tennant" userId="8f3d9214055fe5d2" providerId="LiveId" clId="{0EFC2FBE-EDD3-4678-956D-DED40DC37F7A}" dt="2024-03-24T19:01:11.624" v="860" actId="20577"/>
          <ac:spMkLst>
            <pc:docMk/>
            <pc:sldMk cId="1528531885" sldId="314"/>
            <ac:spMk id="9" creationId="{1B99E66C-807A-0A26-BB1A-8BACEB0EED19}"/>
          </ac:spMkLst>
        </pc:spChg>
        <pc:spChg chg="mod">
          <ac:chgData name="Nikolai Tennant" userId="8f3d9214055fe5d2" providerId="LiveId" clId="{0EFC2FBE-EDD3-4678-956D-DED40DC37F7A}" dt="2024-03-24T19:01:15.071" v="862"/>
          <ac:spMkLst>
            <pc:docMk/>
            <pc:sldMk cId="1528531885" sldId="314"/>
            <ac:spMk id="10" creationId="{669F4FBC-B1BA-38D2-C82F-E04394F0E3CF}"/>
          </ac:spMkLst>
        </pc:spChg>
        <pc:spChg chg="mod">
          <ac:chgData name="Nikolai Tennant" userId="8f3d9214055fe5d2" providerId="LiveId" clId="{0EFC2FBE-EDD3-4678-956D-DED40DC37F7A}" dt="2024-03-24T19:01:25.597" v="882" actId="20577"/>
          <ac:spMkLst>
            <pc:docMk/>
            <pc:sldMk cId="1528531885" sldId="314"/>
            <ac:spMk id="13" creationId="{45390D7C-6902-745E-E28E-313200F9AD33}"/>
          </ac:spMkLst>
        </pc:spChg>
        <pc:spChg chg="mod">
          <ac:chgData name="Nikolai Tennant" userId="8f3d9214055fe5d2" providerId="LiveId" clId="{0EFC2FBE-EDD3-4678-956D-DED40DC37F7A}" dt="2024-03-24T19:01:00.839" v="839" actId="1076"/>
          <ac:spMkLst>
            <pc:docMk/>
            <pc:sldMk cId="1528531885" sldId="314"/>
            <ac:spMk id="15" creationId="{55FD153C-71E5-0DD6-B3F6-76BD65E60707}"/>
          </ac:spMkLst>
        </pc:spChg>
      </pc:sldChg>
      <pc:sldChg chg="addSp delSp modSp add mod">
        <pc:chgData name="Nikolai Tennant" userId="8f3d9214055fe5d2" providerId="LiveId" clId="{0EFC2FBE-EDD3-4678-956D-DED40DC37F7A}" dt="2024-03-24T21:12:33.487" v="1190" actId="478"/>
        <pc:sldMkLst>
          <pc:docMk/>
          <pc:sldMk cId="2119271399" sldId="315"/>
        </pc:sldMkLst>
        <pc:spChg chg="mod">
          <ac:chgData name="Nikolai Tennant" userId="8f3d9214055fe5d2" providerId="LiveId" clId="{0EFC2FBE-EDD3-4678-956D-DED40DC37F7A}" dt="2024-03-24T21:09:42.229" v="1166" actId="1076"/>
          <ac:spMkLst>
            <pc:docMk/>
            <pc:sldMk cId="2119271399" sldId="315"/>
            <ac:spMk id="11" creationId="{581B55EC-27DE-9F40-235E-4CCB29E2C20C}"/>
          </ac:spMkLst>
        </pc:spChg>
        <pc:spChg chg="mod">
          <ac:chgData name="Nikolai Tennant" userId="8f3d9214055fe5d2" providerId="LiveId" clId="{0EFC2FBE-EDD3-4678-956D-DED40DC37F7A}" dt="2024-03-24T19:02:14.081" v="924" actId="1076"/>
          <ac:spMkLst>
            <pc:docMk/>
            <pc:sldMk cId="2119271399" sldId="315"/>
            <ac:spMk id="15" creationId="{55FD153C-71E5-0DD6-B3F6-76BD65E60707}"/>
          </ac:spMkLst>
        </pc:spChg>
        <pc:spChg chg="mod">
          <ac:chgData name="Nikolai Tennant" userId="8f3d9214055fe5d2" providerId="LiveId" clId="{0EFC2FBE-EDD3-4678-956D-DED40DC37F7A}" dt="2024-03-24T21:09:48.424" v="1168" actId="1076"/>
          <ac:spMkLst>
            <pc:docMk/>
            <pc:sldMk cId="2119271399" sldId="315"/>
            <ac:spMk id="17" creationId="{8FF776DD-3480-7FBF-C3FF-BE5162C83824}"/>
          </ac:spMkLst>
        </pc:spChg>
        <pc:grpChg chg="mod">
          <ac:chgData name="Nikolai Tennant" userId="8f3d9214055fe5d2" providerId="LiveId" clId="{0EFC2FBE-EDD3-4678-956D-DED40DC37F7A}" dt="2024-03-24T19:02:11.883" v="923" actId="1076"/>
          <ac:grpSpMkLst>
            <pc:docMk/>
            <pc:sldMk cId="2119271399" sldId="315"/>
            <ac:grpSpMk id="3" creationId="{00000000-0000-0000-0000-000000000000}"/>
          </ac:grpSpMkLst>
        </pc:grpChg>
        <pc:picChg chg="add mod">
          <ac:chgData name="Nikolai Tennant" userId="8f3d9214055fe5d2" providerId="LiveId" clId="{0EFC2FBE-EDD3-4678-956D-DED40DC37F7A}" dt="2024-03-24T21:09:50.539" v="1169" actId="1076"/>
          <ac:picMkLst>
            <pc:docMk/>
            <pc:sldMk cId="2119271399" sldId="315"/>
            <ac:picMk id="7" creationId="{0E501273-6C76-2C57-D9E0-754D220F7DF4}"/>
          </ac:picMkLst>
        </pc:picChg>
        <pc:picChg chg="del">
          <ac:chgData name="Nikolai Tennant" userId="8f3d9214055fe5d2" providerId="LiveId" clId="{0EFC2FBE-EDD3-4678-956D-DED40DC37F7A}" dt="2024-03-24T19:02:00.631" v="900" actId="478"/>
          <ac:picMkLst>
            <pc:docMk/>
            <pc:sldMk cId="2119271399" sldId="315"/>
            <ac:picMk id="8" creationId="{0A0B877C-AF03-B791-F1CB-2CB6DF1EC6BD}"/>
          </ac:picMkLst>
        </pc:picChg>
        <pc:picChg chg="add mod">
          <ac:chgData name="Nikolai Tennant" userId="8f3d9214055fe5d2" providerId="LiveId" clId="{0EFC2FBE-EDD3-4678-956D-DED40DC37F7A}" dt="2024-03-24T21:09:55.611" v="1170" actId="1076"/>
          <ac:picMkLst>
            <pc:docMk/>
            <pc:sldMk cId="2119271399" sldId="315"/>
            <ac:picMk id="10" creationId="{2AC142B9-CA31-61D9-C854-030E2AF16276}"/>
          </ac:picMkLst>
        </pc:picChg>
        <pc:picChg chg="del">
          <ac:chgData name="Nikolai Tennant" userId="8f3d9214055fe5d2" providerId="LiveId" clId="{0EFC2FBE-EDD3-4678-956D-DED40DC37F7A}" dt="2024-03-24T19:02:02.184" v="901" actId="478"/>
          <ac:picMkLst>
            <pc:docMk/>
            <pc:sldMk cId="2119271399" sldId="315"/>
            <ac:picMk id="12" creationId="{C9EFD9C9-CF6E-A28A-8829-219C78601E48}"/>
          </ac:picMkLst>
        </pc:picChg>
        <pc:picChg chg="add del mod">
          <ac:chgData name="Nikolai Tennant" userId="8f3d9214055fe5d2" providerId="LiveId" clId="{0EFC2FBE-EDD3-4678-956D-DED40DC37F7A}" dt="2024-03-24T21:12:33.487" v="1190" actId="478"/>
          <ac:picMkLst>
            <pc:docMk/>
            <pc:sldMk cId="2119271399" sldId="315"/>
            <ac:picMk id="14" creationId="{E1D2DD9B-1E1F-5527-264E-B08E4C9153B2}"/>
          </ac:picMkLst>
        </pc:picChg>
      </pc:sldChg>
      <pc:sldChg chg="add del">
        <pc:chgData name="Nikolai Tennant" userId="8f3d9214055fe5d2" providerId="LiveId" clId="{0EFC2FBE-EDD3-4678-956D-DED40DC37F7A}" dt="2024-03-25T23:45:25.964" v="1731" actId="47"/>
        <pc:sldMkLst>
          <pc:docMk/>
          <pc:sldMk cId="2513072955" sldId="316"/>
        </pc:sldMkLst>
      </pc:sldChg>
    </pc:docChg>
  </pc:docChgLst>
  <pc:docChgLst>
    <pc:chgData name="Nikolai Tennant" userId="8f3d9214055fe5d2" providerId="LiveId" clId="{7926EF7D-0223-4020-9E1A-C5A9902DEBC5}"/>
    <pc:docChg chg="undo custSel addSld delSld modSld sldOrd addSection delSection modSection">
      <pc:chgData name="Nikolai Tennant" userId="8f3d9214055fe5d2" providerId="LiveId" clId="{7926EF7D-0223-4020-9E1A-C5A9902DEBC5}" dt="2024-06-03T14:32:44.950" v="523" actId="478"/>
      <pc:docMkLst>
        <pc:docMk/>
      </pc:docMkLst>
      <pc:sldChg chg="modSp mod">
        <pc:chgData name="Nikolai Tennant" userId="8f3d9214055fe5d2" providerId="LiveId" clId="{7926EF7D-0223-4020-9E1A-C5A9902DEBC5}" dt="2024-03-26T13:45:14.713" v="14" actId="20577"/>
        <pc:sldMkLst>
          <pc:docMk/>
          <pc:sldMk cId="0" sldId="270"/>
        </pc:sldMkLst>
        <pc:spChg chg="mod">
          <ac:chgData name="Nikolai Tennant" userId="8f3d9214055fe5d2" providerId="LiveId" clId="{7926EF7D-0223-4020-9E1A-C5A9902DEBC5}" dt="2024-03-26T13:45:14.713" v="14" actId="20577"/>
          <ac:spMkLst>
            <pc:docMk/>
            <pc:sldMk cId="0" sldId="270"/>
            <ac:spMk id="9" creationId="{00000000-0000-0000-0000-000000000000}"/>
          </ac:spMkLst>
        </pc:spChg>
      </pc:sldChg>
      <pc:sldChg chg="modSp mod">
        <pc:chgData name="Nikolai Tennant" userId="8f3d9214055fe5d2" providerId="LiveId" clId="{7926EF7D-0223-4020-9E1A-C5A9902DEBC5}" dt="2024-03-26T18:41:23.956" v="105" actId="20577"/>
        <pc:sldMkLst>
          <pc:docMk/>
          <pc:sldMk cId="1449840937" sldId="299"/>
        </pc:sldMkLst>
        <pc:spChg chg="mod">
          <ac:chgData name="Nikolai Tennant" userId="8f3d9214055fe5d2" providerId="LiveId" clId="{7926EF7D-0223-4020-9E1A-C5A9902DEBC5}" dt="2024-03-26T18:41:18.338" v="99" actId="20577"/>
          <ac:spMkLst>
            <pc:docMk/>
            <pc:sldMk cId="1449840937" sldId="299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23.956" v="105" actId="20577"/>
          <ac:spMkLst>
            <pc:docMk/>
            <pc:sldMk cId="1449840937" sldId="299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20.340" v="101" actId="20577"/>
          <ac:spMkLst>
            <pc:docMk/>
            <pc:sldMk cId="1449840937" sldId="299"/>
            <ac:spMk id="13" creationId="{45390D7C-6902-745E-E28E-313200F9AD33}"/>
          </ac:spMkLst>
        </pc:spChg>
      </pc:sldChg>
      <pc:sldChg chg="addSp modSp mod">
        <pc:chgData name="Nikolai Tennant" userId="8f3d9214055fe5d2" providerId="LiveId" clId="{7926EF7D-0223-4020-9E1A-C5A9902DEBC5}" dt="2024-03-26T18:40:41.532" v="72" actId="20577"/>
        <pc:sldMkLst>
          <pc:docMk/>
          <pc:sldMk cId="163618933" sldId="303"/>
        </pc:sldMkLst>
        <pc:spChg chg="mod">
          <ac:chgData name="Nikolai Tennant" userId="8f3d9214055fe5d2" providerId="LiveId" clId="{7926EF7D-0223-4020-9E1A-C5A9902DEBC5}" dt="2024-03-26T18:34:35.102" v="47" actId="1076"/>
          <ac:spMkLst>
            <pc:docMk/>
            <pc:sldMk cId="163618933" sldId="303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34:49.361" v="53" actId="14100"/>
          <ac:spMkLst>
            <pc:docMk/>
            <pc:sldMk cId="163618933" sldId="303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34:39.969" v="50" actId="1076"/>
          <ac:spMkLst>
            <pc:docMk/>
            <pc:sldMk cId="163618933" sldId="303"/>
            <ac:spMk id="13" creationId="{45390D7C-6902-745E-E28E-313200F9AD33}"/>
          </ac:spMkLst>
        </pc:spChg>
        <pc:spChg chg="add mod">
          <ac:chgData name="Nikolai Tennant" userId="8f3d9214055fe5d2" providerId="LiveId" clId="{7926EF7D-0223-4020-9E1A-C5A9902DEBC5}" dt="2024-03-26T18:40:41.532" v="72" actId="20577"/>
          <ac:spMkLst>
            <pc:docMk/>
            <pc:sldMk cId="163618933" sldId="303"/>
            <ac:spMk id="16" creationId="{22887ECF-773E-A2CC-9E0E-62EB765FB071}"/>
          </ac:spMkLst>
        </pc:spChg>
        <pc:grpChg chg="mod">
          <ac:chgData name="Nikolai Tennant" userId="8f3d9214055fe5d2" providerId="LiveId" clId="{7926EF7D-0223-4020-9E1A-C5A9902DEBC5}" dt="2024-03-26T18:34:18.821" v="39" actId="1076"/>
          <ac:grpSpMkLst>
            <pc:docMk/>
            <pc:sldMk cId="163618933" sldId="303"/>
            <ac:grpSpMk id="3" creationId="{00000000-0000-0000-0000-000000000000}"/>
          </ac:grpSpMkLst>
        </pc:grpChg>
        <pc:picChg chg="mod ord">
          <ac:chgData name="Nikolai Tennant" userId="8f3d9214055fe5d2" providerId="LiveId" clId="{7926EF7D-0223-4020-9E1A-C5A9902DEBC5}" dt="2024-03-26T18:34:30.129" v="44" actId="1076"/>
          <ac:picMkLst>
            <pc:docMk/>
            <pc:sldMk cId="163618933" sldId="303"/>
            <ac:picMk id="6" creationId="{22114A30-FBC3-7980-E165-CEE406FE4608}"/>
          </ac:picMkLst>
        </pc:picChg>
        <pc:picChg chg="mod">
          <ac:chgData name="Nikolai Tennant" userId="8f3d9214055fe5d2" providerId="LiveId" clId="{7926EF7D-0223-4020-9E1A-C5A9902DEBC5}" dt="2024-03-26T18:34:26.955" v="42" actId="1076"/>
          <ac:picMkLst>
            <pc:docMk/>
            <pc:sldMk cId="163618933" sldId="303"/>
            <ac:picMk id="8" creationId="{046A943D-54EE-0888-D723-ACC7AF81B231}"/>
          </ac:picMkLst>
        </pc:picChg>
        <pc:picChg chg="add mod">
          <ac:chgData name="Nikolai Tennant" userId="8f3d9214055fe5d2" providerId="LiveId" clId="{7926EF7D-0223-4020-9E1A-C5A9902DEBC5}" dt="2024-03-26T18:34:25.381" v="41" actId="1076"/>
          <ac:picMkLst>
            <pc:docMk/>
            <pc:sldMk cId="163618933" sldId="303"/>
            <ac:picMk id="11" creationId="{43A951B7-0AEB-0478-A4CB-2EF0C0418CCA}"/>
          </ac:picMkLst>
        </pc:picChg>
        <pc:picChg chg="mod">
          <ac:chgData name="Nikolai Tennant" userId="8f3d9214055fe5d2" providerId="LiveId" clId="{7926EF7D-0223-4020-9E1A-C5A9902DEBC5}" dt="2024-03-26T18:34:28.426" v="43" actId="1076"/>
          <ac:picMkLst>
            <pc:docMk/>
            <pc:sldMk cId="163618933" sldId="303"/>
            <ac:picMk id="12" creationId="{35E4E583-B438-96E4-C1D3-35F08F26ED93}"/>
          </ac:picMkLst>
        </pc:picChg>
      </pc:sldChg>
      <pc:sldChg chg="modSp mod">
        <pc:chgData name="Nikolai Tennant" userId="8f3d9214055fe5d2" providerId="LiveId" clId="{7926EF7D-0223-4020-9E1A-C5A9902DEBC5}" dt="2024-03-26T18:41:15.083" v="97" actId="20577"/>
        <pc:sldMkLst>
          <pc:docMk/>
          <pc:sldMk cId="2225488277" sldId="304"/>
        </pc:sldMkLst>
        <pc:spChg chg="mod">
          <ac:chgData name="Nikolai Tennant" userId="8f3d9214055fe5d2" providerId="LiveId" clId="{7926EF7D-0223-4020-9E1A-C5A9902DEBC5}" dt="2024-03-26T18:41:10.426" v="91" actId="20577"/>
          <ac:spMkLst>
            <pc:docMk/>
            <pc:sldMk cId="2225488277" sldId="304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15.083" v="97" actId="20577"/>
          <ac:spMkLst>
            <pc:docMk/>
            <pc:sldMk cId="2225488277" sldId="304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12.907" v="94" actId="20577"/>
          <ac:spMkLst>
            <pc:docMk/>
            <pc:sldMk cId="2225488277" sldId="304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1:31.614" v="110" actId="20577"/>
        <pc:sldMkLst>
          <pc:docMk/>
          <pc:sldMk cId="1688661944" sldId="305"/>
        </pc:sldMkLst>
        <pc:spChg chg="mod">
          <ac:chgData name="Nikolai Tennant" userId="8f3d9214055fe5d2" providerId="LiveId" clId="{7926EF7D-0223-4020-9E1A-C5A9902DEBC5}" dt="2024-03-26T18:41:26.919" v="106" actId="20577"/>
          <ac:spMkLst>
            <pc:docMk/>
            <pc:sldMk cId="1688661944" sldId="305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31.614" v="110" actId="20577"/>
          <ac:spMkLst>
            <pc:docMk/>
            <pc:sldMk cId="1688661944" sldId="305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28.951" v="108" actId="20577"/>
          <ac:spMkLst>
            <pc:docMk/>
            <pc:sldMk cId="1688661944" sldId="305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1:06.615" v="88" actId="20577"/>
        <pc:sldMkLst>
          <pc:docMk/>
          <pc:sldMk cId="216136302" sldId="306"/>
        </pc:sldMkLst>
        <pc:spChg chg="mod">
          <ac:chgData name="Nikolai Tennant" userId="8f3d9214055fe5d2" providerId="LiveId" clId="{7926EF7D-0223-4020-9E1A-C5A9902DEBC5}" dt="2024-03-26T18:41:01.928" v="84" actId="20577"/>
          <ac:spMkLst>
            <pc:docMk/>
            <pc:sldMk cId="216136302" sldId="306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06.615" v="88" actId="20577"/>
          <ac:spMkLst>
            <pc:docMk/>
            <pc:sldMk cId="216136302" sldId="306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04.313" v="86" actId="20577"/>
          <ac:spMkLst>
            <pc:docMk/>
            <pc:sldMk cId="216136302" sldId="306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0:58.230" v="82" actId="20577"/>
        <pc:sldMkLst>
          <pc:docMk/>
          <pc:sldMk cId="2163531968" sldId="307"/>
        </pc:sldMkLst>
        <pc:spChg chg="mod">
          <ac:chgData name="Nikolai Tennant" userId="8f3d9214055fe5d2" providerId="LiveId" clId="{7926EF7D-0223-4020-9E1A-C5A9902DEBC5}" dt="2024-03-26T18:40:49.614" v="75" actId="20577"/>
          <ac:spMkLst>
            <pc:docMk/>
            <pc:sldMk cId="2163531968" sldId="307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0:58.230" v="82" actId="20577"/>
          <ac:spMkLst>
            <pc:docMk/>
            <pc:sldMk cId="2163531968" sldId="307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0:53.370" v="78" actId="20577"/>
          <ac:spMkLst>
            <pc:docMk/>
            <pc:sldMk cId="2163531968" sldId="307"/>
            <ac:spMk id="13" creationId="{45390D7C-6902-745E-E28E-313200F9AD33}"/>
          </ac:spMkLst>
        </pc:spChg>
      </pc:sldChg>
      <pc:sldChg chg="modSp mod">
        <pc:chgData name="Nikolai Tennant" userId="8f3d9214055fe5d2" providerId="LiveId" clId="{7926EF7D-0223-4020-9E1A-C5A9902DEBC5}" dt="2024-03-26T18:41:40.442" v="116" actId="20577"/>
        <pc:sldMkLst>
          <pc:docMk/>
          <pc:sldMk cId="2840296172" sldId="308"/>
        </pc:sldMkLst>
        <pc:spChg chg="mod">
          <ac:chgData name="Nikolai Tennant" userId="8f3d9214055fe5d2" providerId="LiveId" clId="{7926EF7D-0223-4020-9E1A-C5A9902DEBC5}" dt="2024-03-26T18:41:35.575" v="112" actId="20577"/>
          <ac:spMkLst>
            <pc:docMk/>
            <pc:sldMk cId="2840296172" sldId="308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40.442" v="116" actId="20577"/>
          <ac:spMkLst>
            <pc:docMk/>
            <pc:sldMk cId="2840296172" sldId="308"/>
            <ac:spMk id="10" creationId="{669F4FBC-B1BA-38D2-C82F-E04394F0E3CF}"/>
          </ac:spMkLst>
        </pc:spChg>
        <pc:spChg chg="mod">
          <ac:chgData name="Nikolai Tennant" userId="8f3d9214055fe5d2" providerId="LiveId" clId="{7926EF7D-0223-4020-9E1A-C5A9902DEBC5}" dt="2024-03-26T18:41:38.140" v="114" actId="20577"/>
          <ac:spMkLst>
            <pc:docMk/>
            <pc:sldMk cId="2840296172" sldId="308"/>
            <ac:spMk id="13" creationId="{45390D7C-6902-745E-E28E-313200F9AD33}"/>
          </ac:spMkLst>
        </pc:spChg>
      </pc:sldChg>
      <pc:sldChg chg="addSp modSp mod">
        <pc:chgData name="Nikolai Tennant" userId="8f3d9214055fe5d2" providerId="LiveId" clId="{7926EF7D-0223-4020-9E1A-C5A9902DEBC5}" dt="2024-03-26T18:41:48.557" v="120" actId="20577"/>
        <pc:sldMkLst>
          <pc:docMk/>
          <pc:sldMk cId="3810030801" sldId="309"/>
        </pc:sldMkLst>
        <pc:spChg chg="mod">
          <ac:chgData name="Nikolai Tennant" userId="8f3d9214055fe5d2" providerId="LiveId" clId="{7926EF7D-0223-4020-9E1A-C5A9902DEBC5}" dt="2024-03-26T18:41:45.970" v="118" actId="20577"/>
          <ac:spMkLst>
            <pc:docMk/>
            <pc:sldMk cId="3810030801" sldId="309"/>
            <ac:spMk id="9" creationId="{1B99E66C-807A-0A26-BB1A-8BACEB0EED19}"/>
          </ac:spMkLst>
        </pc:spChg>
        <pc:spChg chg="mod">
          <ac:chgData name="Nikolai Tennant" userId="8f3d9214055fe5d2" providerId="LiveId" clId="{7926EF7D-0223-4020-9E1A-C5A9902DEBC5}" dt="2024-03-26T18:41:48.557" v="120" actId="20577"/>
          <ac:spMkLst>
            <pc:docMk/>
            <pc:sldMk cId="3810030801" sldId="309"/>
            <ac:spMk id="13" creationId="{45390D7C-6902-745E-E28E-313200F9AD33}"/>
          </ac:spMkLst>
        </pc:spChg>
        <pc:picChg chg="add mod">
          <ac:chgData name="Nikolai Tennant" userId="8f3d9214055fe5d2" providerId="LiveId" clId="{7926EF7D-0223-4020-9E1A-C5A9902DEBC5}" dt="2024-03-26T13:44:55.957" v="12" actId="1076"/>
          <ac:picMkLst>
            <pc:docMk/>
            <pc:sldMk cId="3810030801" sldId="309"/>
            <ac:picMk id="8" creationId="{CD40AD24-4C87-641C-D057-C365337B7829}"/>
          </ac:picMkLst>
        </pc:picChg>
      </pc:sldChg>
      <pc:sldChg chg="addSp delSp modSp mod">
        <pc:chgData name="Nikolai Tennant" userId="8f3d9214055fe5d2" providerId="LiveId" clId="{7926EF7D-0223-4020-9E1A-C5A9902DEBC5}" dt="2024-06-03T14:32:44.950" v="523" actId="478"/>
        <pc:sldMkLst>
          <pc:docMk/>
          <pc:sldMk cId="1034926651" sldId="311"/>
        </pc:sldMkLst>
        <pc:spChg chg="add del mod">
          <ac:chgData name="Nikolai Tennant" userId="8f3d9214055fe5d2" providerId="LiveId" clId="{7926EF7D-0223-4020-9E1A-C5A9902DEBC5}" dt="2024-03-26T23:13:04.773" v="179" actId="478"/>
          <ac:spMkLst>
            <pc:docMk/>
            <pc:sldMk cId="1034926651" sldId="311"/>
            <ac:spMk id="6" creationId="{8C65C753-6203-A7B8-2B2E-2AE09FE8C7AF}"/>
          </ac:spMkLst>
        </pc:spChg>
        <pc:spChg chg="add del mod">
          <ac:chgData name="Nikolai Tennant" userId="8f3d9214055fe5d2" providerId="LiveId" clId="{7926EF7D-0223-4020-9E1A-C5A9902DEBC5}" dt="2024-03-26T23:13:06.846" v="180" actId="478"/>
          <ac:spMkLst>
            <pc:docMk/>
            <pc:sldMk cId="1034926651" sldId="311"/>
            <ac:spMk id="7" creationId="{DD9CC5D4-0E2B-B307-F0AC-2EEF3FFC2B63}"/>
          </ac:spMkLst>
        </pc:spChg>
        <pc:spChg chg="mod">
          <ac:chgData name="Nikolai Tennant" userId="8f3d9214055fe5d2" providerId="LiveId" clId="{7926EF7D-0223-4020-9E1A-C5A9902DEBC5}" dt="2024-06-03T14:32:44.887" v="521" actId="1076"/>
          <ac:spMkLst>
            <pc:docMk/>
            <pc:sldMk cId="1034926651" sldId="311"/>
            <ac:spMk id="9" creationId="{1B99E66C-807A-0A26-BB1A-8BACEB0EED19}"/>
          </ac:spMkLst>
        </pc:spChg>
        <pc:spChg chg="add del mod">
          <ac:chgData name="Nikolai Tennant" userId="8f3d9214055fe5d2" providerId="LiveId" clId="{7926EF7D-0223-4020-9E1A-C5A9902DEBC5}" dt="2024-06-03T14:32:44.950" v="523" actId="478"/>
          <ac:spMkLst>
            <pc:docMk/>
            <pc:sldMk cId="1034926651" sldId="311"/>
            <ac:spMk id="13" creationId="{45390D7C-6902-745E-E28E-313200F9AD33}"/>
          </ac:spMkLst>
        </pc:spChg>
        <pc:picChg chg="add mod">
          <ac:chgData name="Nikolai Tennant" userId="8f3d9214055fe5d2" providerId="LiveId" clId="{7926EF7D-0223-4020-9E1A-C5A9902DEBC5}" dt="2024-06-03T14:32:44.918" v="522" actId="1076"/>
          <ac:picMkLst>
            <pc:docMk/>
            <pc:sldMk cId="1034926651" sldId="311"/>
            <ac:picMk id="10" creationId="{7C7A276C-F4DF-7546-7DA7-06DCB04F8FDB}"/>
          </ac:picMkLst>
        </pc:picChg>
      </pc:sldChg>
      <pc:sldChg chg="modSp mod">
        <pc:chgData name="Nikolai Tennant" userId="8f3d9214055fe5d2" providerId="LiveId" clId="{7926EF7D-0223-4020-9E1A-C5A9902DEBC5}" dt="2024-06-03T14:32:44.856" v="520" actId="20577"/>
        <pc:sldMkLst>
          <pc:docMk/>
          <pc:sldMk cId="1281190174" sldId="313"/>
        </pc:sldMkLst>
        <pc:spChg chg="mod">
          <ac:chgData name="Nikolai Tennant" userId="8f3d9214055fe5d2" providerId="LiveId" clId="{7926EF7D-0223-4020-9E1A-C5A9902DEBC5}" dt="2024-06-03T14:32:44.778" v="518" actId="20577"/>
          <ac:spMkLst>
            <pc:docMk/>
            <pc:sldMk cId="1281190174" sldId="313"/>
            <ac:spMk id="11" creationId="{581B55EC-27DE-9F40-235E-4CCB29E2C20C}"/>
          </ac:spMkLst>
        </pc:spChg>
        <pc:spChg chg="mod">
          <ac:chgData name="Nikolai Tennant" userId="8f3d9214055fe5d2" providerId="LiveId" clId="{7926EF7D-0223-4020-9E1A-C5A9902DEBC5}" dt="2024-06-03T14:32:44.856" v="520" actId="20577"/>
          <ac:spMkLst>
            <pc:docMk/>
            <pc:sldMk cId="1281190174" sldId="313"/>
            <ac:spMk id="17" creationId="{8FF776DD-3480-7FBF-C3FF-BE5162C83824}"/>
          </ac:spMkLst>
        </pc:spChg>
      </pc:sldChg>
      <pc:sldChg chg="modSp mod">
        <pc:chgData name="Nikolai Tennant" userId="8f3d9214055fe5d2" providerId="LiveId" clId="{7926EF7D-0223-4020-9E1A-C5A9902DEBC5}" dt="2024-06-03T14:32:44.716" v="516" actId="20577"/>
        <pc:sldMkLst>
          <pc:docMk/>
          <pc:sldMk cId="2119271399" sldId="315"/>
        </pc:sldMkLst>
        <pc:spChg chg="mod">
          <ac:chgData name="Nikolai Tennant" userId="8f3d9214055fe5d2" providerId="LiveId" clId="{7926EF7D-0223-4020-9E1A-C5A9902DEBC5}" dt="2024-06-03T14:32:44.653" v="514" actId="20577"/>
          <ac:spMkLst>
            <pc:docMk/>
            <pc:sldMk cId="2119271399" sldId="315"/>
            <ac:spMk id="11" creationId="{581B55EC-27DE-9F40-235E-4CCB29E2C20C}"/>
          </ac:spMkLst>
        </pc:spChg>
        <pc:spChg chg="mod">
          <ac:chgData name="Nikolai Tennant" userId="8f3d9214055fe5d2" providerId="LiveId" clId="{7926EF7D-0223-4020-9E1A-C5A9902DEBC5}" dt="2024-06-03T14:32:44.716" v="516" actId="20577"/>
          <ac:spMkLst>
            <pc:docMk/>
            <pc:sldMk cId="2119271399" sldId="315"/>
            <ac:spMk id="17" creationId="{8FF776DD-3480-7FBF-C3FF-BE5162C83824}"/>
          </ac:spMkLst>
        </pc:spChg>
      </pc:sldChg>
      <pc:sldChg chg="addSp delSp modSp add del mod ord">
        <pc:chgData name="Nikolai Tennant" userId="8f3d9214055fe5d2" providerId="LiveId" clId="{7926EF7D-0223-4020-9E1A-C5A9902DEBC5}" dt="2024-06-03T14:32:44.530" v="510"/>
        <pc:sldMkLst>
          <pc:docMk/>
          <pc:sldMk cId="2697592308" sldId="316"/>
        </pc:sldMkLst>
        <pc:spChg chg="add del">
          <ac:chgData name="Nikolai Tennant" userId="8f3d9214055fe5d2" providerId="LiveId" clId="{7926EF7D-0223-4020-9E1A-C5A9902DEBC5}" dt="2024-06-03T14:32:44.091" v="497" actId="478"/>
          <ac:spMkLst>
            <pc:docMk/>
            <pc:sldMk cId="2697592308" sldId="316"/>
            <ac:spMk id="6" creationId="{C115E973-D2C5-46F9-1CD1-81E7AF5B1629}"/>
          </ac:spMkLst>
        </pc:spChg>
        <pc:spChg chg="add del mod">
          <ac:chgData name="Nikolai Tennant" userId="8f3d9214055fe5d2" providerId="LiveId" clId="{7926EF7D-0223-4020-9E1A-C5A9902DEBC5}" dt="2024-06-03T14:32:42.769" v="457" actId="22"/>
          <ac:spMkLst>
            <pc:docMk/>
            <pc:sldMk cId="2697592308" sldId="316"/>
            <ac:spMk id="9" creationId="{57F31562-D4ED-8F66-8366-0A92211E330A}"/>
          </ac:spMkLst>
        </pc:spChg>
        <pc:spChg chg="mod">
          <ac:chgData name="Nikolai Tennant" userId="8f3d9214055fe5d2" providerId="LiveId" clId="{7926EF7D-0223-4020-9E1A-C5A9902DEBC5}" dt="2024-06-03T14:32:44.061" v="496" actId="20577"/>
          <ac:spMkLst>
            <pc:docMk/>
            <pc:sldMk cId="2697592308" sldId="316"/>
            <ac:spMk id="11" creationId="{581B55EC-27DE-9F40-235E-4CCB29E2C20C}"/>
          </ac:spMkLst>
        </pc:spChg>
        <pc:spChg chg="add del mod">
          <ac:chgData name="Nikolai Tennant" userId="8f3d9214055fe5d2" providerId="LiveId" clId="{7926EF7D-0223-4020-9E1A-C5A9902DEBC5}" dt="2024-06-03T14:32:42.306" v="443" actId="22"/>
          <ac:spMkLst>
            <pc:docMk/>
            <pc:sldMk cId="2697592308" sldId="316"/>
            <ac:spMk id="13" creationId="{35E09798-A0F3-678C-AFFE-FFF5149255EE}"/>
          </ac:spMkLst>
        </pc:spChg>
        <pc:spChg chg="add del mod">
          <ac:chgData name="Nikolai Tennant" userId="8f3d9214055fe5d2" providerId="LiveId" clId="{7926EF7D-0223-4020-9E1A-C5A9902DEBC5}" dt="2024-06-03T14:32:44.230" v="501" actId="20577"/>
          <ac:spMkLst>
            <pc:docMk/>
            <pc:sldMk cId="2697592308" sldId="316"/>
            <ac:spMk id="14" creationId="{6A7BEA56-F1B1-801E-5BD9-E5A6DFCADBED}"/>
          </ac:spMkLst>
        </pc:spChg>
        <pc:spChg chg="mod">
          <ac:chgData name="Nikolai Tennant" userId="8f3d9214055fe5d2" providerId="LiveId" clId="{7926EF7D-0223-4020-9E1A-C5A9902DEBC5}" dt="2024-06-03T14:32:44.449" v="508" actId="20577"/>
          <ac:spMkLst>
            <pc:docMk/>
            <pc:sldMk cId="2697592308" sldId="316"/>
            <ac:spMk id="15" creationId="{55FD153C-71E5-0DD6-B3F6-76BD65E60707}"/>
          </ac:spMkLst>
        </pc:spChg>
        <pc:spChg chg="mod">
          <ac:chgData name="Nikolai Tennant" userId="8f3d9214055fe5d2" providerId="LiveId" clId="{7926EF7D-0223-4020-9E1A-C5A9902DEBC5}" dt="2024-06-03T14:32:44.325" v="504" actId="1076"/>
          <ac:spMkLst>
            <pc:docMk/>
            <pc:sldMk cId="2697592308" sldId="316"/>
            <ac:spMk id="17" creationId="{8FF776DD-3480-7FBF-C3FF-BE5162C83824}"/>
          </ac:spMkLst>
        </pc:spChg>
        <pc:grpChg chg="mod">
          <ac:chgData name="Nikolai Tennant" userId="8f3d9214055fe5d2" providerId="LiveId" clId="{7926EF7D-0223-4020-9E1A-C5A9902DEBC5}" dt="2024-06-03T13:48:44.639" v="361" actId="1076"/>
          <ac:grpSpMkLst>
            <pc:docMk/>
            <pc:sldMk cId="2697592308" sldId="316"/>
            <ac:grpSpMk id="3" creationId="{00000000-0000-0000-0000-000000000000}"/>
          </ac:grpSpMkLst>
        </pc:grpChg>
        <pc:picChg chg="add del">
          <ac:chgData name="Nikolai Tennant" userId="8f3d9214055fe5d2" providerId="LiveId" clId="{7926EF7D-0223-4020-9E1A-C5A9902DEBC5}" dt="2024-06-03T14:32:44.184" v="500" actId="478"/>
          <ac:picMkLst>
            <pc:docMk/>
            <pc:sldMk cId="2697592308" sldId="316"/>
            <ac:picMk id="8" creationId="{0A0B877C-AF03-B791-F1CB-2CB6DF1EC6BD}"/>
          </ac:picMkLst>
        </pc:picChg>
        <pc:picChg chg="add del">
          <ac:chgData name="Nikolai Tennant" userId="8f3d9214055fe5d2" providerId="LiveId" clId="{7926EF7D-0223-4020-9E1A-C5A9902DEBC5}" dt="2024-06-03T14:32:44.262" v="502" actId="478"/>
          <ac:picMkLst>
            <pc:docMk/>
            <pc:sldMk cId="2697592308" sldId="316"/>
            <ac:picMk id="12" creationId="{C9EFD9C9-CF6E-A28A-8829-219C78601E48}"/>
          </ac:picMkLst>
        </pc:picChg>
        <pc:picChg chg="add mod">
          <ac:chgData name="Nikolai Tennant" userId="8f3d9214055fe5d2" providerId="LiveId" clId="{7926EF7D-0223-4020-9E1A-C5A9902DEBC5}" dt="2024-06-03T14:32:42.183" v="439"/>
          <ac:picMkLst>
            <pc:docMk/>
            <pc:sldMk cId="2697592308" sldId="316"/>
            <ac:picMk id="18" creationId="{36D11F9D-F71C-227C-18E9-F7B0DEBBFE0D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B4629D-4359-49A7-9E6F-A5B06A53C563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3A37DD-C827-47DA-8ECC-AA140E46F48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111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77408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296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7911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99296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2375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983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75150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9336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21491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54962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4650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527111-B6A4-4263-A311-372BBAB3D50B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905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6527111-B6A4-4263-A311-372BBAB3D50B}" type="slidenum">
              <a:rPr kumimoji="0" lang="en-GB" sz="1200" b="0" i="0" u="none" strike="noStrike" kern="0" cap="none" spc="0" normalizeH="0" baseline="0" noProof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rPr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GB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9770258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53B21-FD83-F60D-B46D-A4A3A78D4C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EF0A11B-9438-296B-A89B-451409FC49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5FC221-DB9E-0263-A459-6CBE465C8D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991703-7A79-B8D0-1173-F1EDF2792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52CEFD-A3FA-9C95-AC20-9D0706C13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6063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E285E-CB27-F242-ED1C-4A4A6B81A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42AF36-D489-BB97-8A25-7C11C3AA66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3B406C-E721-478C-9CAA-6009351213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8A38F-79BB-E2E0-356C-14144653F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DEC66-8779-1F58-FF3B-8DEBDB610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957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BB507E-702C-B4A4-085A-39F0130E4D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93845A-2768-EF38-EE06-E52CEC4CF0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F6276-0833-EA11-3408-BE695F2CF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FF2EA4-7213-4C9D-A07B-9AC0E11C3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B04C48-3C97-4722-6F07-739B27C24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34749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945128" y="3035299"/>
            <a:ext cx="4196715" cy="635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895927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3848100"/>
            <a:ext cx="12192000" cy="3009900"/>
          </a:xfrm>
          <a:custGeom>
            <a:avLst/>
            <a:gdLst/>
            <a:ahLst/>
            <a:cxnLst/>
            <a:rect l="l" t="t" r="r" b="b"/>
            <a:pathLst>
              <a:path w="12192000" h="3009900">
                <a:moveTo>
                  <a:pt x="0" y="3009899"/>
                </a:moveTo>
                <a:lnTo>
                  <a:pt x="12192000" y="3009899"/>
                </a:lnTo>
                <a:lnTo>
                  <a:pt x="12192000" y="0"/>
                </a:lnTo>
                <a:lnTo>
                  <a:pt x="0" y="0"/>
                </a:lnTo>
                <a:lnTo>
                  <a:pt x="0" y="3009899"/>
                </a:lnTo>
                <a:close/>
              </a:path>
            </a:pathLst>
          </a:custGeom>
          <a:solidFill>
            <a:srgbClr val="18181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3848100"/>
          </a:xfrm>
          <a:custGeom>
            <a:avLst/>
            <a:gdLst/>
            <a:ahLst/>
            <a:cxnLst/>
            <a:rect l="l" t="t" r="r" b="b"/>
            <a:pathLst>
              <a:path w="12192000" h="3848100">
                <a:moveTo>
                  <a:pt x="12192000" y="0"/>
                </a:moveTo>
                <a:lnTo>
                  <a:pt x="0" y="0"/>
                </a:lnTo>
                <a:lnTo>
                  <a:pt x="0" y="3848100"/>
                </a:lnTo>
                <a:lnTo>
                  <a:pt x="12192000" y="38481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3815132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575502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49879" y="0"/>
            <a:ext cx="6816852" cy="685799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09429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81830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1213-CCB9-2F36-0499-0B3EFC403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5CD17C-4605-088E-E710-0EFA9FBAC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A85A5-671C-7158-049C-5EB9ECC50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3ED5BB-4458-1726-C172-F9B438C27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0CF492-7172-7941-4899-05BDCD4F7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6937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98B59-8D87-F6C6-58D0-368FDCEEBE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A749DA-7290-33FE-5FF8-86493A825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819900-74BF-FCA0-52E5-B43441133A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3254A5-02F2-74FE-89C7-CC603F636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F4AA5A-2EEC-2964-408C-F48D6BBBB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311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4EB04-E278-3FA0-F5C0-29C4604ADF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C6187-71E9-6833-99A6-8216B1A3EA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84A8DA-2DC1-A711-A59A-AE7F78DCC3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1B9E86-3368-C4F4-0BAF-299EC3307D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0553DE8-DF79-817A-E4FC-A505EE872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266D23-E2A4-AA79-8920-6C0CD09FB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9632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A3115-201C-6773-9018-576011392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76E31-5718-37BF-E286-747F8BC8B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27C95A-14F5-80AC-0489-8BBB24968B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CF6395-5278-CBA5-D3F1-A6122814697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EB5BA7-E78A-1203-24D7-9C8EBFB78B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EBD8D9-BC9B-2A5A-C1C2-D38B73EE6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9EDA15-E8BE-6AEC-9211-A062C6BCA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A16CA3-4DA7-E778-50A2-29DAA45DB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24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C1D9E-D67C-7A68-7FC8-E17F2E16A2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0EDE4-5464-A126-FCF2-745665535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E6E159-A2CA-8607-C15D-7D3D190E0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3C74E6-17F6-3928-099B-B17FA072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36705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B9EC34-D50C-0EBB-EC4B-BF16B8216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AC3BF2-D8BA-A9DA-D67B-8F10A12EB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2216A2-836A-B94C-2811-63AE9A30F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8646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9C382-4C5A-2833-30FD-8AC9D3EE5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7DC2E1-F77B-ED83-6E28-876A259BEE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0F847-27E6-BD3F-FCC6-42FDD2D343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88A7AC-CA3A-A350-6AFC-17038253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1DEF8C-C5E2-230D-E786-978A6C500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DC1D48-CB5F-6A32-8BCE-84A99645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437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017D5-B701-C3C9-6FA7-03AA79E827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B9AEBD-2526-7B97-8743-A76DDDFE9C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CCB943-F920-3186-FE46-FFCB9D5C7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1B278-E521-02F9-B77E-B0DA324F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8536DB-7F14-0D75-42B0-D3DCEBA07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069D5-909C-7A4F-43A5-09E1C297D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319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DA8F49-EE59-60A5-F15A-849A57F3B2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C4C533-F123-C4EC-0F1D-B09BC3DAEF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C628D6-7F40-F97F-6E43-160CC55DAC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72B966-FBC4-4FA8-B83A-4FAF986166D1}" type="datetimeFigureOut">
              <a:rPr lang="en-GB" smtClean="0"/>
              <a:t>03/06/2024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CD096-E4C1-2EDC-D015-E8640B0E12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BE2B9B-CF87-5F66-27D8-1242826D38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03742F-C82D-49A8-9550-A35FC0124E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514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73100" y="453390"/>
            <a:ext cx="10845800" cy="1198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 u="sng">
                <a:solidFill>
                  <a:srgbClr val="585858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81750" y="2037790"/>
            <a:ext cx="5036820" cy="37953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67540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pg"/><Relationship Id="rId5" Type="http://schemas.openxmlformats.org/officeDocument/2006/relationships/image" Target="../media/image5.jp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0952225" cy="6857997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915150" y="0"/>
              <a:ext cx="5276850" cy="6857998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4817617" y="3952240"/>
            <a:ext cx="5108898" cy="721351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2700" marR="5080">
              <a:lnSpc>
                <a:spcPts val="2590"/>
              </a:lnSpc>
              <a:spcBef>
                <a:spcPts val="425"/>
              </a:spcBef>
            </a:pPr>
            <a:r>
              <a:rPr sz="2400" spc="-10" dirty="0">
                <a:latin typeface="Calibri"/>
                <a:cs typeface="Calibri"/>
              </a:rPr>
              <a:t>Unravelling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30" dirty="0">
                <a:latin typeface="Calibri"/>
                <a:cs typeface="Calibri"/>
              </a:rPr>
              <a:t>Sex-</a:t>
            </a:r>
            <a:r>
              <a:rPr sz="2400" dirty="0">
                <a:latin typeface="Calibri"/>
                <a:cs typeface="Calibri"/>
              </a:rPr>
              <a:t>Specific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Aging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Flies: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Deep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Learning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Approach</a:t>
            </a:r>
            <a:r>
              <a:rPr lang="en-GB" sz="2400" spc="-10" dirty="0">
                <a:latin typeface="Calibri"/>
                <a:cs typeface="Calibri"/>
              </a:rPr>
              <a:t> – Age Update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816855" y="4852670"/>
            <a:ext cx="2598420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spc="-10">
                <a:latin typeface="Calibri"/>
                <a:cs typeface="Calibri"/>
              </a:rPr>
              <a:t>Presented</a:t>
            </a:r>
            <a:r>
              <a:rPr sz="1050" spc="-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by </a:t>
            </a:r>
            <a:r>
              <a:rPr sz="1050" b="1">
                <a:latin typeface="Calibri"/>
                <a:cs typeface="Calibri"/>
              </a:rPr>
              <a:t>Nikolai</a:t>
            </a:r>
            <a:r>
              <a:rPr sz="1050" b="1" spc="-5">
                <a:latin typeface="Calibri"/>
                <a:cs typeface="Calibri"/>
              </a:rPr>
              <a:t> </a:t>
            </a:r>
            <a:r>
              <a:rPr sz="1050" b="1" spc="-10">
                <a:latin typeface="Calibri"/>
                <a:cs typeface="Calibri"/>
              </a:rPr>
              <a:t>Tennant</a:t>
            </a:r>
            <a:r>
              <a:rPr sz="1050" spc="-10">
                <a:latin typeface="Calibri"/>
                <a:cs typeface="Calibri"/>
              </a:rPr>
              <a:t>,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>
                <a:latin typeface="Calibri"/>
                <a:cs typeface="Calibri"/>
              </a:rPr>
              <a:t>Researcher</a:t>
            </a:r>
            <a:r>
              <a:rPr sz="1050" spc="-1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at</a:t>
            </a:r>
            <a:r>
              <a:rPr sz="1050" spc="-3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Ritambhara</a:t>
            </a:r>
            <a:r>
              <a:rPr sz="1050" spc="-4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Singh's</a:t>
            </a:r>
            <a:r>
              <a:rPr sz="1050" spc="-10">
                <a:latin typeface="Calibri"/>
                <a:cs typeface="Calibri"/>
              </a:rPr>
              <a:t> </a:t>
            </a:r>
            <a:r>
              <a:rPr sz="1050" spc="-25">
                <a:latin typeface="Calibri"/>
                <a:cs typeface="Calibri"/>
              </a:rPr>
              <a:t>Lab</a:t>
            </a:r>
            <a:endParaRPr sz="10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050">
                <a:latin typeface="Calibri"/>
                <a:cs typeface="Calibri"/>
              </a:rPr>
              <a:t>Brown</a:t>
            </a:r>
            <a:r>
              <a:rPr sz="1050" spc="-20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University</a:t>
            </a:r>
            <a:r>
              <a:rPr sz="1050" spc="-25">
                <a:latin typeface="Calibri"/>
                <a:cs typeface="Calibri"/>
              </a:rPr>
              <a:t> </a:t>
            </a:r>
            <a:r>
              <a:rPr sz="1050">
                <a:latin typeface="Calibri"/>
                <a:cs typeface="Calibri"/>
              </a:rPr>
              <a:t>&amp;</a:t>
            </a:r>
            <a:r>
              <a:rPr sz="1050" spc="-15">
                <a:latin typeface="Calibri"/>
                <a:cs typeface="Calibri"/>
              </a:rPr>
              <a:t> </a:t>
            </a:r>
            <a:r>
              <a:rPr sz="1050" spc="-10">
                <a:latin typeface="Calibri"/>
                <a:cs typeface="Calibri"/>
              </a:rPr>
              <a:t>IISAGE</a:t>
            </a:r>
            <a:endParaRPr sz="105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0" y="114300"/>
            <a:ext cx="6753225" cy="6588759"/>
            <a:chOff x="0" y="114300"/>
            <a:chExt cx="6753225" cy="6588759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0" y="200406"/>
              <a:ext cx="6502145" cy="6502146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0" y="114300"/>
              <a:ext cx="1426463" cy="2902458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63945" y="1330452"/>
              <a:ext cx="1088898" cy="209854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58548" y="5234099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22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</a:t>
            </a:r>
            <a:r>
              <a:rPr lang="en-GB" sz="1100" spc="-40" dirty="0">
                <a:solidFill>
                  <a:srgbClr val="44536A"/>
                </a:solidFill>
              </a:rPr>
              <a:t>88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%, AUC: 0</a:t>
            </a:r>
            <a:r>
              <a:rPr lang="en-GB" sz="1100" spc="-40" dirty="0">
                <a:solidFill>
                  <a:srgbClr val="44536A"/>
                </a:solidFill>
              </a:rPr>
              <a:t>.98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674105" y="5194345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23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88%, AUC: 0.98)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963621" y="811475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Muscle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75674" y="5154590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24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74%, AUC: 0.95)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E797A7A1-8DF5-7B3E-29E3-A91BCFFE7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3753" y="1338021"/>
            <a:ext cx="3194066" cy="3792953"/>
          </a:xfrm>
          <a:prstGeom prst="rect">
            <a:avLst/>
          </a:prstGeom>
        </p:spPr>
      </p:pic>
      <p:pic>
        <p:nvPicPr>
          <p:cNvPr id="11" name="Picture 10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7AA4E750-F7F6-E38D-4C1F-CCB36BCE8B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8248" y="1396250"/>
            <a:ext cx="3138941" cy="3727493"/>
          </a:xfrm>
          <a:prstGeom prst="rect">
            <a:avLst/>
          </a:prstGeom>
        </p:spPr>
      </p:pic>
      <p:pic>
        <p:nvPicPr>
          <p:cNvPr id="14" name="Picture 13" descr="A chart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F761FA11-C3E2-5C95-444B-067969BF28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5597" y="1330790"/>
            <a:ext cx="3194066" cy="37929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02961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BE1EE8D9-0785-433B-6C39-15E077AB80B3}"/>
              </a:ext>
            </a:extLst>
          </p:cNvPr>
          <p:cNvGrpSpPr/>
          <p:nvPr/>
        </p:nvGrpSpPr>
        <p:grpSpPr>
          <a:xfrm>
            <a:off x="3934205" y="3437381"/>
            <a:ext cx="4514088" cy="2802053"/>
            <a:chOff x="3934205" y="3437382"/>
            <a:chExt cx="4514088" cy="3090544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CE26ED5A-6903-4341-B13B-ADAFA1FBF237}"/>
                </a:ext>
              </a:extLst>
            </p:cNvPr>
            <p:cNvGrpSpPr/>
            <p:nvPr/>
          </p:nvGrpSpPr>
          <p:grpSpPr>
            <a:xfrm>
              <a:off x="3934205" y="4800472"/>
              <a:ext cx="4514088" cy="1727454"/>
              <a:chOff x="1189227" y="1224598"/>
              <a:chExt cx="4514088" cy="1727454"/>
            </a:xfrm>
          </p:grpSpPr>
          <p:pic>
            <p:nvPicPr>
              <p:cNvPr id="12" name="object 2">
                <a:extLst>
                  <a:ext uri="{FF2B5EF4-FFF2-40B4-BE49-F238E27FC236}">
                    <a16:creationId xmlns:a16="http://schemas.microsoft.com/office/drawing/2014/main" id="{8C75B703-966C-403B-01B4-69CBA0405C3C}"/>
                  </a:ext>
                </a:extLst>
              </p:cNvPr>
              <p:cNvPicPr/>
              <p:nvPr/>
            </p:nvPicPr>
            <p:blipFill rotWithShape="1">
              <a:blip r:embed="rId3" cstate="print"/>
              <a:srcRect t="22970"/>
              <a:stretch/>
            </p:blipFill>
            <p:spPr>
              <a:xfrm>
                <a:off x="1189227" y="1224598"/>
                <a:ext cx="4514088" cy="1727454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01E83E2-C0EB-4D93-D5B0-9765BAF4F48A}"/>
                  </a:ext>
                </a:extLst>
              </p:cNvPr>
              <p:cNvSpPr/>
              <p:nvPr/>
            </p:nvSpPr>
            <p:spPr>
              <a:xfrm>
                <a:off x="1347893" y="1361440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A49EA221-78E3-E6AD-E9AF-4E736430B686}"/>
                  </a:ext>
                </a:extLst>
              </p:cNvPr>
              <p:cNvSpPr/>
              <p:nvPr/>
            </p:nvSpPr>
            <p:spPr>
              <a:xfrm>
                <a:off x="2272580" y="1345915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A1F93D5-D779-36A9-D32E-127CAE829FD7}"/>
                  </a:ext>
                </a:extLst>
              </p:cNvPr>
              <p:cNvSpPr/>
              <p:nvPr/>
            </p:nvSpPr>
            <p:spPr>
              <a:xfrm>
                <a:off x="3121871" y="1345914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D3474448-13D5-F12D-FA5D-35CEA50714B0}"/>
                  </a:ext>
                </a:extLst>
              </p:cNvPr>
              <p:cNvSpPr/>
              <p:nvPr/>
            </p:nvSpPr>
            <p:spPr>
              <a:xfrm>
                <a:off x="4057650" y="1345914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2249DFBD-7406-1679-0551-191B54C3414E}"/>
                  </a:ext>
                </a:extLst>
              </p:cNvPr>
              <p:cNvSpPr/>
              <p:nvPr/>
            </p:nvSpPr>
            <p:spPr>
              <a:xfrm>
                <a:off x="4937971" y="1361440"/>
                <a:ext cx="582507" cy="1232535"/>
              </a:xfrm>
              <a:prstGeom prst="rect">
                <a:avLst/>
              </a:prstGeom>
              <a:solidFill>
                <a:srgbClr val="CAD8EF"/>
              </a:solidFill>
              <a:ln>
                <a:solidFill>
                  <a:srgbClr val="CAD8EF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pic>
          <p:nvPicPr>
            <p:cNvPr id="2" name="object 2"/>
            <p:cNvPicPr/>
            <p:nvPr/>
          </p:nvPicPr>
          <p:blipFill rotWithShape="1">
            <a:blip r:embed="rId3" cstate="print"/>
            <a:srcRect b="6214"/>
            <a:stretch/>
          </p:blipFill>
          <p:spPr>
            <a:xfrm>
              <a:off x="3934205" y="3437382"/>
              <a:ext cx="4514088" cy="2103205"/>
            </a:xfrm>
            <a:prstGeom prst="rect">
              <a:avLst/>
            </a:prstGeom>
          </p:spPr>
        </p:pic>
      </p:grp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862828" y="1523302"/>
            <a:ext cx="2656840" cy="123253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745"/>
              </a:spcBef>
            </a:pPr>
            <a:r>
              <a:rPr sz="5400" u="none" spc="-10" dirty="0">
                <a:solidFill>
                  <a:srgbClr val="181818"/>
                </a:solidFill>
              </a:rPr>
              <a:t>BASELINE</a:t>
            </a:r>
            <a:endParaRPr sz="5400" dirty="0"/>
          </a:p>
          <a:p>
            <a:pPr algn="ctr">
              <a:lnSpc>
                <a:spcPct val="100000"/>
              </a:lnSpc>
              <a:spcBef>
                <a:spcPts val="215"/>
              </a:spcBef>
            </a:pPr>
            <a:r>
              <a:rPr sz="1800" u="none" spc="-35" dirty="0">
                <a:solidFill>
                  <a:srgbClr val="181818"/>
                </a:solidFill>
              </a:rPr>
              <a:t>(Comparable</a:t>
            </a:r>
            <a:r>
              <a:rPr sz="1800" u="none" spc="-15" dirty="0">
                <a:solidFill>
                  <a:srgbClr val="181818"/>
                </a:solidFill>
              </a:rPr>
              <a:t> </a:t>
            </a:r>
            <a:r>
              <a:rPr sz="1800" u="none" spc="-10" dirty="0">
                <a:solidFill>
                  <a:srgbClr val="181818"/>
                </a:solidFill>
              </a:rPr>
              <a:t>Models)</a:t>
            </a:r>
            <a:endParaRPr sz="1800" dirty="0"/>
          </a:p>
        </p:txBody>
      </p:sp>
      <p:sp>
        <p:nvSpPr>
          <p:cNvPr id="4" name="object 4"/>
          <p:cNvSpPr txBox="1"/>
          <p:nvPr/>
        </p:nvSpPr>
        <p:spPr>
          <a:xfrm>
            <a:off x="2863341" y="4615052"/>
            <a:ext cx="8483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Random</a:t>
            </a:r>
            <a:r>
              <a:rPr kumimoji="0" sz="1050" b="0" i="0" u="none" strike="noStrike" kern="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 Forest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46271" y="5160771"/>
            <a:ext cx="2654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MLP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160077" y="4069333"/>
            <a:ext cx="55435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sz="1050" b="0" i="0" u="none" strike="noStrike" kern="0" cap="none" spc="-1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XGBOOST</a:t>
            </a:r>
            <a:endParaRPr kumimoji="0" sz="105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067259" y="3978044"/>
            <a:ext cx="633730" cy="1978106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2395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87</a:t>
            </a: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78</a:t>
            </a: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94</a:t>
            </a:r>
            <a:r>
              <a:rPr kumimoji="0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%</a:t>
            </a:r>
            <a:endParaRPr kumimoji="0" lang="en-GB" sz="105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91%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979670" y="3992045"/>
            <a:ext cx="666750" cy="1957587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92075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87%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79%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94%</a:t>
            </a: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90%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81051" y="3980825"/>
            <a:ext cx="620395" cy="1980029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86%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74%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93%</a:t>
            </a: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90%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789736" y="3995928"/>
            <a:ext cx="680720" cy="1977464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1760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86%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75%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94%</a:t>
            </a: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90%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90229" y="3980825"/>
            <a:ext cx="713740" cy="1980029"/>
          </a:xfrm>
          <a:prstGeom prst="rect">
            <a:avLst/>
          </a:prstGeom>
          <a:solidFill>
            <a:srgbClr val="CAD8EF"/>
          </a:solidFill>
        </p:spPr>
        <p:txBody>
          <a:bodyPr vert="horz" wrap="square" lIns="0" tIns="114300" rIns="0" bIns="0" rtlCol="0">
            <a:spAutoFit/>
          </a:bodyPr>
          <a:lstStyle/>
          <a:p>
            <a:pPr marL="186690" marR="0" lvl="0" indent="0" defTabSz="914400" eaLnBrk="1" fontAlgn="auto" latinLnBrk="0" hangingPunct="1">
              <a:lnSpc>
                <a:spcPct val="100000"/>
              </a:lnSpc>
              <a:spcBef>
                <a:spcPts val="88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0.98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5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cs typeface="Calibri"/>
              </a:rPr>
              <a:t>0.94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26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0.99</a:t>
            </a:r>
            <a:endParaRPr kumimoji="0" lang="en-GB" sz="1050" b="0" i="0" u="none" strike="noStrike" kern="0" cap="none" spc="-25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05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kern="0" spc="-25" dirty="0">
              <a:solidFill>
                <a:sysClr val="windowText" lastClr="000000"/>
              </a:solidFill>
              <a:latin typeface="Calibri"/>
              <a:cs typeface="Calibri"/>
            </a:endParaRPr>
          </a:p>
          <a:p>
            <a:pPr marL="173355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050" kern="0" spc="-25" dirty="0">
                <a:solidFill>
                  <a:sysClr val="windowText" lastClr="000000"/>
                </a:solidFill>
                <a:latin typeface="Calibri"/>
                <a:cs typeface="Calibri"/>
              </a:rPr>
              <a:t>0.98</a:t>
            </a: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  <p:sp>
        <p:nvSpPr>
          <p:cNvPr id="21" name="object 5">
            <a:extLst>
              <a:ext uri="{FF2B5EF4-FFF2-40B4-BE49-F238E27FC236}">
                <a16:creationId xmlns:a16="http://schemas.microsoft.com/office/drawing/2014/main" id="{6DB3D142-8278-FDF7-D992-6EB52C1025A4}"/>
              </a:ext>
            </a:extLst>
          </p:cNvPr>
          <p:cNvSpPr txBox="1"/>
          <p:nvPr/>
        </p:nvSpPr>
        <p:spPr>
          <a:xfrm>
            <a:off x="2731642" y="5664199"/>
            <a:ext cx="980059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050" b="0" i="0" u="none" strike="noStrike" kern="0" cap="none" spc="-25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Logistic Regression</a:t>
            </a:r>
            <a:endParaRPr kumimoji="0" sz="105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016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896841" y="5516728"/>
            <a:ext cx="25984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25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XGBOOST Age SHAP Summary Plot 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7612258" y="5437219"/>
            <a:ext cx="3071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26</a:t>
            </a:r>
            <a:r>
              <a:rPr lang="en-GB" sz="1100" spc="-40" dirty="0">
                <a:solidFill>
                  <a:srgbClr val="44536A"/>
                </a:solidFill>
              </a:rPr>
              <a:t>: MLP Age SHAP Summary Plot 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348790" y="812142"/>
            <a:ext cx="6270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Baseline Models – All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7" name="Picture 6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DC02147F-48E9-44F9-7885-0B8A5BC98C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0026" y="1569164"/>
            <a:ext cx="3132355" cy="3719672"/>
          </a:xfrm>
          <a:prstGeom prst="rect">
            <a:avLst/>
          </a:prstGeom>
        </p:spPr>
      </p:pic>
      <p:pic>
        <p:nvPicPr>
          <p:cNvPr id="8" name="Picture 7" descr="A colorful bar chart with text&#10;&#10;Description automatically generated">
            <a:extLst>
              <a:ext uri="{FF2B5EF4-FFF2-40B4-BE49-F238E27FC236}">
                <a16:creationId xmlns:a16="http://schemas.microsoft.com/office/drawing/2014/main" id="{CD40AD24-4C87-641C-D057-C365337B782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09325" y="1618712"/>
            <a:ext cx="3195698" cy="3794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0308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2064182" y="5330277"/>
            <a:ext cx="2598420" cy="1821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27:</a:t>
            </a:r>
            <a:r>
              <a:rPr lang="en-GB" sz="1100" spc="-40" dirty="0">
                <a:solidFill>
                  <a:srgbClr val="44536A"/>
                </a:solidFill>
              </a:rPr>
              <a:t> LR Age SHAP Summary Plot 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7615461" y="5199472"/>
            <a:ext cx="3071619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28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RF Age SHAP Summary Plot </a:t>
            </a:r>
            <a:endParaRPr lang="en-GB" sz="11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138818" y="757288"/>
            <a:ext cx="62708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Baseline Models – All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10" name="Picture 9" descr="A graph of a number of letters and numbers&#10;&#10;Description automatically generated with medium confidence">
            <a:extLst>
              <a:ext uri="{FF2B5EF4-FFF2-40B4-BE49-F238E27FC236}">
                <a16:creationId xmlns:a16="http://schemas.microsoft.com/office/drawing/2014/main" id="{7C7A276C-F4DF-7546-7DA7-06DCB04F8F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0218" y="1591369"/>
            <a:ext cx="3073119" cy="3649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49266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2365147" y="723398"/>
            <a:ext cx="849250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(Head): Same Sex Testing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B55EC-27DE-9F40-235E-4CCB29E2C20C}"/>
              </a:ext>
            </a:extLst>
          </p:cNvPr>
          <p:cNvSpPr txBox="1"/>
          <p:nvPr/>
        </p:nvSpPr>
        <p:spPr>
          <a:xfrm>
            <a:off x="6611399" y="5547753"/>
            <a:ext cx="45141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30: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female test female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93%, AUC: 0.99)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76DD-3480-7FBF-C3FF-BE5162C83824}"/>
              </a:ext>
            </a:extLst>
          </p:cNvPr>
          <p:cNvSpPr txBox="1"/>
          <p:nvPr/>
        </p:nvSpPr>
        <p:spPr>
          <a:xfrm>
            <a:off x="1347849" y="5547753"/>
            <a:ext cx="4676987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29: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Male test female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96%, AUC: 0.99)</a:t>
            </a:r>
            <a:endParaRPr lang="en-GB" sz="1000" dirty="0"/>
          </a:p>
        </p:txBody>
      </p:sp>
      <p:pic>
        <p:nvPicPr>
          <p:cNvPr id="9" name="Picture 8" descr="A graph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1993636A-29BC-A646-FAC4-0C7CE20E64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0097" y="1518386"/>
            <a:ext cx="3216130" cy="3819154"/>
          </a:xfrm>
          <a:prstGeom prst="rect">
            <a:avLst/>
          </a:prstGeom>
        </p:spPr>
      </p:pic>
      <p:pic>
        <p:nvPicPr>
          <p:cNvPr id="10" name="Picture 9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4413ED2F-C71B-44CD-0A93-F077AEA6290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2946" y="1308173"/>
            <a:ext cx="3476207" cy="4127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11901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1665681" y="733987"/>
            <a:ext cx="885149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(Head): </a:t>
            </a:r>
            <a:r>
              <a:rPr lang="en-GB" sz="3200" b="1" dirty="0"/>
              <a:t>Opposite </a:t>
            </a:r>
            <a:r>
              <a:rPr lang="en-GB" sz="3200" b="1" dirty="0">
                <a:effectLst/>
              </a:rPr>
              <a:t>Sex Testing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81B55EC-27DE-9F40-235E-4CCB29E2C20C}"/>
              </a:ext>
            </a:extLst>
          </p:cNvPr>
          <p:cNvSpPr txBox="1"/>
          <p:nvPr/>
        </p:nvSpPr>
        <p:spPr>
          <a:xfrm>
            <a:off x="6986950" y="5703707"/>
            <a:ext cx="4310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32</a:t>
            </a:r>
            <a:r>
              <a:rPr lang="en-GB" sz="1000" spc="-45" dirty="0">
                <a:solidFill>
                  <a:srgbClr val="44536A"/>
                </a:solidFill>
              </a:rPr>
              <a:t> </a:t>
            </a:r>
            <a:r>
              <a:rPr lang="en-GB" sz="1000" dirty="0">
                <a:solidFill>
                  <a:srgbClr val="44536A"/>
                </a:solidFill>
              </a:rPr>
              <a:t>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female test 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60%, AUC: 0.77)</a:t>
            </a:r>
            <a:endParaRPr lang="en-GB" sz="1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76DD-3480-7FBF-C3FF-BE5162C83824}"/>
              </a:ext>
            </a:extLst>
          </p:cNvPr>
          <p:cNvSpPr txBox="1"/>
          <p:nvPr/>
        </p:nvSpPr>
        <p:spPr>
          <a:xfrm>
            <a:off x="1368213" y="5770242"/>
            <a:ext cx="431097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</a:rPr>
              <a:t>Figure 31</a:t>
            </a:r>
            <a:r>
              <a:rPr lang="en-GB" sz="1000" spc="-45" dirty="0">
                <a:solidFill>
                  <a:srgbClr val="44536A"/>
                </a:solidFill>
              </a:rPr>
              <a:t> </a:t>
            </a:r>
            <a:r>
              <a:rPr lang="en-GB" sz="1000" dirty="0">
                <a:solidFill>
                  <a:srgbClr val="44536A"/>
                </a:solidFill>
              </a:rPr>
              <a:t>:</a:t>
            </a:r>
            <a:r>
              <a:rPr lang="en-GB" sz="1000" spc="-40" dirty="0">
                <a:solidFill>
                  <a:srgbClr val="44536A"/>
                </a:solidFill>
              </a:rPr>
              <a:t> Age SHAP Summary Plot – Train Male test female 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(ACC: 68%, AUC: 0.90)</a:t>
            </a:r>
            <a:endParaRPr lang="en-GB" sz="1000" dirty="0"/>
          </a:p>
        </p:txBody>
      </p:sp>
      <p:pic>
        <p:nvPicPr>
          <p:cNvPr id="7" name="Picture 6" descr="A chart of dna sequence&#10;&#10;Description automatically generated with medium confidence">
            <a:extLst>
              <a:ext uri="{FF2B5EF4-FFF2-40B4-BE49-F238E27FC236}">
                <a16:creationId xmlns:a16="http://schemas.microsoft.com/office/drawing/2014/main" id="{0E501273-6C76-2C57-D9E0-754D220F7D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8213" y="1443544"/>
            <a:ext cx="3398214" cy="4035379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AC142B9-CA31-61D9-C854-030E2AF162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10" y="1345600"/>
            <a:ext cx="3608373" cy="428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92713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lose-up of a splattered paint&#10;&#10;Description automatically generated">
            <a:extLst>
              <a:ext uri="{FF2B5EF4-FFF2-40B4-BE49-F238E27FC236}">
                <a16:creationId xmlns:a16="http://schemas.microsoft.com/office/drawing/2014/main" id="{7413051B-9D8E-2510-3E48-BB3BE489C5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0000" y="1630040"/>
            <a:ext cx="5108284" cy="3646346"/>
          </a:xfrm>
          <a:prstGeom prst="rect">
            <a:avLst/>
          </a:prstGeom>
        </p:spPr>
      </p:pic>
      <p:pic>
        <p:nvPicPr>
          <p:cNvPr id="5" name="Picture 4" descr="A group of colorful objects&#10;&#10;Description automatically generated with medium confidence">
            <a:extLst>
              <a:ext uri="{FF2B5EF4-FFF2-40B4-BE49-F238E27FC236}">
                <a16:creationId xmlns:a16="http://schemas.microsoft.com/office/drawing/2014/main" id="{E462C2B0-C2EB-CBF0-9112-7830791F11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5930" y="1695617"/>
            <a:ext cx="4929432" cy="3466765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FF5F64B3-5A7B-D467-E297-B747643AFB6C}"/>
              </a:ext>
            </a:extLst>
          </p:cNvPr>
          <p:cNvSpPr/>
          <p:nvPr/>
        </p:nvSpPr>
        <p:spPr>
          <a:xfrm>
            <a:off x="2959947" y="1695617"/>
            <a:ext cx="745066" cy="2144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9EDC5F-C50E-7592-5615-3DBC7BAA6EAF}"/>
              </a:ext>
            </a:extLst>
          </p:cNvPr>
          <p:cNvSpPr txBox="1"/>
          <p:nvPr/>
        </p:nvSpPr>
        <p:spPr>
          <a:xfrm>
            <a:off x="2438400" y="1602303"/>
            <a:ext cx="29720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Before Batch Correction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6E2C71-F676-C6E8-24C5-23EE39CA538D}"/>
              </a:ext>
            </a:extLst>
          </p:cNvPr>
          <p:cNvSpPr txBox="1"/>
          <p:nvPr/>
        </p:nvSpPr>
        <p:spPr>
          <a:xfrm>
            <a:off x="4334933" y="65861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1800" b="1" dirty="0">
                <a:effectLst/>
              </a:rPr>
              <a:t>AGE UMAP: Raw vs. Batch Corrected</a:t>
            </a:r>
            <a:endParaRPr lang="en-GB" sz="18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05357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2365148" y="723398"/>
            <a:ext cx="76597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 Types (Head): Raw vs Batch 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15E973-D2C5-46F9-1CD1-81E7AF5B1629}"/>
              </a:ext>
            </a:extLst>
          </p:cNvPr>
          <p:cNvSpPr txBox="1"/>
          <p:nvPr/>
        </p:nvSpPr>
        <p:spPr>
          <a:xfrm>
            <a:off x="9485377" y="2446538"/>
            <a:ext cx="194487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"89.17%"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"88.22%"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"88.27%"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"88.24%"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"AUC"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"98.35%"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"33.78%"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"8.44%"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"12.62%"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8" name="Picture 7" descr="A chart of dna sequence&#10;&#10;Description automatically generated with medium confidence">
            <a:extLst>
              <a:ext uri="{FF2B5EF4-FFF2-40B4-BE49-F238E27FC236}">
                <a16:creationId xmlns:a16="http://schemas.microsoft.com/office/drawing/2014/main" id="{0A0B877C-AF03-B791-F1CB-2CB6DF1EC6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8614" y="1565242"/>
            <a:ext cx="3242644" cy="385064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81B55EC-27DE-9F40-235E-4CCB29E2C20C}"/>
              </a:ext>
            </a:extLst>
          </p:cNvPr>
          <p:cNvSpPr txBox="1"/>
          <p:nvPr/>
        </p:nvSpPr>
        <p:spPr>
          <a:xfrm>
            <a:off x="6804070" y="5616181"/>
            <a:ext cx="4053583" cy="3206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700" dirty="0">
                <a:solidFill>
                  <a:srgbClr val="44536A"/>
                </a:solidFill>
              </a:rPr>
              <a:t>Figure 3: Batch Corrected Age - Tested with only top 5000 most variable genes (does not include roX1) </a:t>
            </a:r>
          </a:p>
          <a:p>
            <a:pPr marL="12700" marR="5080" algn="l">
              <a:spcBef>
                <a:spcPts val="100"/>
              </a:spcBef>
            </a:pPr>
            <a:r>
              <a:rPr lang="en-GB" sz="700" dirty="0">
                <a:solidFill>
                  <a:srgbClr val="44536A"/>
                </a:solidFill>
              </a:rPr>
              <a:t>– Performance decrease due to smaller gene pool, not batch correction</a:t>
            </a:r>
            <a:endParaRPr lang="en-GB" sz="700" dirty="0"/>
          </a:p>
        </p:txBody>
      </p:sp>
      <p:pic>
        <p:nvPicPr>
          <p:cNvPr id="12" name="Picture 11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C9EFD9C9-CF6E-A28A-8829-219C78601E4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1822" y="1566007"/>
            <a:ext cx="3137672" cy="37259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7BEA56-F1B1-801E-5BD9-E5A6DFCADBED}"/>
              </a:ext>
            </a:extLst>
          </p:cNvPr>
          <p:cNvSpPr txBox="1"/>
          <p:nvPr/>
        </p:nvSpPr>
        <p:spPr>
          <a:xfrm>
            <a:off x="3907282" y="2479329"/>
            <a:ext cx="20328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"Test"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"93.79%"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"93.27%"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"93.34%"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"93.27%"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"AUC"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"99.46%"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"Baseline"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{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"Accuracy"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"33.67%"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"Precision"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"8.42%"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"Recall"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"25.00%"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GB" sz="8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"F1"</a:t>
            </a:r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GB" sz="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"12.59%"</a:t>
            </a:r>
            <a:endParaRPr lang="en-GB" sz="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GB" sz="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F776DD-3480-7FBF-C3FF-BE5162C83824}"/>
              </a:ext>
            </a:extLst>
          </p:cNvPr>
          <p:cNvSpPr txBox="1"/>
          <p:nvPr/>
        </p:nvSpPr>
        <p:spPr>
          <a:xfrm>
            <a:off x="1876213" y="5631662"/>
            <a:ext cx="249935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 algn="l">
              <a:spcBef>
                <a:spcPts val="100"/>
              </a:spcBef>
            </a:pPr>
            <a:r>
              <a:rPr lang="en-GB" sz="800" dirty="0">
                <a:solidFill>
                  <a:srgbClr val="44536A"/>
                </a:solidFill>
              </a:rPr>
              <a:t>Figure 2: Raw Age - Tested with all 16K genes</a:t>
            </a:r>
            <a:endParaRPr lang="en-GB" sz="800" dirty="0"/>
          </a:p>
        </p:txBody>
      </p:sp>
    </p:spTree>
    <p:extLst>
      <p:ext uri="{BB962C8B-B14F-4D97-AF65-F5344CB8AC3E}">
        <p14:creationId xmlns:p14="http://schemas.microsoft.com/office/powerpoint/2010/main" val="34559135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41048" y="4967979"/>
            <a:ext cx="2284484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3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94%, AUC: 0.99)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3949923" y="4945559"/>
            <a:ext cx="189132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4: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92%, AUC: 0.99)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4185661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All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6549622" y="4965660"/>
            <a:ext cx="2177951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5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84%, AUC: 0.96)</a:t>
            </a:r>
            <a:endParaRPr lang="en-GB" sz="1100" dirty="0">
              <a:latin typeface="+mj-lt"/>
            </a:endParaRPr>
          </a:p>
        </p:txBody>
      </p:sp>
      <p:pic>
        <p:nvPicPr>
          <p:cNvPr id="8" name="Picture 7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046A943D-54EE-0888-D723-ACC7AF81B23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0488" y="1697828"/>
            <a:ext cx="2577085" cy="3060288"/>
          </a:xfrm>
          <a:prstGeom prst="rect">
            <a:avLst/>
          </a:prstGeom>
        </p:spPr>
      </p:pic>
      <p:pic>
        <p:nvPicPr>
          <p:cNvPr id="12" name="Picture 11" descr="A chart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35E4E583-B438-96E4-C1D3-35F08F26ED9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6589" y="1697828"/>
            <a:ext cx="2577085" cy="3060289"/>
          </a:xfrm>
          <a:prstGeom prst="rect">
            <a:avLst/>
          </a:prstGeom>
        </p:spPr>
      </p:pic>
      <p:pic>
        <p:nvPicPr>
          <p:cNvPr id="6" name="Picture 5" descr="A chart of a number of dna&#10;&#10;Description automatically generated with medium confidence">
            <a:extLst>
              <a:ext uri="{FF2B5EF4-FFF2-40B4-BE49-F238E27FC236}">
                <a16:creationId xmlns:a16="http://schemas.microsoft.com/office/drawing/2014/main" id="{22114A30-FBC3-7980-E165-CEE406FE46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503" y="1704839"/>
            <a:ext cx="2577086" cy="3060289"/>
          </a:xfrm>
          <a:prstGeom prst="rect">
            <a:avLst/>
          </a:prstGeom>
        </p:spPr>
      </p:pic>
      <p:pic>
        <p:nvPicPr>
          <p:cNvPr id="11" name="Picture 10" descr="A graph of numbers and letters&#10;&#10;Description automatically generated with medium confidence">
            <a:extLst>
              <a:ext uri="{FF2B5EF4-FFF2-40B4-BE49-F238E27FC236}">
                <a16:creationId xmlns:a16="http://schemas.microsoft.com/office/drawing/2014/main" id="{43A951B7-0AEB-0478-A4CB-2EF0C0418CC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82945" y="1626872"/>
            <a:ext cx="2668363" cy="316868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2887ECF-773E-A2CC-9E0E-62EB765FB071}"/>
              </a:ext>
            </a:extLst>
          </p:cNvPr>
          <p:cNvSpPr txBox="1"/>
          <p:nvPr/>
        </p:nvSpPr>
        <p:spPr>
          <a:xfrm>
            <a:off x="9435944" y="4965660"/>
            <a:ext cx="217795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000" dirty="0">
                <a:solidFill>
                  <a:srgbClr val="44536A"/>
                </a:solidFill>
                <a:latin typeface="+mj-lt"/>
              </a:rPr>
              <a:t>Figure 6</a:t>
            </a:r>
            <a:r>
              <a:rPr lang="en-GB" sz="10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0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000" spc="-40" dirty="0">
                <a:solidFill>
                  <a:srgbClr val="44536A"/>
                </a:solidFill>
                <a:latin typeface="+mj-lt"/>
              </a:rPr>
              <a:t> Age SHAP Summary Plot – Only  LNC Genes (ACC: 70%, AUC: 0.91)</a:t>
            </a:r>
            <a:endParaRPr lang="en-GB" sz="1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63618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7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94%, AUC: 0.99 )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560190" y="5129352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8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92%, AUC: 0.99)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840221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CNS Neurons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9: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84%, AUC: 0.97)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A2B5DF4-7D9D-E5DF-266D-84828BD227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65" y="1359509"/>
            <a:ext cx="3010356" cy="3574797"/>
          </a:xfrm>
          <a:prstGeom prst="rect">
            <a:avLst/>
          </a:prstGeom>
        </p:spPr>
      </p:pic>
      <p:pic>
        <p:nvPicPr>
          <p:cNvPr id="11" name="Picture 10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A11998F-4190-3919-708E-22186CEAAD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2022" y="1359509"/>
            <a:ext cx="3117137" cy="3701600"/>
          </a:xfrm>
          <a:prstGeom prst="rect">
            <a:avLst/>
          </a:prstGeom>
        </p:spPr>
      </p:pic>
      <p:pic>
        <p:nvPicPr>
          <p:cNvPr id="14" name="Picture 13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C3616393-1730-980E-F65E-E095478F1A0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80960" y="1407305"/>
            <a:ext cx="2968163" cy="3524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5319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80841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10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94%, AUC: 0.99)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714745" y="5114836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11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92%, AUC: 0.99)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779261" y="727502"/>
            <a:ext cx="690228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- Sensory </a:t>
            </a:r>
            <a:r>
              <a:rPr lang="en-GB" sz="3200" b="1" dirty="0"/>
              <a:t>N</a:t>
            </a:r>
            <a:r>
              <a:rPr lang="en-GB" sz="3200" b="1" dirty="0">
                <a:effectLst/>
              </a:rPr>
              <a:t>eurons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12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86%, AUC: 0.97)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EE70FD2-FD60-2436-4A60-92B2D2C6BB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3491" y="1373388"/>
            <a:ext cx="3166186" cy="3759846"/>
          </a:xfrm>
          <a:prstGeom prst="rect">
            <a:avLst/>
          </a:prstGeom>
        </p:spPr>
      </p:pic>
      <p:pic>
        <p:nvPicPr>
          <p:cNvPr id="11" name="Picture 10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3F65D531-1FE1-0B8A-8DFB-C39096F3B0F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8004" y="1359509"/>
            <a:ext cx="3166186" cy="3759847"/>
          </a:xfrm>
          <a:prstGeom prst="rect">
            <a:avLst/>
          </a:prstGeom>
        </p:spPr>
      </p:pic>
      <p:pic>
        <p:nvPicPr>
          <p:cNvPr id="14" name="Picture 13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F58768FA-6042-6191-CA10-F3371A3960D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9727" y="1301107"/>
            <a:ext cx="3082556" cy="36605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13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13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92%, AUC: 0.99)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560190" y="5114835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14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89%, AUC: 0.98)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3716328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Epithelial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15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81%, AUC: 0.95)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9C94E7E9-15EA-39A2-A3EF-A963531839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57" y="1371673"/>
            <a:ext cx="3152136" cy="3743162"/>
          </a:xfrm>
          <a:prstGeom prst="rect">
            <a:avLst/>
          </a:prstGeom>
        </p:spPr>
      </p:pic>
      <p:pic>
        <p:nvPicPr>
          <p:cNvPr id="11" name="Picture 10" descr="A colorful bar chart with text&#10;&#10;Description automatically generated with medium confidence">
            <a:extLst>
              <a:ext uri="{FF2B5EF4-FFF2-40B4-BE49-F238E27FC236}">
                <a16:creationId xmlns:a16="http://schemas.microsoft.com/office/drawing/2014/main" id="{D164178B-2962-9F62-7F3E-2BEED71ABBE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31823" y="1405038"/>
            <a:ext cx="3071620" cy="3647549"/>
          </a:xfrm>
          <a:prstGeom prst="rect">
            <a:avLst/>
          </a:prstGeom>
        </p:spPr>
      </p:pic>
      <p:pic>
        <p:nvPicPr>
          <p:cNvPr id="14" name="Picture 13" descr="A chart of different colored squares&#10;&#10;Description automatically generated">
            <a:extLst>
              <a:ext uri="{FF2B5EF4-FFF2-40B4-BE49-F238E27FC236}">
                <a16:creationId xmlns:a16="http://schemas.microsoft.com/office/drawing/2014/main" id="{1EEE9EC5-2A09-F065-5BB3-3326A51997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211" y="1429859"/>
            <a:ext cx="3041526" cy="361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5488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2241" y="419862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16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</a:t>
            </a:r>
            <a:r>
              <a:rPr lang="en-GB" sz="1100" spc="-40" dirty="0">
                <a:solidFill>
                  <a:srgbClr val="44536A"/>
                </a:solidFill>
              </a:rPr>
              <a:t>95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%, AUC: </a:t>
            </a:r>
            <a:r>
              <a:rPr lang="en-GB" sz="1100" spc="-40" dirty="0">
                <a:solidFill>
                  <a:srgbClr val="44536A"/>
                </a:solidFill>
              </a:rPr>
              <a:t>1.0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735065" y="5154590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17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94%, AUC: 1.0)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4183428" y="899529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Fat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18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85%, AUC: 0.98)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graph of data with colorful squares&#10;&#10;Description automatically generated with medium confidence">
            <a:extLst>
              <a:ext uri="{FF2B5EF4-FFF2-40B4-BE49-F238E27FC236}">
                <a16:creationId xmlns:a16="http://schemas.microsoft.com/office/drawing/2014/main" id="{AC4C2E87-3A93-4D81-5856-D7C86230F2B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7823" y="1622926"/>
            <a:ext cx="2892794" cy="3435193"/>
          </a:xfrm>
          <a:prstGeom prst="rect">
            <a:avLst/>
          </a:prstGeom>
        </p:spPr>
      </p:pic>
      <p:pic>
        <p:nvPicPr>
          <p:cNvPr id="11" name="Picture 10" descr="A chart of a number of cells&#10;&#10;Description automatically generated with medium confidence">
            <a:extLst>
              <a:ext uri="{FF2B5EF4-FFF2-40B4-BE49-F238E27FC236}">
                <a16:creationId xmlns:a16="http://schemas.microsoft.com/office/drawing/2014/main" id="{935D1497-4C9D-B47C-88DE-EF642E8A19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6592" y="1601850"/>
            <a:ext cx="2892794" cy="3435193"/>
          </a:xfrm>
          <a:prstGeom prst="rect">
            <a:avLst/>
          </a:prstGeom>
        </p:spPr>
      </p:pic>
      <p:pic>
        <p:nvPicPr>
          <p:cNvPr id="14" name="Picture 13" descr="A graph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1C9A657-D86B-4695-A2B6-010DAD5C032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3536" y="1622926"/>
            <a:ext cx="2771529" cy="3291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984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7E6E6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416814" y="365675"/>
            <a:ext cx="11358372" cy="6018276"/>
            <a:chOff x="412241" y="432828"/>
            <a:chExt cx="11358372" cy="6018276"/>
          </a:xfrm>
        </p:grpSpPr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12241" y="432828"/>
              <a:ext cx="11358372" cy="6018276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477011" y="480060"/>
              <a:ext cx="11238230" cy="5897880"/>
            </a:xfrm>
            <a:custGeom>
              <a:avLst/>
              <a:gdLst/>
              <a:ahLst/>
              <a:cxnLst/>
              <a:rect l="l" t="t" r="r" b="b"/>
              <a:pathLst>
                <a:path w="11238230" h="5897880">
                  <a:moveTo>
                    <a:pt x="11237976" y="0"/>
                  </a:moveTo>
                  <a:lnTo>
                    <a:pt x="0" y="0"/>
                  </a:lnTo>
                  <a:lnTo>
                    <a:pt x="0" y="5897880"/>
                  </a:lnTo>
                  <a:lnTo>
                    <a:pt x="11237976" y="5897880"/>
                  </a:lnTo>
                  <a:lnTo>
                    <a:pt x="1123797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2">
            <a:extLst>
              <a:ext uri="{FF2B5EF4-FFF2-40B4-BE49-F238E27FC236}">
                <a16:creationId xmlns:a16="http://schemas.microsoft.com/office/drawing/2014/main" id="{1B99E66C-807A-0A26-BB1A-8BACEB0EED19}"/>
              </a:ext>
            </a:extLst>
          </p:cNvPr>
          <p:cNvSpPr txBox="1">
            <a:spLocks/>
          </p:cNvSpPr>
          <p:nvPr/>
        </p:nvSpPr>
        <p:spPr>
          <a:xfrm>
            <a:off x="1117908" y="5194345"/>
            <a:ext cx="2598420" cy="35137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>
              <a:defRPr>
                <a:latin typeface="+mj-lt"/>
                <a:ea typeface="+mj-ea"/>
                <a:cs typeface="+mj-cs"/>
              </a:defRPr>
            </a:lvl1pPr>
          </a:lstStyle>
          <a:p>
            <a:pPr marL="12700" marR="5080" algn="l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</a:rPr>
              <a:t>Figure 19</a:t>
            </a:r>
            <a:r>
              <a:rPr lang="en-GB" sz="1100" spc="-45" dirty="0">
                <a:solidFill>
                  <a:srgbClr val="44536A"/>
                </a:solidFill>
              </a:rPr>
              <a:t> </a:t>
            </a:r>
            <a:r>
              <a:rPr lang="en-GB" sz="1100" dirty="0">
                <a:solidFill>
                  <a:srgbClr val="44536A"/>
                </a:solidFill>
              </a:rPr>
              <a:t>:</a:t>
            </a:r>
            <a:r>
              <a:rPr lang="en-GB" sz="1100" spc="-40" dirty="0">
                <a:solidFill>
                  <a:srgbClr val="44536A"/>
                </a:solidFill>
              </a:rPr>
              <a:t> Age SHAP Summary Plot – All Genes 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(ACC: 91%, AUC: 0.98)</a:t>
            </a:r>
            <a:endParaRPr lang="en-GB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390D7C-6902-745E-E28E-313200F9AD33}"/>
              </a:ext>
            </a:extLst>
          </p:cNvPr>
          <p:cNvSpPr txBox="1"/>
          <p:nvPr/>
        </p:nvSpPr>
        <p:spPr>
          <a:xfrm>
            <a:off x="4663945" y="5114836"/>
            <a:ext cx="307161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20: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Autosomal Genes (ACC: 89%, AUC: 0.97)</a:t>
            </a:r>
            <a:endParaRPr lang="en-GB" sz="1100" dirty="0">
              <a:latin typeface="+mj-lt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5FD153C-71E5-0DD6-B3F6-76BD65E60707}"/>
              </a:ext>
            </a:extLst>
          </p:cNvPr>
          <p:cNvSpPr txBox="1"/>
          <p:nvPr/>
        </p:nvSpPr>
        <p:spPr>
          <a:xfrm>
            <a:off x="4185661" y="727502"/>
            <a:ext cx="5041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610870" algn="l"/>
                <a:tab pos="4662805" algn="l"/>
              </a:tabLst>
            </a:pPr>
            <a:r>
              <a:rPr lang="en-GB" sz="3200" b="1" dirty="0">
                <a:effectLst/>
              </a:rPr>
              <a:t>AGE – Glial Cells (Head)</a:t>
            </a:r>
            <a:endParaRPr lang="en-GB" sz="3200" dirty="0">
              <a:uFill>
                <a:solidFill>
                  <a:srgbClr val="000000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69F4FBC-B1BA-38D2-C82F-E04394F0E3CF}"/>
              </a:ext>
            </a:extLst>
          </p:cNvPr>
          <p:cNvSpPr txBox="1"/>
          <p:nvPr/>
        </p:nvSpPr>
        <p:spPr>
          <a:xfrm>
            <a:off x="8441432" y="5114836"/>
            <a:ext cx="2759968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 marR="5080">
              <a:spcBef>
                <a:spcPts val="100"/>
              </a:spcBef>
            </a:pPr>
            <a:r>
              <a:rPr lang="en-GB" sz="1100" dirty="0">
                <a:solidFill>
                  <a:srgbClr val="44536A"/>
                </a:solidFill>
                <a:latin typeface="+mj-lt"/>
              </a:rPr>
              <a:t>Figure 21</a:t>
            </a:r>
            <a:r>
              <a:rPr lang="en-GB" sz="1100" spc="-45" dirty="0">
                <a:solidFill>
                  <a:srgbClr val="44536A"/>
                </a:solidFill>
                <a:latin typeface="+mj-lt"/>
              </a:rPr>
              <a:t> </a:t>
            </a:r>
            <a:r>
              <a:rPr lang="en-GB" sz="1100" dirty="0">
                <a:solidFill>
                  <a:srgbClr val="44536A"/>
                </a:solidFill>
                <a:latin typeface="+mj-lt"/>
              </a:rPr>
              <a:t>:</a:t>
            </a:r>
            <a:r>
              <a:rPr lang="en-GB" sz="1100" spc="-40" dirty="0">
                <a:solidFill>
                  <a:srgbClr val="44536A"/>
                </a:solidFill>
                <a:latin typeface="+mj-lt"/>
              </a:rPr>
              <a:t> Age SHAP Summary Plot – Only  Sex Genes (ACC: 76%, AUC: 0.93)</a:t>
            </a:r>
            <a:endParaRPr lang="en-GB" sz="1100" dirty="0">
              <a:latin typeface="+mj-lt"/>
            </a:endParaRPr>
          </a:p>
        </p:txBody>
      </p:sp>
      <p:pic>
        <p:nvPicPr>
          <p:cNvPr id="7" name="Picture 6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4038E533-2C93-5E4A-14D7-2CEEB6542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0195" y="1422046"/>
            <a:ext cx="3017281" cy="3583021"/>
          </a:xfrm>
          <a:prstGeom prst="rect">
            <a:avLst/>
          </a:prstGeom>
        </p:spPr>
      </p:pic>
      <p:pic>
        <p:nvPicPr>
          <p:cNvPr id="11" name="Picture 10" descr="A chart of different colored squares&#10;&#10;Description automatically generated with medium confidence">
            <a:extLst>
              <a:ext uri="{FF2B5EF4-FFF2-40B4-BE49-F238E27FC236}">
                <a16:creationId xmlns:a16="http://schemas.microsoft.com/office/drawing/2014/main" id="{27A7302A-CD92-8282-F0FD-F40DAA0941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0128" y="1422046"/>
            <a:ext cx="3017281" cy="3583021"/>
          </a:xfrm>
          <a:prstGeom prst="rect">
            <a:avLst/>
          </a:prstGeom>
        </p:spPr>
      </p:pic>
      <p:pic>
        <p:nvPicPr>
          <p:cNvPr id="14" name="Picture 13" descr="A graph of data with different colored bars&#10;&#10;Description automatically generated with medium confidence">
            <a:extLst>
              <a:ext uri="{FF2B5EF4-FFF2-40B4-BE49-F238E27FC236}">
                <a16:creationId xmlns:a16="http://schemas.microsoft.com/office/drawing/2014/main" id="{0AEE6CE1-080E-10FF-DD07-0449999619F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312" y="1379672"/>
            <a:ext cx="3145402" cy="373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66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947</Words>
  <Application>Microsoft Office PowerPoint</Application>
  <PresentationFormat>Widescreen</PresentationFormat>
  <Paragraphs>150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Office Theme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BASELINE (Comparable Models)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Nikolai Tennant</dc:creator>
  <cp:lastModifiedBy>Nikolai Tennant</cp:lastModifiedBy>
  <cp:revision>4</cp:revision>
  <dcterms:created xsi:type="dcterms:W3CDTF">2024-01-27T00:16:10Z</dcterms:created>
  <dcterms:modified xsi:type="dcterms:W3CDTF">2024-06-03T14:32:47Z</dcterms:modified>
</cp:coreProperties>
</file>