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00" r:id="rId2"/>
    <p:sldId id="295" r:id="rId3"/>
    <p:sldId id="299" r:id="rId4"/>
    <p:sldId id="297" r:id="rId5"/>
    <p:sldId id="298" r:id="rId6"/>
    <p:sldId id="296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2055A7-C6F3-4D9F-97BE-0618BD3BF115}" v="13" dt="2024-01-29T20:00:32.7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89" autoAdjust="0"/>
    <p:restoredTop sz="94660"/>
  </p:normalViewPr>
  <p:slideViewPr>
    <p:cSldViewPr snapToGrid="0">
      <p:cViewPr>
        <p:scale>
          <a:sx n="60" d="100"/>
          <a:sy n="60" d="100"/>
        </p:scale>
        <p:origin x="509" y="4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olai Tennant" userId="8f3d9214055fe5d2" providerId="LiveId" clId="{C22055A7-C6F3-4D9F-97BE-0618BD3BF115}"/>
    <pc:docChg chg="custSel modSld sldOrd">
      <pc:chgData name="Nikolai Tennant" userId="8f3d9214055fe5d2" providerId="LiveId" clId="{C22055A7-C6F3-4D9F-97BE-0618BD3BF115}" dt="2024-01-29T20:00:54.493" v="201" actId="20577"/>
      <pc:docMkLst>
        <pc:docMk/>
      </pc:docMkLst>
      <pc:sldChg chg="addSp delSp modSp mod">
        <pc:chgData name="Nikolai Tennant" userId="8f3d9214055fe5d2" providerId="LiveId" clId="{C22055A7-C6F3-4D9F-97BE-0618BD3BF115}" dt="2024-01-29T18:24:14.593" v="22" actId="14100"/>
        <pc:sldMkLst>
          <pc:docMk/>
          <pc:sldMk cId="3638854482" sldId="295"/>
        </pc:sldMkLst>
        <pc:spChg chg="add del">
          <ac:chgData name="Nikolai Tennant" userId="8f3d9214055fe5d2" providerId="LiveId" clId="{C22055A7-C6F3-4D9F-97BE-0618BD3BF115}" dt="2024-01-29T18:23:37.177" v="1" actId="478"/>
          <ac:spMkLst>
            <pc:docMk/>
            <pc:sldMk cId="3638854482" sldId="295"/>
            <ac:spMk id="7" creationId="{0C21E577-6862-865E-33F2-2BA844000452}"/>
          </ac:spMkLst>
        </pc:spChg>
        <pc:spChg chg="mod">
          <ac:chgData name="Nikolai Tennant" userId="8f3d9214055fe5d2" providerId="LiveId" clId="{C22055A7-C6F3-4D9F-97BE-0618BD3BF115}" dt="2024-01-29T18:24:14.593" v="22" actId="14100"/>
          <ac:spMkLst>
            <pc:docMk/>
            <pc:sldMk cId="3638854482" sldId="295"/>
            <ac:spMk id="13" creationId="{45390D7C-6902-745E-E28E-313200F9AD33}"/>
          </ac:spMkLst>
        </pc:spChg>
        <pc:picChg chg="add mod">
          <ac:chgData name="Nikolai Tennant" userId="8f3d9214055fe5d2" providerId="LiveId" clId="{C22055A7-C6F3-4D9F-97BE-0618BD3BF115}" dt="2024-01-29T18:23:49.750" v="8" actId="1076"/>
          <ac:picMkLst>
            <pc:docMk/>
            <pc:sldMk cId="3638854482" sldId="295"/>
            <ac:picMk id="9" creationId="{F7A23FFF-E824-697D-D727-4F908C68E929}"/>
          </ac:picMkLst>
        </pc:picChg>
      </pc:sldChg>
      <pc:sldChg chg="addSp modSp mod">
        <pc:chgData name="Nikolai Tennant" userId="8f3d9214055fe5d2" providerId="LiveId" clId="{C22055A7-C6F3-4D9F-97BE-0618BD3BF115}" dt="2024-01-29T20:00:54.493" v="201" actId="20577"/>
        <pc:sldMkLst>
          <pc:docMk/>
          <pc:sldMk cId="3049326848" sldId="296"/>
        </pc:sldMkLst>
        <pc:spChg chg="mod">
          <ac:chgData name="Nikolai Tennant" userId="8f3d9214055fe5d2" providerId="LiveId" clId="{C22055A7-C6F3-4D9F-97BE-0618BD3BF115}" dt="2024-01-29T19:07:02.414" v="94" actId="20577"/>
          <ac:spMkLst>
            <pc:docMk/>
            <pc:sldMk cId="3049326848" sldId="296"/>
            <ac:spMk id="9" creationId="{1B99E66C-807A-0A26-BB1A-8BACEB0EED19}"/>
          </ac:spMkLst>
        </pc:spChg>
        <pc:spChg chg="mod">
          <ac:chgData name="Nikolai Tennant" userId="8f3d9214055fe5d2" providerId="LiveId" clId="{C22055A7-C6F3-4D9F-97BE-0618BD3BF115}" dt="2024-01-29T20:00:54.493" v="201" actId="20577"/>
          <ac:spMkLst>
            <pc:docMk/>
            <pc:sldMk cId="3049326848" sldId="296"/>
            <ac:spMk id="10" creationId="{669F4FBC-B1BA-38D2-C82F-E04394F0E3CF}"/>
          </ac:spMkLst>
        </pc:spChg>
        <pc:spChg chg="mod">
          <ac:chgData name="Nikolai Tennant" userId="8f3d9214055fe5d2" providerId="LiveId" clId="{C22055A7-C6F3-4D9F-97BE-0618BD3BF115}" dt="2024-01-29T19:15:55.963" v="107" actId="20577"/>
          <ac:spMkLst>
            <pc:docMk/>
            <pc:sldMk cId="3049326848" sldId="296"/>
            <ac:spMk id="13" creationId="{45390D7C-6902-745E-E28E-313200F9AD33}"/>
          </ac:spMkLst>
        </pc:spChg>
        <pc:picChg chg="add mod">
          <ac:chgData name="Nikolai Tennant" userId="8f3d9214055fe5d2" providerId="LiveId" clId="{C22055A7-C6F3-4D9F-97BE-0618BD3BF115}" dt="2024-01-29T19:07:05.223" v="95" actId="1076"/>
          <ac:picMkLst>
            <pc:docMk/>
            <pc:sldMk cId="3049326848" sldId="296"/>
            <ac:picMk id="7" creationId="{E5C7A4B8-5A95-FF3F-05DA-6B8EEB72376D}"/>
          </ac:picMkLst>
        </pc:picChg>
        <pc:picChg chg="add mod">
          <ac:chgData name="Nikolai Tennant" userId="8f3d9214055fe5d2" providerId="LiveId" clId="{C22055A7-C6F3-4D9F-97BE-0618BD3BF115}" dt="2024-01-29T19:16:00.220" v="108" actId="1076"/>
          <ac:picMkLst>
            <pc:docMk/>
            <pc:sldMk cId="3049326848" sldId="296"/>
            <ac:picMk id="11" creationId="{EA53191E-3D1E-1A3D-EA32-25CBA50D23C6}"/>
          </ac:picMkLst>
        </pc:picChg>
        <pc:picChg chg="add mod">
          <ac:chgData name="Nikolai Tennant" userId="8f3d9214055fe5d2" providerId="LiveId" clId="{C22055A7-C6F3-4D9F-97BE-0618BD3BF115}" dt="2024-01-29T20:00:39.611" v="195" actId="1076"/>
          <ac:picMkLst>
            <pc:docMk/>
            <pc:sldMk cId="3049326848" sldId="296"/>
            <ac:picMk id="14" creationId="{463A2069-CFEF-31D0-7D76-DFB3AE1DFE81}"/>
          </ac:picMkLst>
        </pc:picChg>
      </pc:sldChg>
      <pc:sldChg chg="addSp modSp mod ord">
        <pc:chgData name="Nikolai Tennant" userId="8f3d9214055fe5d2" providerId="LiveId" clId="{C22055A7-C6F3-4D9F-97BE-0618BD3BF115}" dt="2024-01-29T19:47:29.568" v="166" actId="20577"/>
        <pc:sldMkLst>
          <pc:docMk/>
          <pc:sldMk cId="3291901738" sldId="297"/>
        </pc:sldMkLst>
        <pc:spChg chg="mod">
          <ac:chgData name="Nikolai Tennant" userId="8f3d9214055fe5d2" providerId="LiveId" clId="{C22055A7-C6F3-4D9F-97BE-0618BD3BF115}" dt="2024-01-29T18:45:34.920" v="71" actId="20577"/>
          <ac:spMkLst>
            <pc:docMk/>
            <pc:sldMk cId="3291901738" sldId="297"/>
            <ac:spMk id="9" creationId="{1B99E66C-807A-0A26-BB1A-8BACEB0EED19}"/>
          </ac:spMkLst>
        </pc:spChg>
        <pc:spChg chg="mod">
          <ac:chgData name="Nikolai Tennant" userId="8f3d9214055fe5d2" providerId="LiveId" clId="{C22055A7-C6F3-4D9F-97BE-0618BD3BF115}" dt="2024-01-29T19:47:29.568" v="166" actId="20577"/>
          <ac:spMkLst>
            <pc:docMk/>
            <pc:sldMk cId="3291901738" sldId="297"/>
            <ac:spMk id="10" creationId="{669F4FBC-B1BA-38D2-C82F-E04394F0E3CF}"/>
          </ac:spMkLst>
        </pc:spChg>
        <pc:spChg chg="mod">
          <ac:chgData name="Nikolai Tennant" userId="8f3d9214055fe5d2" providerId="LiveId" clId="{C22055A7-C6F3-4D9F-97BE-0618BD3BF115}" dt="2024-01-29T19:43:03.932" v="156" actId="20577"/>
          <ac:spMkLst>
            <pc:docMk/>
            <pc:sldMk cId="3291901738" sldId="297"/>
            <ac:spMk id="13" creationId="{45390D7C-6902-745E-E28E-313200F9AD33}"/>
          </ac:spMkLst>
        </pc:spChg>
        <pc:picChg chg="add mod">
          <ac:chgData name="Nikolai Tennant" userId="8f3d9214055fe5d2" providerId="LiveId" clId="{C22055A7-C6F3-4D9F-97BE-0618BD3BF115}" dt="2024-01-29T18:45:21.064" v="67" actId="1076"/>
          <ac:picMkLst>
            <pc:docMk/>
            <pc:sldMk cId="3291901738" sldId="297"/>
            <ac:picMk id="7" creationId="{BC7B429E-7E06-CA7E-968B-B0CE506363F4}"/>
          </ac:picMkLst>
        </pc:picChg>
        <pc:picChg chg="add mod">
          <ac:chgData name="Nikolai Tennant" userId="8f3d9214055fe5d2" providerId="LiveId" clId="{C22055A7-C6F3-4D9F-97BE-0618BD3BF115}" dt="2024-01-29T19:42:46.779" v="151" actId="1076"/>
          <ac:picMkLst>
            <pc:docMk/>
            <pc:sldMk cId="3291901738" sldId="297"/>
            <ac:picMk id="11" creationId="{A1D86F2D-73CA-39B1-3378-B7A810A263A3}"/>
          </ac:picMkLst>
        </pc:picChg>
        <pc:picChg chg="add mod">
          <ac:chgData name="Nikolai Tennant" userId="8f3d9214055fe5d2" providerId="LiveId" clId="{C22055A7-C6F3-4D9F-97BE-0618BD3BF115}" dt="2024-01-29T19:47:19.337" v="162" actId="1076"/>
          <ac:picMkLst>
            <pc:docMk/>
            <pc:sldMk cId="3291901738" sldId="297"/>
            <ac:picMk id="14" creationId="{00A170BC-88B5-FF2E-8D25-F8E7BD4D89BC}"/>
          </ac:picMkLst>
        </pc:picChg>
      </pc:sldChg>
      <pc:sldChg chg="addSp modSp mod ord">
        <pc:chgData name="Nikolai Tennant" userId="8f3d9214055fe5d2" providerId="LiveId" clId="{C22055A7-C6F3-4D9F-97BE-0618BD3BF115}" dt="2024-01-29T19:56:36.894" v="188" actId="1076"/>
        <pc:sldMkLst>
          <pc:docMk/>
          <pc:sldMk cId="4209808533" sldId="298"/>
        </pc:sldMkLst>
        <pc:spChg chg="mod">
          <ac:chgData name="Nikolai Tennant" userId="8f3d9214055fe5d2" providerId="LiveId" clId="{C22055A7-C6F3-4D9F-97BE-0618BD3BF115}" dt="2024-01-29T18:56:13.027" v="80" actId="20577"/>
          <ac:spMkLst>
            <pc:docMk/>
            <pc:sldMk cId="4209808533" sldId="298"/>
            <ac:spMk id="9" creationId="{1B99E66C-807A-0A26-BB1A-8BACEB0EED19}"/>
          </ac:spMkLst>
        </pc:spChg>
        <pc:spChg chg="mod">
          <ac:chgData name="Nikolai Tennant" userId="8f3d9214055fe5d2" providerId="LiveId" clId="{C22055A7-C6F3-4D9F-97BE-0618BD3BF115}" dt="2024-01-29T19:56:20.925" v="181" actId="20577"/>
          <ac:spMkLst>
            <pc:docMk/>
            <pc:sldMk cId="4209808533" sldId="298"/>
            <ac:spMk id="10" creationId="{669F4FBC-B1BA-38D2-C82F-E04394F0E3CF}"/>
          </ac:spMkLst>
        </pc:spChg>
        <pc:spChg chg="mod">
          <ac:chgData name="Nikolai Tennant" userId="8f3d9214055fe5d2" providerId="LiveId" clId="{C22055A7-C6F3-4D9F-97BE-0618BD3BF115}" dt="2024-01-29T19:25:05.523" v="120" actId="14100"/>
          <ac:spMkLst>
            <pc:docMk/>
            <pc:sldMk cId="4209808533" sldId="298"/>
            <ac:spMk id="13" creationId="{45390D7C-6902-745E-E28E-313200F9AD33}"/>
          </ac:spMkLst>
        </pc:spChg>
        <pc:picChg chg="add mod">
          <ac:chgData name="Nikolai Tennant" userId="8f3d9214055fe5d2" providerId="LiveId" clId="{C22055A7-C6F3-4D9F-97BE-0618BD3BF115}" dt="2024-01-29T18:56:17.350" v="82" actId="1076"/>
          <ac:picMkLst>
            <pc:docMk/>
            <pc:sldMk cId="4209808533" sldId="298"/>
            <ac:picMk id="7" creationId="{4BA5E19F-EFE1-CE6F-C408-89DF7FD9D236}"/>
          </ac:picMkLst>
        </pc:picChg>
        <pc:picChg chg="add mod">
          <ac:chgData name="Nikolai Tennant" userId="8f3d9214055fe5d2" providerId="LiveId" clId="{C22055A7-C6F3-4D9F-97BE-0618BD3BF115}" dt="2024-01-29T19:25:10.476" v="121" actId="1076"/>
          <ac:picMkLst>
            <pc:docMk/>
            <pc:sldMk cId="4209808533" sldId="298"/>
            <ac:picMk id="11" creationId="{EB34258A-14BB-59FB-ED5E-08CD3CF755CD}"/>
          </ac:picMkLst>
        </pc:picChg>
        <pc:picChg chg="add mod">
          <ac:chgData name="Nikolai Tennant" userId="8f3d9214055fe5d2" providerId="LiveId" clId="{C22055A7-C6F3-4D9F-97BE-0618BD3BF115}" dt="2024-01-29T19:56:36.894" v="188" actId="1076"/>
          <ac:picMkLst>
            <pc:docMk/>
            <pc:sldMk cId="4209808533" sldId="298"/>
            <ac:picMk id="14" creationId="{294A6B54-996A-8940-67AF-6631CE8DAC56}"/>
          </ac:picMkLst>
        </pc:picChg>
      </pc:sldChg>
      <pc:sldChg chg="addSp modSp mod ord">
        <pc:chgData name="Nikolai Tennant" userId="8f3d9214055fe5d2" providerId="LiveId" clId="{C22055A7-C6F3-4D9F-97BE-0618BD3BF115}" dt="2024-01-29T19:52:07.850" v="177" actId="1076"/>
        <pc:sldMkLst>
          <pc:docMk/>
          <pc:sldMk cId="1449840937" sldId="299"/>
        </pc:sldMkLst>
        <pc:spChg chg="mod">
          <ac:chgData name="Nikolai Tennant" userId="8f3d9214055fe5d2" providerId="LiveId" clId="{C22055A7-C6F3-4D9F-97BE-0618BD3BF115}" dt="2024-01-29T18:32:41.152" v="54" actId="20577"/>
          <ac:spMkLst>
            <pc:docMk/>
            <pc:sldMk cId="1449840937" sldId="299"/>
            <ac:spMk id="9" creationId="{1B99E66C-807A-0A26-BB1A-8BACEB0EED19}"/>
          </ac:spMkLst>
        </pc:spChg>
        <pc:spChg chg="mod">
          <ac:chgData name="Nikolai Tennant" userId="8f3d9214055fe5d2" providerId="LiveId" clId="{C22055A7-C6F3-4D9F-97BE-0618BD3BF115}" dt="2024-01-29T19:51:58.099" v="172" actId="20577"/>
          <ac:spMkLst>
            <pc:docMk/>
            <pc:sldMk cId="1449840937" sldId="299"/>
            <ac:spMk id="10" creationId="{669F4FBC-B1BA-38D2-C82F-E04394F0E3CF}"/>
          </ac:spMkLst>
        </pc:spChg>
        <pc:spChg chg="mod">
          <ac:chgData name="Nikolai Tennant" userId="8f3d9214055fe5d2" providerId="LiveId" clId="{C22055A7-C6F3-4D9F-97BE-0618BD3BF115}" dt="2024-01-29T19:34:12.695" v="133" actId="14100"/>
          <ac:spMkLst>
            <pc:docMk/>
            <pc:sldMk cId="1449840937" sldId="299"/>
            <ac:spMk id="13" creationId="{45390D7C-6902-745E-E28E-313200F9AD33}"/>
          </ac:spMkLst>
        </pc:spChg>
        <pc:picChg chg="add mod">
          <ac:chgData name="Nikolai Tennant" userId="8f3d9214055fe5d2" providerId="LiveId" clId="{C22055A7-C6F3-4D9F-97BE-0618BD3BF115}" dt="2024-01-29T18:58:23.538" v="83" actId="1076"/>
          <ac:picMkLst>
            <pc:docMk/>
            <pc:sldMk cId="1449840937" sldId="299"/>
            <ac:picMk id="7" creationId="{115C46AC-15D6-5D0B-782F-0265CC4FF7BC}"/>
          </ac:picMkLst>
        </pc:picChg>
        <pc:picChg chg="add mod">
          <ac:chgData name="Nikolai Tennant" userId="8f3d9214055fe5d2" providerId="LiveId" clId="{C22055A7-C6F3-4D9F-97BE-0618BD3BF115}" dt="2024-01-29T19:33:56.792" v="128" actId="1076"/>
          <ac:picMkLst>
            <pc:docMk/>
            <pc:sldMk cId="1449840937" sldId="299"/>
            <ac:picMk id="11" creationId="{00B25364-0696-4007-834D-7E6BA02070E0}"/>
          </ac:picMkLst>
        </pc:picChg>
        <pc:picChg chg="add mod">
          <ac:chgData name="Nikolai Tennant" userId="8f3d9214055fe5d2" providerId="LiveId" clId="{C22055A7-C6F3-4D9F-97BE-0618BD3BF115}" dt="2024-01-29T19:52:07.850" v="177" actId="1076"/>
          <ac:picMkLst>
            <pc:docMk/>
            <pc:sldMk cId="1449840937" sldId="299"/>
            <ac:picMk id="14" creationId="{16960E4E-674E-7F9E-9C08-AF02A46CD0AC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4629D-4359-49A7-9E6F-A5B06A53C563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A37DD-C827-47DA-8ECC-AA140E46F4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111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27111-B6A4-4263-A311-372BBAB3D50B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3970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27111-B6A4-4263-A311-372BBAB3D50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4962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27111-B6A4-4263-A311-372BBAB3D50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972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27111-B6A4-4263-A311-372BBAB3D50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4422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27111-B6A4-4263-A311-372BBAB3D50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151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3B21-FD83-F60D-B46D-A4A3A78D4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0A11B-9438-296B-A89B-451409FC4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FC221-DB9E-0263-A459-6CBE465C8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B966-FBC4-4FA8-B83A-4FAF986166D1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91703-7A79-B8D0-1173-F1EDF2792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2CEFD-A3FA-9C95-AC20-9D0706C13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42F-C82D-49A8-9550-A35FC0124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60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E285E-CB27-F242-ED1C-4A4A6B81A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42AF36-D489-BB97-8A25-7C11C3AA6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B406C-E721-478C-9CAA-600935121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B966-FBC4-4FA8-B83A-4FAF986166D1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8A38F-79BB-E2E0-356C-14144653F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DEC66-8779-1F58-FF3B-8DEBDB610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42F-C82D-49A8-9550-A35FC0124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57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BB507E-702C-B4A4-085A-39F0130E4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3845A-2768-EF38-EE06-E52CEC4CF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F6276-0833-EA11-3408-BE695F2CF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B966-FBC4-4FA8-B83A-4FAF986166D1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F2EA4-7213-4C9D-A07B-9AC0E11C3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04C48-3C97-4722-6F07-739B27C2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42F-C82D-49A8-9550-A35FC0124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47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1213-CCB9-2F36-0499-0B3EFC40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CD17C-4605-088E-E710-0EFA9FBAC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A85A5-671C-7158-049C-5EB9ECC50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B966-FBC4-4FA8-B83A-4FAF986166D1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ED5BB-4458-1726-C172-F9B438C27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CF492-7172-7941-4899-05BDCD4F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42F-C82D-49A8-9550-A35FC0124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93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98B59-8D87-F6C6-58D0-368FDCEEB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749DA-7290-33FE-5FF8-86493A825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19900-74BF-FCA0-52E5-B43441133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B966-FBC4-4FA8-B83A-4FAF986166D1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254A5-02F2-74FE-89C7-CC603F636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4AA5A-2EEC-2964-408C-F48D6BBBB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42F-C82D-49A8-9550-A35FC0124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11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EB04-E278-3FA0-F5C0-29C4604AD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C6187-71E9-6833-99A6-8216B1A3E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4A8DA-2DC1-A711-A59A-AE7F78DCC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B9E86-3368-C4F4-0BAF-299EC3307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B966-FBC4-4FA8-B83A-4FAF986166D1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53DE8-DF79-817A-E4FC-A505EE87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66D23-E2A4-AA79-8920-6C0CD09FB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42F-C82D-49A8-9550-A35FC0124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6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3115-201C-6773-9018-57601139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76E31-5718-37BF-E286-747F8BC8B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7C95A-14F5-80AC-0489-8BBB24968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F6395-5278-CBA5-D3F1-A61228146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EB5BA7-E78A-1203-24D7-9C8EBFB78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BD8D9-BC9B-2A5A-C1C2-D38B73EE6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B966-FBC4-4FA8-B83A-4FAF986166D1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9EDA15-E8BE-6AEC-9211-A062C6BCA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A16CA3-4DA7-E778-50A2-29DAA45DB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42F-C82D-49A8-9550-A35FC0124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242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C1D9E-D67C-7A68-7FC8-E17F2E16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0EDE4-5464-A126-FCF2-745665535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B966-FBC4-4FA8-B83A-4FAF986166D1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E6E159-A2CA-8607-C15D-7D3D190E0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3C74E6-17F6-3928-099B-B17FA0726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42F-C82D-49A8-9550-A35FC0124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67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B9EC34-D50C-0EBB-EC4B-BF16B8216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B966-FBC4-4FA8-B83A-4FAF986166D1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AC3BF2-D8BA-A9DA-D67B-8F10A12EB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216A2-836A-B94C-2811-63AE9A30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42F-C82D-49A8-9550-A35FC0124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64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9C382-4C5A-2833-30FD-8AC9D3EE5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DC2E1-F77B-ED83-6E28-876A259BE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0F847-27E6-BD3F-FCC6-42FDD2D34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8A7AC-CA3A-A350-6AFC-17038253C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B966-FBC4-4FA8-B83A-4FAF986166D1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DEF8C-C5E2-230D-E786-978A6C500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C1D48-CB5F-6A32-8BCE-84A99645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42F-C82D-49A8-9550-A35FC0124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437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017D5-B701-C3C9-6FA7-03AA79E82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B9AEBD-2526-7B97-8743-A76DDDFE9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CB943-F920-3186-FE46-FFCB9D5C7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1B278-E521-02F9-B77E-B0DA324F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B966-FBC4-4FA8-B83A-4FAF986166D1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536DB-7F14-0D75-42B0-D3DCEBA0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069D5-909C-7A4F-43A5-09E1C297D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42F-C82D-49A8-9550-A35FC0124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031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A8F49-EE59-60A5-F15A-849A57F3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4C533-F123-C4EC-0F1D-B09BC3DAE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628D6-7F40-F97F-6E43-160CC55DAC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2B966-FBC4-4FA8-B83A-4FAF986166D1}" type="datetimeFigureOut">
              <a:rPr lang="en-GB" smtClean="0"/>
              <a:t>29/01/2024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CD096-E4C1-2EDC-D015-E8640B0E1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E2B9B-CF87-5F66-27D8-1242826D3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3742F-C82D-49A8-9550-A35FC0124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51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952225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5150" y="0"/>
              <a:ext cx="5276850" cy="685799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817617" y="3952240"/>
            <a:ext cx="5108898" cy="72135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10" dirty="0">
                <a:latin typeface="Calibri"/>
                <a:cs typeface="Calibri"/>
              </a:rPr>
              <a:t>Unravelling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Sex-</a:t>
            </a:r>
            <a:r>
              <a:rPr sz="2400" dirty="0">
                <a:latin typeface="Calibri"/>
                <a:cs typeface="Calibri"/>
              </a:rPr>
              <a:t>Specific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Aging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Flies: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Deep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Approach</a:t>
            </a:r>
            <a:r>
              <a:rPr lang="en-GB" sz="2400" spc="-10" dirty="0">
                <a:latin typeface="Calibri"/>
                <a:cs typeface="Calibri"/>
              </a:rPr>
              <a:t> – Age Update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6855" y="4852670"/>
            <a:ext cx="2598420" cy="50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10">
                <a:latin typeface="Calibri"/>
                <a:cs typeface="Calibri"/>
              </a:rPr>
              <a:t>Presented</a:t>
            </a:r>
            <a:r>
              <a:rPr sz="1050" spc="-5">
                <a:latin typeface="Calibri"/>
                <a:cs typeface="Calibri"/>
              </a:rPr>
              <a:t> </a:t>
            </a:r>
            <a:r>
              <a:rPr sz="1050">
                <a:latin typeface="Calibri"/>
                <a:cs typeface="Calibri"/>
              </a:rPr>
              <a:t>by </a:t>
            </a:r>
            <a:r>
              <a:rPr sz="1050" b="1">
                <a:latin typeface="Calibri"/>
                <a:cs typeface="Calibri"/>
              </a:rPr>
              <a:t>Nikolai</a:t>
            </a:r>
            <a:r>
              <a:rPr sz="1050" b="1" spc="-5">
                <a:latin typeface="Calibri"/>
                <a:cs typeface="Calibri"/>
              </a:rPr>
              <a:t> </a:t>
            </a:r>
            <a:r>
              <a:rPr sz="1050" b="1" spc="-10">
                <a:latin typeface="Calibri"/>
                <a:cs typeface="Calibri"/>
              </a:rPr>
              <a:t>Tennant</a:t>
            </a:r>
            <a:r>
              <a:rPr sz="1050" spc="-10">
                <a:latin typeface="Calibri"/>
                <a:cs typeface="Calibri"/>
              </a:rPr>
              <a:t>,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50">
                <a:latin typeface="Calibri"/>
                <a:cs typeface="Calibri"/>
              </a:rPr>
              <a:t>Researcher</a:t>
            </a:r>
            <a:r>
              <a:rPr sz="1050" spc="-10">
                <a:latin typeface="Calibri"/>
                <a:cs typeface="Calibri"/>
              </a:rPr>
              <a:t> </a:t>
            </a:r>
            <a:r>
              <a:rPr sz="1050">
                <a:latin typeface="Calibri"/>
                <a:cs typeface="Calibri"/>
              </a:rPr>
              <a:t>at</a:t>
            </a:r>
            <a:r>
              <a:rPr sz="1050" spc="-35">
                <a:latin typeface="Calibri"/>
                <a:cs typeface="Calibri"/>
              </a:rPr>
              <a:t> </a:t>
            </a:r>
            <a:r>
              <a:rPr sz="1050">
                <a:latin typeface="Calibri"/>
                <a:cs typeface="Calibri"/>
              </a:rPr>
              <a:t>Ritambhara</a:t>
            </a:r>
            <a:r>
              <a:rPr sz="1050" spc="-40">
                <a:latin typeface="Calibri"/>
                <a:cs typeface="Calibri"/>
              </a:rPr>
              <a:t> </a:t>
            </a:r>
            <a:r>
              <a:rPr sz="1050">
                <a:latin typeface="Calibri"/>
                <a:cs typeface="Calibri"/>
              </a:rPr>
              <a:t>Singh's</a:t>
            </a:r>
            <a:r>
              <a:rPr sz="1050" spc="-10">
                <a:latin typeface="Calibri"/>
                <a:cs typeface="Calibri"/>
              </a:rPr>
              <a:t> </a:t>
            </a:r>
            <a:r>
              <a:rPr sz="1050" spc="-25">
                <a:latin typeface="Calibri"/>
                <a:cs typeface="Calibri"/>
              </a:rPr>
              <a:t>Lab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50">
                <a:latin typeface="Calibri"/>
                <a:cs typeface="Calibri"/>
              </a:rPr>
              <a:t>Brown</a:t>
            </a:r>
            <a:r>
              <a:rPr sz="1050" spc="-20">
                <a:latin typeface="Calibri"/>
                <a:cs typeface="Calibri"/>
              </a:rPr>
              <a:t> </a:t>
            </a:r>
            <a:r>
              <a:rPr sz="1050">
                <a:latin typeface="Calibri"/>
                <a:cs typeface="Calibri"/>
              </a:rPr>
              <a:t>University</a:t>
            </a:r>
            <a:r>
              <a:rPr sz="1050" spc="-25">
                <a:latin typeface="Calibri"/>
                <a:cs typeface="Calibri"/>
              </a:rPr>
              <a:t> </a:t>
            </a:r>
            <a:r>
              <a:rPr sz="1050">
                <a:latin typeface="Calibri"/>
                <a:cs typeface="Calibri"/>
              </a:rPr>
              <a:t>&amp;</a:t>
            </a:r>
            <a:r>
              <a:rPr sz="1050" spc="-15">
                <a:latin typeface="Calibri"/>
                <a:cs typeface="Calibri"/>
              </a:rPr>
              <a:t> </a:t>
            </a:r>
            <a:r>
              <a:rPr sz="1050" spc="-10">
                <a:latin typeface="Calibri"/>
                <a:cs typeface="Calibri"/>
              </a:rPr>
              <a:t>IISAGE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114300"/>
            <a:ext cx="6753225" cy="6588759"/>
            <a:chOff x="0" y="114300"/>
            <a:chExt cx="6753225" cy="6588759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00406"/>
              <a:ext cx="6502145" cy="650214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14300"/>
              <a:ext cx="1426463" cy="290245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63945" y="1330452"/>
              <a:ext cx="1088898" cy="20985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12241" y="419862"/>
            <a:ext cx="11358372" cy="6018276"/>
            <a:chOff x="412241" y="432828"/>
            <a:chExt cx="11358372" cy="6018276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241" y="432828"/>
              <a:ext cx="11358372" cy="60182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7011" y="480060"/>
              <a:ext cx="11238230" cy="5897880"/>
            </a:xfrm>
            <a:custGeom>
              <a:avLst/>
              <a:gdLst/>
              <a:ahLst/>
              <a:cxnLst/>
              <a:rect l="l" t="t" r="r" b="b"/>
              <a:pathLst>
                <a:path w="11238230" h="5897880">
                  <a:moveTo>
                    <a:pt x="11237976" y="0"/>
                  </a:moveTo>
                  <a:lnTo>
                    <a:pt x="0" y="0"/>
                  </a:lnTo>
                  <a:lnTo>
                    <a:pt x="0" y="5897880"/>
                  </a:lnTo>
                  <a:lnTo>
                    <a:pt x="11237976" y="5897880"/>
                  </a:lnTo>
                  <a:lnTo>
                    <a:pt x="11237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45390D7C-6902-745E-E28E-313200F9AD33}"/>
              </a:ext>
            </a:extLst>
          </p:cNvPr>
          <p:cNvSpPr txBox="1"/>
          <p:nvPr/>
        </p:nvSpPr>
        <p:spPr>
          <a:xfrm>
            <a:off x="4194264" y="5748683"/>
            <a:ext cx="444857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GB" sz="1100" dirty="0">
                <a:solidFill>
                  <a:srgbClr val="44536A"/>
                </a:solidFill>
                <a:latin typeface="+mj-lt"/>
              </a:rPr>
              <a:t>Figure 1</a:t>
            </a:r>
            <a:r>
              <a:rPr lang="en-GB" sz="1100" spc="-45" dirty="0">
                <a:solidFill>
                  <a:srgbClr val="44536A"/>
                </a:solidFill>
                <a:latin typeface="+mj-lt"/>
              </a:rPr>
              <a:t> </a:t>
            </a:r>
            <a:r>
              <a:rPr lang="en-GB" sz="1100" dirty="0">
                <a:solidFill>
                  <a:srgbClr val="44536A"/>
                </a:solidFill>
                <a:latin typeface="+mj-lt"/>
              </a:rPr>
              <a:t>:</a:t>
            </a:r>
            <a:r>
              <a:rPr lang="en-GB" sz="1100" spc="-40" dirty="0">
                <a:solidFill>
                  <a:srgbClr val="44536A"/>
                </a:solidFill>
                <a:latin typeface="+mj-lt"/>
              </a:rPr>
              <a:t> Age SHAP Summary Plot – Only lncRNA Genes (ACC: 65%, AUC: 89)</a:t>
            </a:r>
            <a:endParaRPr lang="en-GB" sz="11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FD153C-71E5-0DD6-B3F6-76BD65E60707}"/>
              </a:ext>
            </a:extLst>
          </p:cNvPr>
          <p:cNvSpPr txBox="1"/>
          <p:nvPr/>
        </p:nvSpPr>
        <p:spPr>
          <a:xfrm>
            <a:off x="3401089" y="813652"/>
            <a:ext cx="58790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0870" algn="l"/>
                <a:tab pos="4662805" algn="l"/>
              </a:tabLst>
            </a:pPr>
            <a:r>
              <a:rPr lang="en-GB" sz="3200" b="1" dirty="0">
                <a:effectLst/>
              </a:rPr>
              <a:t>AGE – All Cell Types (Head)</a:t>
            </a:r>
            <a:endParaRPr lang="en-GB" sz="3200" dirty="0">
              <a:uFill>
                <a:solidFill>
                  <a:srgbClr val="000000"/>
                </a:solidFill>
              </a:uFill>
              <a:latin typeface="Calibri"/>
              <a:cs typeface="Calibri"/>
            </a:endParaRPr>
          </a:p>
        </p:txBody>
      </p:sp>
      <p:pic>
        <p:nvPicPr>
          <p:cNvPr id="9" name="Picture 8" descr="A graph of data with colorful bars&#10;&#10;Description automatically generated with medium confidence">
            <a:extLst>
              <a:ext uri="{FF2B5EF4-FFF2-40B4-BE49-F238E27FC236}">
                <a16:creationId xmlns:a16="http://schemas.microsoft.com/office/drawing/2014/main" id="{F7A23FFF-E824-697D-D727-4F908C68E9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5429" y="1582758"/>
            <a:ext cx="3429772" cy="407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8544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12241" y="419862"/>
            <a:ext cx="11358372" cy="6018276"/>
            <a:chOff x="412241" y="432828"/>
            <a:chExt cx="11358372" cy="6018276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241" y="432828"/>
              <a:ext cx="11358372" cy="60182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7011" y="480060"/>
              <a:ext cx="11238230" cy="5897880"/>
            </a:xfrm>
            <a:custGeom>
              <a:avLst/>
              <a:gdLst/>
              <a:ahLst/>
              <a:cxnLst/>
              <a:rect l="l" t="t" r="r" b="b"/>
              <a:pathLst>
                <a:path w="11238230" h="5897880">
                  <a:moveTo>
                    <a:pt x="11237976" y="0"/>
                  </a:moveTo>
                  <a:lnTo>
                    <a:pt x="0" y="0"/>
                  </a:lnTo>
                  <a:lnTo>
                    <a:pt x="0" y="5897880"/>
                  </a:lnTo>
                  <a:lnTo>
                    <a:pt x="11237976" y="5897880"/>
                  </a:lnTo>
                  <a:lnTo>
                    <a:pt x="11237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1B99E66C-807A-0A26-BB1A-8BACEB0EED19}"/>
              </a:ext>
            </a:extLst>
          </p:cNvPr>
          <p:cNvSpPr txBox="1">
            <a:spLocks/>
          </p:cNvSpPr>
          <p:nvPr/>
        </p:nvSpPr>
        <p:spPr>
          <a:xfrm>
            <a:off x="1117908" y="5194345"/>
            <a:ext cx="259842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 algn="l">
              <a:spcBef>
                <a:spcPts val="100"/>
              </a:spcBef>
            </a:pPr>
            <a:r>
              <a:rPr lang="en-GB" sz="1100" dirty="0">
                <a:solidFill>
                  <a:srgbClr val="44536A"/>
                </a:solidFill>
              </a:rPr>
              <a:t>Figure 11</a:t>
            </a:r>
            <a:r>
              <a:rPr lang="en-GB" sz="1100" spc="-45" dirty="0">
                <a:solidFill>
                  <a:srgbClr val="44536A"/>
                </a:solidFill>
              </a:rPr>
              <a:t> </a:t>
            </a:r>
            <a:r>
              <a:rPr lang="en-GB" sz="1100" dirty="0">
                <a:solidFill>
                  <a:srgbClr val="44536A"/>
                </a:solidFill>
              </a:rPr>
              <a:t>:</a:t>
            </a:r>
            <a:r>
              <a:rPr lang="en-GB" sz="1100" spc="-40" dirty="0">
                <a:solidFill>
                  <a:srgbClr val="44536A"/>
                </a:solidFill>
              </a:rPr>
              <a:t> Age SHAP Summary Plot – All Genes </a:t>
            </a:r>
            <a:r>
              <a:rPr lang="en-GB" sz="1100" spc="-40" dirty="0">
                <a:solidFill>
                  <a:srgbClr val="44536A"/>
                </a:solidFill>
                <a:latin typeface="+mj-lt"/>
              </a:rPr>
              <a:t>(ACC: 61%, AUC: 85)</a:t>
            </a:r>
            <a:endParaRPr lang="en-GB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390D7C-6902-745E-E28E-313200F9AD33}"/>
              </a:ext>
            </a:extLst>
          </p:cNvPr>
          <p:cNvSpPr txBox="1"/>
          <p:nvPr/>
        </p:nvSpPr>
        <p:spPr>
          <a:xfrm>
            <a:off x="4948425" y="5114836"/>
            <a:ext cx="307161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GB" sz="1100" dirty="0">
                <a:solidFill>
                  <a:srgbClr val="44536A"/>
                </a:solidFill>
                <a:latin typeface="+mj-lt"/>
              </a:rPr>
              <a:t>Figure 12</a:t>
            </a:r>
            <a:r>
              <a:rPr lang="en-GB" sz="1100" spc="-45" dirty="0">
                <a:solidFill>
                  <a:srgbClr val="44536A"/>
                </a:solidFill>
                <a:latin typeface="+mj-lt"/>
              </a:rPr>
              <a:t> </a:t>
            </a:r>
            <a:r>
              <a:rPr lang="en-GB" sz="1100" dirty="0">
                <a:solidFill>
                  <a:srgbClr val="44536A"/>
                </a:solidFill>
                <a:latin typeface="+mj-lt"/>
              </a:rPr>
              <a:t>:</a:t>
            </a:r>
            <a:r>
              <a:rPr lang="en-GB" sz="1100" spc="-40" dirty="0">
                <a:solidFill>
                  <a:srgbClr val="44536A"/>
                </a:solidFill>
                <a:latin typeface="+mj-lt"/>
              </a:rPr>
              <a:t> Age SHAP Summary Plot – Only Autosomal Genes (ACC: 52%, AUC: 79)</a:t>
            </a:r>
            <a:endParaRPr lang="en-GB" sz="11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FD153C-71E5-0DD6-B3F6-76BD65E60707}"/>
              </a:ext>
            </a:extLst>
          </p:cNvPr>
          <p:cNvSpPr txBox="1"/>
          <p:nvPr/>
        </p:nvSpPr>
        <p:spPr>
          <a:xfrm>
            <a:off x="3570814" y="838569"/>
            <a:ext cx="5041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0870" algn="l"/>
                <a:tab pos="4662805" algn="l"/>
              </a:tabLst>
            </a:pPr>
            <a:r>
              <a:rPr lang="en-GB" sz="3200" b="1" dirty="0">
                <a:effectLst/>
              </a:rPr>
              <a:t>AGE – Epithelial Cells (Head)</a:t>
            </a:r>
            <a:endParaRPr lang="en-GB" sz="3200" dirty="0">
              <a:uFill>
                <a:solidFill>
                  <a:srgbClr val="000000"/>
                </a:solidFill>
              </a:uFill>
              <a:latin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9F4FBC-B1BA-38D2-C82F-E04394F0E3CF}"/>
              </a:ext>
            </a:extLst>
          </p:cNvPr>
          <p:cNvSpPr txBox="1"/>
          <p:nvPr/>
        </p:nvSpPr>
        <p:spPr>
          <a:xfrm>
            <a:off x="8441432" y="5114836"/>
            <a:ext cx="275996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GB" sz="1100" dirty="0">
                <a:solidFill>
                  <a:srgbClr val="44536A"/>
                </a:solidFill>
                <a:latin typeface="+mj-lt"/>
              </a:rPr>
              <a:t>Figure 13</a:t>
            </a:r>
            <a:r>
              <a:rPr lang="en-GB" sz="1100" spc="-45" dirty="0">
                <a:solidFill>
                  <a:srgbClr val="44536A"/>
                </a:solidFill>
                <a:latin typeface="+mj-lt"/>
              </a:rPr>
              <a:t> </a:t>
            </a:r>
            <a:r>
              <a:rPr lang="en-GB" sz="1100" dirty="0">
                <a:solidFill>
                  <a:srgbClr val="44536A"/>
                </a:solidFill>
                <a:latin typeface="+mj-lt"/>
              </a:rPr>
              <a:t>:</a:t>
            </a:r>
            <a:r>
              <a:rPr lang="en-GB" sz="1100" spc="-40" dirty="0">
                <a:solidFill>
                  <a:srgbClr val="44536A"/>
                </a:solidFill>
                <a:latin typeface="+mj-lt"/>
              </a:rPr>
              <a:t> Age SHAP Summary Plot – Only  Sex Genes (ACC: 37%, AUC: 68)</a:t>
            </a:r>
            <a:endParaRPr lang="en-GB" sz="1100" dirty="0">
              <a:latin typeface="+mj-lt"/>
            </a:endParaRPr>
          </a:p>
        </p:txBody>
      </p:sp>
      <p:pic>
        <p:nvPicPr>
          <p:cNvPr id="7" name="Picture 6" descr="A graph of data with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115C46AC-15D6-5D0B-782F-0265CC4FF7B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463" y="1517258"/>
            <a:ext cx="3017408" cy="3583172"/>
          </a:xfrm>
          <a:prstGeom prst="rect">
            <a:avLst/>
          </a:prstGeom>
        </p:spPr>
      </p:pic>
      <p:pic>
        <p:nvPicPr>
          <p:cNvPr id="11" name="Picture 10" descr="A graph of data with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00B25364-0696-4007-834D-7E6BA02070E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650" y="1525989"/>
            <a:ext cx="2875554" cy="3414720"/>
          </a:xfrm>
          <a:prstGeom prst="rect">
            <a:avLst/>
          </a:prstGeom>
        </p:spPr>
      </p:pic>
      <p:pic>
        <p:nvPicPr>
          <p:cNvPr id="14" name="Picture 13" descr="A graph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16960E4E-674E-7F9E-9C08-AF02A46CD0A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0044" y="1444567"/>
            <a:ext cx="3017408" cy="3583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40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12241" y="419862"/>
            <a:ext cx="11358372" cy="6018276"/>
            <a:chOff x="412241" y="432828"/>
            <a:chExt cx="11358372" cy="6018276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241" y="432828"/>
              <a:ext cx="11358372" cy="60182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7011" y="480060"/>
              <a:ext cx="11238230" cy="5897880"/>
            </a:xfrm>
            <a:custGeom>
              <a:avLst/>
              <a:gdLst/>
              <a:ahLst/>
              <a:cxnLst/>
              <a:rect l="l" t="t" r="r" b="b"/>
              <a:pathLst>
                <a:path w="11238230" h="5897880">
                  <a:moveTo>
                    <a:pt x="11237976" y="0"/>
                  </a:moveTo>
                  <a:lnTo>
                    <a:pt x="0" y="0"/>
                  </a:lnTo>
                  <a:lnTo>
                    <a:pt x="0" y="5897880"/>
                  </a:lnTo>
                  <a:lnTo>
                    <a:pt x="11237976" y="5897880"/>
                  </a:lnTo>
                  <a:lnTo>
                    <a:pt x="11237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1B99E66C-807A-0A26-BB1A-8BACEB0EED19}"/>
              </a:ext>
            </a:extLst>
          </p:cNvPr>
          <p:cNvSpPr txBox="1">
            <a:spLocks/>
          </p:cNvSpPr>
          <p:nvPr/>
        </p:nvSpPr>
        <p:spPr>
          <a:xfrm>
            <a:off x="1117908" y="5194345"/>
            <a:ext cx="259842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 algn="l">
              <a:spcBef>
                <a:spcPts val="100"/>
              </a:spcBef>
            </a:pPr>
            <a:r>
              <a:rPr lang="en-GB" sz="1100" dirty="0">
                <a:solidFill>
                  <a:srgbClr val="44536A"/>
                </a:solidFill>
              </a:rPr>
              <a:t>Figure 5</a:t>
            </a:r>
            <a:r>
              <a:rPr lang="en-GB" sz="1100" spc="-45" dirty="0">
                <a:solidFill>
                  <a:srgbClr val="44536A"/>
                </a:solidFill>
              </a:rPr>
              <a:t> </a:t>
            </a:r>
            <a:r>
              <a:rPr lang="en-GB" sz="1100" dirty="0">
                <a:solidFill>
                  <a:srgbClr val="44536A"/>
                </a:solidFill>
              </a:rPr>
              <a:t>:</a:t>
            </a:r>
            <a:r>
              <a:rPr lang="en-GB" sz="1100" spc="-40" dirty="0">
                <a:solidFill>
                  <a:srgbClr val="44536A"/>
                </a:solidFill>
              </a:rPr>
              <a:t> Age SHAP Summary Plot – All Genes (</a:t>
            </a:r>
            <a:r>
              <a:rPr lang="en-GB" sz="1100" spc="-40" dirty="0">
                <a:solidFill>
                  <a:srgbClr val="44536A"/>
                </a:solidFill>
                <a:latin typeface="+mj-lt"/>
              </a:rPr>
              <a:t>(ACC: 77%, AUC: 94)</a:t>
            </a:r>
            <a:endParaRPr lang="en-GB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390D7C-6902-745E-E28E-313200F9AD33}"/>
              </a:ext>
            </a:extLst>
          </p:cNvPr>
          <p:cNvSpPr txBox="1"/>
          <p:nvPr/>
        </p:nvSpPr>
        <p:spPr>
          <a:xfrm>
            <a:off x="4948425" y="5114836"/>
            <a:ext cx="2628331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GB" sz="1100" dirty="0">
                <a:solidFill>
                  <a:srgbClr val="44536A"/>
                </a:solidFill>
                <a:latin typeface="+mj-lt"/>
              </a:rPr>
              <a:t>Figure 6</a:t>
            </a:r>
            <a:r>
              <a:rPr lang="en-GB" sz="1100" spc="-45" dirty="0">
                <a:solidFill>
                  <a:srgbClr val="44536A"/>
                </a:solidFill>
                <a:latin typeface="+mj-lt"/>
              </a:rPr>
              <a:t> </a:t>
            </a:r>
            <a:r>
              <a:rPr lang="en-GB" sz="1100" dirty="0">
                <a:solidFill>
                  <a:srgbClr val="44536A"/>
                </a:solidFill>
                <a:latin typeface="+mj-lt"/>
              </a:rPr>
              <a:t>:</a:t>
            </a:r>
            <a:r>
              <a:rPr lang="en-GB" sz="1100" spc="-40" dirty="0">
                <a:solidFill>
                  <a:srgbClr val="44536A"/>
                </a:solidFill>
                <a:latin typeface="+mj-lt"/>
              </a:rPr>
              <a:t> Age SHAP Summary Plot – Only Autosomal Genes (ACC: 75%, AUC: 93)</a:t>
            </a:r>
            <a:endParaRPr lang="en-GB" sz="11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FD153C-71E5-0DD6-B3F6-76BD65E60707}"/>
              </a:ext>
            </a:extLst>
          </p:cNvPr>
          <p:cNvSpPr txBox="1"/>
          <p:nvPr/>
        </p:nvSpPr>
        <p:spPr>
          <a:xfrm>
            <a:off x="3975468" y="916621"/>
            <a:ext cx="42319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0870" algn="l"/>
                <a:tab pos="4662805" algn="l"/>
              </a:tabLst>
            </a:pPr>
            <a:r>
              <a:rPr lang="en-GB" sz="3200" b="1" dirty="0">
                <a:effectLst/>
              </a:rPr>
              <a:t>AGE – Glial Cells (Head)</a:t>
            </a:r>
            <a:endParaRPr lang="en-GB" sz="3200" dirty="0">
              <a:uFill>
                <a:solidFill>
                  <a:srgbClr val="000000"/>
                </a:solidFill>
              </a:uFill>
              <a:latin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9F4FBC-B1BA-38D2-C82F-E04394F0E3CF}"/>
              </a:ext>
            </a:extLst>
          </p:cNvPr>
          <p:cNvSpPr txBox="1"/>
          <p:nvPr/>
        </p:nvSpPr>
        <p:spPr>
          <a:xfrm>
            <a:off x="8441432" y="5114836"/>
            <a:ext cx="275996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GB" sz="1100" dirty="0">
                <a:solidFill>
                  <a:srgbClr val="44536A"/>
                </a:solidFill>
                <a:latin typeface="+mj-lt"/>
              </a:rPr>
              <a:t>Figure 7</a:t>
            </a:r>
            <a:r>
              <a:rPr lang="en-GB" sz="1100" spc="-45" dirty="0">
                <a:solidFill>
                  <a:srgbClr val="44536A"/>
                </a:solidFill>
                <a:latin typeface="+mj-lt"/>
              </a:rPr>
              <a:t> </a:t>
            </a:r>
            <a:r>
              <a:rPr lang="en-GB" sz="1100" dirty="0">
                <a:solidFill>
                  <a:srgbClr val="44536A"/>
                </a:solidFill>
                <a:latin typeface="+mj-lt"/>
              </a:rPr>
              <a:t>:</a:t>
            </a:r>
            <a:r>
              <a:rPr lang="en-GB" sz="1100" spc="-40" dirty="0">
                <a:solidFill>
                  <a:srgbClr val="44536A"/>
                </a:solidFill>
                <a:latin typeface="+mj-lt"/>
              </a:rPr>
              <a:t> Age SHAP Summary Plot – Only  Sex Genes (ACC:57 %, AUC: 79)</a:t>
            </a:r>
            <a:endParaRPr lang="en-GB" sz="1100" dirty="0">
              <a:latin typeface="+mj-lt"/>
            </a:endParaRPr>
          </a:p>
        </p:txBody>
      </p:sp>
      <p:pic>
        <p:nvPicPr>
          <p:cNvPr id="7" name="Picture 6" descr="A chart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BC7B429E-7E06-CA7E-968B-B0CE506363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360" y="1790269"/>
            <a:ext cx="2759968" cy="3277462"/>
          </a:xfrm>
          <a:prstGeom prst="rect">
            <a:avLst/>
          </a:prstGeom>
        </p:spPr>
      </p:pic>
      <p:pic>
        <p:nvPicPr>
          <p:cNvPr id="11" name="Picture 10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A1D86F2D-73CA-39B1-3378-B7A810A263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3427" y="1548628"/>
            <a:ext cx="2923330" cy="3471454"/>
          </a:xfrm>
          <a:prstGeom prst="rect">
            <a:avLst/>
          </a:prstGeom>
        </p:spPr>
      </p:pic>
      <p:pic>
        <p:nvPicPr>
          <p:cNvPr id="14" name="Picture 13" descr="A graph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00A170BC-88B5-FF2E-8D25-F8E7BD4D89B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0072" y="1501396"/>
            <a:ext cx="2991853" cy="3552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9017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12241" y="419862"/>
            <a:ext cx="11358372" cy="6018276"/>
            <a:chOff x="412241" y="432828"/>
            <a:chExt cx="11358372" cy="6018276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241" y="432828"/>
              <a:ext cx="11358372" cy="60182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7011" y="480060"/>
              <a:ext cx="11238230" cy="5897880"/>
            </a:xfrm>
            <a:custGeom>
              <a:avLst/>
              <a:gdLst/>
              <a:ahLst/>
              <a:cxnLst/>
              <a:rect l="l" t="t" r="r" b="b"/>
              <a:pathLst>
                <a:path w="11238230" h="5897880">
                  <a:moveTo>
                    <a:pt x="11237976" y="0"/>
                  </a:moveTo>
                  <a:lnTo>
                    <a:pt x="0" y="0"/>
                  </a:lnTo>
                  <a:lnTo>
                    <a:pt x="0" y="5897880"/>
                  </a:lnTo>
                  <a:lnTo>
                    <a:pt x="11237976" y="5897880"/>
                  </a:lnTo>
                  <a:lnTo>
                    <a:pt x="11237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1B99E66C-807A-0A26-BB1A-8BACEB0EED19}"/>
              </a:ext>
            </a:extLst>
          </p:cNvPr>
          <p:cNvSpPr txBox="1">
            <a:spLocks/>
          </p:cNvSpPr>
          <p:nvPr/>
        </p:nvSpPr>
        <p:spPr>
          <a:xfrm>
            <a:off x="1117908" y="5194345"/>
            <a:ext cx="259842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 algn="l">
              <a:spcBef>
                <a:spcPts val="100"/>
              </a:spcBef>
            </a:pPr>
            <a:r>
              <a:rPr lang="en-GB" sz="1100" dirty="0">
                <a:solidFill>
                  <a:srgbClr val="44536A"/>
                </a:solidFill>
              </a:rPr>
              <a:t>Figure 8</a:t>
            </a:r>
            <a:r>
              <a:rPr lang="en-GB" sz="1100" spc="-45" dirty="0">
                <a:solidFill>
                  <a:srgbClr val="44536A"/>
                </a:solidFill>
              </a:rPr>
              <a:t> </a:t>
            </a:r>
            <a:r>
              <a:rPr lang="en-GB" sz="1100" dirty="0">
                <a:solidFill>
                  <a:srgbClr val="44536A"/>
                </a:solidFill>
              </a:rPr>
              <a:t>:</a:t>
            </a:r>
            <a:r>
              <a:rPr lang="en-GB" sz="1100" spc="-40" dirty="0">
                <a:solidFill>
                  <a:srgbClr val="44536A"/>
                </a:solidFill>
              </a:rPr>
              <a:t> Age SHAP Summary Plot – All Genes </a:t>
            </a:r>
            <a:r>
              <a:rPr lang="en-GB" sz="1100" spc="-40" dirty="0">
                <a:solidFill>
                  <a:srgbClr val="44536A"/>
                </a:solidFill>
                <a:latin typeface="+mj-lt"/>
              </a:rPr>
              <a:t>(ACC: 79%, AUC: 95)</a:t>
            </a:r>
            <a:endParaRPr lang="en-GB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390D7C-6902-745E-E28E-313200F9AD33}"/>
              </a:ext>
            </a:extLst>
          </p:cNvPr>
          <p:cNvSpPr txBox="1"/>
          <p:nvPr/>
        </p:nvSpPr>
        <p:spPr>
          <a:xfrm>
            <a:off x="4948425" y="5114836"/>
            <a:ext cx="259841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GB" sz="1100" dirty="0">
                <a:solidFill>
                  <a:srgbClr val="44536A"/>
                </a:solidFill>
                <a:latin typeface="+mj-lt"/>
              </a:rPr>
              <a:t>Figure 9</a:t>
            </a:r>
            <a:r>
              <a:rPr lang="en-GB" sz="1100" spc="-45" dirty="0">
                <a:solidFill>
                  <a:srgbClr val="44536A"/>
                </a:solidFill>
                <a:latin typeface="+mj-lt"/>
              </a:rPr>
              <a:t> </a:t>
            </a:r>
            <a:r>
              <a:rPr lang="en-GB" sz="1100" dirty="0">
                <a:solidFill>
                  <a:srgbClr val="44536A"/>
                </a:solidFill>
                <a:latin typeface="+mj-lt"/>
              </a:rPr>
              <a:t>:</a:t>
            </a:r>
            <a:r>
              <a:rPr lang="en-GB" sz="1100" spc="-40" dirty="0">
                <a:solidFill>
                  <a:srgbClr val="44536A"/>
                </a:solidFill>
                <a:latin typeface="+mj-lt"/>
              </a:rPr>
              <a:t> Age SHAP Summary Plot – Only Autosomal Genes (ACC: 77%, AUC: 94)</a:t>
            </a:r>
            <a:endParaRPr lang="en-GB" sz="11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FD153C-71E5-0DD6-B3F6-76BD65E60707}"/>
              </a:ext>
            </a:extLst>
          </p:cNvPr>
          <p:cNvSpPr txBox="1"/>
          <p:nvPr/>
        </p:nvSpPr>
        <p:spPr>
          <a:xfrm>
            <a:off x="3443119" y="807789"/>
            <a:ext cx="52966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0870" algn="l"/>
                <a:tab pos="4662805" algn="l"/>
              </a:tabLst>
            </a:pPr>
            <a:r>
              <a:rPr lang="en-GB" sz="3200" b="1" dirty="0">
                <a:effectLst/>
              </a:rPr>
              <a:t>AGE - Sensory </a:t>
            </a:r>
            <a:r>
              <a:rPr lang="en-GB" sz="3200" b="1" dirty="0"/>
              <a:t>N</a:t>
            </a:r>
            <a:r>
              <a:rPr lang="en-GB" sz="3200" b="1" dirty="0">
                <a:effectLst/>
              </a:rPr>
              <a:t>eurons (Head)</a:t>
            </a:r>
            <a:endParaRPr lang="en-GB" sz="3200" dirty="0">
              <a:uFill>
                <a:solidFill>
                  <a:srgbClr val="000000"/>
                </a:solidFill>
              </a:uFill>
              <a:latin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9F4FBC-B1BA-38D2-C82F-E04394F0E3CF}"/>
              </a:ext>
            </a:extLst>
          </p:cNvPr>
          <p:cNvSpPr txBox="1"/>
          <p:nvPr/>
        </p:nvSpPr>
        <p:spPr>
          <a:xfrm>
            <a:off x="8441432" y="5114836"/>
            <a:ext cx="275996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GB" sz="1100" dirty="0">
                <a:solidFill>
                  <a:srgbClr val="44536A"/>
                </a:solidFill>
                <a:latin typeface="+mj-lt"/>
              </a:rPr>
              <a:t>Figure 10</a:t>
            </a:r>
            <a:r>
              <a:rPr lang="en-GB" sz="1100" spc="-45" dirty="0">
                <a:solidFill>
                  <a:srgbClr val="44536A"/>
                </a:solidFill>
                <a:latin typeface="+mj-lt"/>
              </a:rPr>
              <a:t> </a:t>
            </a:r>
            <a:r>
              <a:rPr lang="en-GB" sz="1100" dirty="0">
                <a:solidFill>
                  <a:srgbClr val="44536A"/>
                </a:solidFill>
                <a:latin typeface="+mj-lt"/>
              </a:rPr>
              <a:t>:</a:t>
            </a:r>
            <a:r>
              <a:rPr lang="en-GB" sz="1100" spc="-40" dirty="0">
                <a:solidFill>
                  <a:srgbClr val="44536A"/>
                </a:solidFill>
                <a:latin typeface="+mj-lt"/>
              </a:rPr>
              <a:t> Age SHAP Summary Plot – Only  Sex Genes (ACC: 62%, AUC: 85)</a:t>
            </a:r>
            <a:endParaRPr lang="en-GB" sz="1100" dirty="0">
              <a:latin typeface="+mj-lt"/>
            </a:endParaRPr>
          </a:p>
        </p:txBody>
      </p:sp>
      <p:pic>
        <p:nvPicPr>
          <p:cNvPr id="7" name="Picture 6" descr="A chart of dna&#10;&#10;Description automatically generated with medium confidence">
            <a:extLst>
              <a:ext uri="{FF2B5EF4-FFF2-40B4-BE49-F238E27FC236}">
                <a16:creationId xmlns:a16="http://schemas.microsoft.com/office/drawing/2014/main" id="{4BA5E19F-EFE1-CE6F-C408-89DF7FD9D2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2004" y="1696542"/>
            <a:ext cx="2878563" cy="3418294"/>
          </a:xfrm>
          <a:prstGeom prst="rect">
            <a:avLst/>
          </a:prstGeom>
        </p:spPr>
      </p:pic>
      <p:pic>
        <p:nvPicPr>
          <p:cNvPr id="11" name="Picture 10" descr="A graph of data with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EB34258A-14BB-59FB-ED5E-08CD3CF755C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7038" y="1696542"/>
            <a:ext cx="2878563" cy="3418294"/>
          </a:xfrm>
          <a:prstGeom prst="rect">
            <a:avLst/>
          </a:prstGeom>
        </p:spPr>
      </p:pic>
      <p:pic>
        <p:nvPicPr>
          <p:cNvPr id="14" name="Picture 13" descr="A graph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294A6B54-996A-8940-67AF-6631CE8DAC5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0437" y="1790269"/>
            <a:ext cx="2759968" cy="3277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8085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20801" y="502990"/>
            <a:ext cx="11358372" cy="6018276"/>
            <a:chOff x="412241" y="432828"/>
            <a:chExt cx="11358372" cy="6018276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241" y="432828"/>
              <a:ext cx="11358372" cy="60182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7011" y="480060"/>
              <a:ext cx="11238230" cy="5897880"/>
            </a:xfrm>
            <a:custGeom>
              <a:avLst/>
              <a:gdLst/>
              <a:ahLst/>
              <a:cxnLst/>
              <a:rect l="l" t="t" r="r" b="b"/>
              <a:pathLst>
                <a:path w="11238230" h="5897880">
                  <a:moveTo>
                    <a:pt x="11237976" y="0"/>
                  </a:moveTo>
                  <a:lnTo>
                    <a:pt x="0" y="0"/>
                  </a:lnTo>
                  <a:lnTo>
                    <a:pt x="0" y="5897880"/>
                  </a:lnTo>
                  <a:lnTo>
                    <a:pt x="11237976" y="5897880"/>
                  </a:lnTo>
                  <a:lnTo>
                    <a:pt x="11237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1B99E66C-807A-0A26-BB1A-8BACEB0EED19}"/>
              </a:ext>
            </a:extLst>
          </p:cNvPr>
          <p:cNvSpPr txBox="1">
            <a:spLocks/>
          </p:cNvSpPr>
          <p:nvPr/>
        </p:nvSpPr>
        <p:spPr>
          <a:xfrm>
            <a:off x="1117908" y="5194345"/>
            <a:ext cx="259842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 algn="l">
              <a:spcBef>
                <a:spcPts val="100"/>
              </a:spcBef>
            </a:pPr>
            <a:r>
              <a:rPr lang="en-GB" sz="1100" dirty="0">
                <a:solidFill>
                  <a:srgbClr val="44536A"/>
                </a:solidFill>
              </a:rPr>
              <a:t>Figure 2</a:t>
            </a:r>
            <a:r>
              <a:rPr lang="en-GB" sz="1100" spc="-45" dirty="0">
                <a:solidFill>
                  <a:srgbClr val="44536A"/>
                </a:solidFill>
              </a:rPr>
              <a:t> </a:t>
            </a:r>
            <a:r>
              <a:rPr lang="en-GB" sz="1100" dirty="0">
                <a:solidFill>
                  <a:srgbClr val="44536A"/>
                </a:solidFill>
              </a:rPr>
              <a:t>:</a:t>
            </a:r>
            <a:r>
              <a:rPr lang="en-GB" sz="1100" spc="-40" dirty="0">
                <a:solidFill>
                  <a:srgbClr val="44536A"/>
                </a:solidFill>
              </a:rPr>
              <a:t> Age SHAP Summary Plot – All Genes </a:t>
            </a:r>
            <a:r>
              <a:rPr lang="en-GB" sz="1100" spc="-40" dirty="0">
                <a:solidFill>
                  <a:srgbClr val="44536A"/>
                </a:solidFill>
                <a:latin typeface="+mj-lt"/>
              </a:rPr>
              <a:t>(ACC: 80%, AUC: 93)</a:t>
            </a:r>
            <a:endParaRPr lang="en-GB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390D7C-6902-745E-E28E-313200F9AD33}"/>
              </a:ext>
            </a:extLst>
          </p:cNvPr>
          <p:cNvSpPr txBox="1"/>
          <p:nvPr/>
        </p:nvSpPr>
        <p:spPr>
          <a:xfrm>
            <a:off x="4948426" y="5114836"/>
            <a:ext cx="259842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GB" sz="1100" dirty="0">
                <a:solidFill>
                  <a:srgbClr val="44536A"/>
                </a:solidFill>
                <a:latin typeface="+mj-lt"/>
              </a:rPr>
              <a:t>Figure 3</a:t>
            </a:r>
            <a:r>
              <a:rPr lang="en-GB" sz="1100" spc="-45" dirty="0">
                <a:solidFill>
                  <a:srgbClr val="44536A"/>
                </a:solidFill>
                <a:latin typeface="+mj-lt"/>
              </a:rPr>
              <a:t> </a:t>
            </a:r>
            <a:r>
              <a:rPr lang="en-GB" sz="1100" dirty="0">
                <a:solidFill>
                  <a:srgbClr val="44536A"/>
                </a:solidFill>
                <a:latin typeface="+mj-lt"/>
              </a:rPr>
              <a:t>:</a:t>
            </a:r>
            <a:r>
              <a:rPr lang="en-GB" sz="1100" spc="-40" dirty="0">
                <a:solidFill>
                  <a:srgbClr val="44536A"/>
                </a:solidFill>
                <a:latin typeface="+mj-lt"/>
              </a:rPr>
              <a:t> Age SHAP Summary Plot – Only Autosomal Genes (ACC:77 %, AUC: 92)</a:t>
            </a:r>
            <a:endParaRPr lang="en-GB" sz="11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FD153C-71E5-0DD6-B3F6-76BD65E60707}"/>
              </a:ext>
            </a:extLst>
          </p:cNvPr>
          <p:cNvSpPr txBox="1"/>
          <p:nvPr/>
        </p:nvSpPr>
        <p:spPr>
          <a:xfrm>
            <a:off x="3518844" y="1019889"/>
            <a:ext cx="475471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0870" algn="l"/>
                <a:tab pos="4662805" algn="l"/>
              </a:tabLst>
            </a:pPr>
            <a:r>
              <a:rPr lang="en-GB" sz="3200" b="1" dirty="0">
                <a:effectLst/>
              </a:rPr>
              <a:t>AGE – CNS Neurons (Head)</a:t>
            </a:r>
            <a:endParaRPr lang="en-GB" sz="3200" dirty="0">
              <a:uFill>
                <a:solidFill>
                  <a:srgbClr val="000000"/>
                </a:solidFill>
              </a:uFill>
              <a:latin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9F4FBC-B1BA-38D2-C82F-E04394F0E3CF}"/>
              </a:ext>
            </a:extLst>
          </p:cNvPr>
          <p:cNvSpPr txBox="1"/>
          <p:nvPr/>
        </p:nvSpPr>
        <p:spPr>
          <a:xfrm>
            <a:off x="8441431" y="5114836"/>
            <a:ext cx="278906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GB" sz="1100" dirty="0">
                <a:solidFill>
                  <a:srgbClr val="44536A"/>
                </a:solidFill>
                <a:latin typeface="+mj-lt"/>
              </a:rPr>
              <a:t>Figure 4</a:t>
            </a:r>
            <a:r>
              <a:rPr lang="en-GB" sz="1100" spc="-45" dirty="0">
                <a:solidFill>
                  <a:srgbClr val="44536A"/>
                </a:solidFill>
                <a:latin typeface="+mj-lt"/>
              </a:rPr>
              <a:t> </a:t>
            </a:r>
            <a:r>
              <a:rPr lang="en-GB" sz="1100" dirty="0">
                <a:solidFill>
                  <a:srgbClr val="44536A"/>
                </a:solidFill>
                <a:latin typeface="+mj-lt"/>
              </a:rPr>
              <a:t>:</a:t>
            </a:r>
            <a:r>
              <a:rPr lang="en-GB" sz="1100" spc="-40" dirty="0">
                <a:solidFill>
                  <a:srgbClr val="44536A"/>
                </a:solidFill>
                <a:latin typeface="+mj-lt"/>
              </a:rPr>
              <a:t> Age SHAP Summary Plot – Only  Sex Genes (ACC: 65%, </a:t>
            </a:r>
            <a:r>
              <a:rPr lang="en-GB" sz="1100" spc="-40">
                <a:solidFill>
                  <a:srgbClr val="44536A"/>
                </a:solidFill>
                <a:latin typeface="+mj-lt"/>
              </a:rPr>
              <a:t>AUC: 86)</a:t>
            </a:r>
            <a:endParaRPr lang="en-GB" sz="1100" dirty="0">
              <a:latin typeface="+mj-lt"/>
            </a:endParaRPr>
          </a:p>
        </p:txBody>
      </p:sp>
      <p:pic>
        <p:nvPicPr>
          <p:cNvPr id="7" name="Picture 6" descr="A colorful bar graph with text&#10;&#10;Description automatically generated">
            <a:extLst>
              <a:ext uri="{FF2B5EF4-FFF2-40B4-BE49-F238E27FC236}">
                <a16:creationId xmlns:a16="http://schemas.microsoft.com/office/drawing/2014/main" id="{E5C7A4B8-5A95-FF3F-05DA-6B8EEB7237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740" y="1616565"/>
            <a:ext cx="2945913" cy="3498271"/>
          </a:xfrm>
          <a:prstGeom prst="rect">
            <a:avLst/>
          </a:prstGeom>
        </p:spPr>
      </p:pic>
      <p:pic>
        <p:nvPicPr>
          <p:cNvPr id="11" name="Picture 10" descr="A graph of numbers and letters&#10;&#10;Description automatically generated">
            <a:extLst>
              <a:ext uri="{FF2B5EF4-FFF2-40B4-BE49-F238E27FC236}">
                <a16:creationId xmlns:a16="http://schemas.microsoft.com/office/drawing/2014/main" id="{EA53191E-3D1E-1A3D-EA32-25CBA50D23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3043" y="1604664"/>
            <a:ext cx="2945913" cy="3498272"/>
          </a:xfrm>
          <a:prstGeom prst="rect">
            <a:avLst/>
          </a:prstGeom>
        </p:spPr>
      </p:pic>
      <p:pic>
        <p:nvPicPr>
          <p:cNvPr id="14" name="Picture 13" descr="A chart of different colored squares&#10;&#10;Description automatically generated">
            <a:extLst>
              <a:ext uri="{FF2B5EF4-FFF2-40B4-BE49-F238E27FC236}">
                <a16:creationId xmlns:a16="http://schemas.microsoft.com/office/drawing/2014/main" id="{463A2069-CFEF-31D0-7D76-DFB3AE1DFE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2284" y="1530978"/>
            <a:ext cx="3017986" cy="3583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93268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324</Words>
  <Application>Microsoft Office PowerPoint</Application>
  <PresentationFormat>Widescreen</PresentationFormat>
  <Paragraphs>27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Nikolai Tennant</dc:creator>
  <cp:lastModifiedBy>Nikolai Tennant</cp:lastModifiedBy>
  <cp:revision>1</cp:revision>
  <dcterms:created xsi:type="dcterms:W3CDTF">2024-01-27T00:16:10Z</dcterms:created>
  <dcterms:modified xsi:type="dcterms:W3CDTF">2024-01-29T20:00:55Z</dcterms:modified>
</cp:coreProperties>
</file>