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00" r:id="rId3"/>
    <p:sldId id="302" r:id="rId4"/>
    <p:sldId id="301" r:id="rId5"/>
    <p:sldId id="316" r:id="rId6"/>
    <p:sldId id="303" r:id="rId7"/>
    <p:sldId id="307" r:id="rId8"/>
    <p:sldId id="306" r:id="rId9"/>
    <p:sldId id="304" r:id="rId10"/>
    <p:sldId id="299" r:id="rId11"/>
    <p:sldId id="305" r:id="rId12"/>
    <p:sldId id="308" r:id="rId13"/>
    <p:sldId id="270" r:id="rId14"/>
    <p:sldId id="309" r:id="rId15"/>
    <p:sldId id="311" r:id="rId16"/>
    <p:sldId id="313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FFC2A38-26FA-47C0-A7F9-ED53A4B4FC12}">
          <p14:sldIdLst>
            <p14:sldId id="300"/>
          </p14:sldIdLst>
        </p14:section>
        <p14:section name="Batch Correction" id="{2496B31B-EF90-42CC-8AD6-F3105BAA4E06}">
          <p14:sldIdLst>
            <p14:sldId id="302"/>
            <p14:sldId id="301"/>
          </p14:sldIdLst>
        </p14:section>
        <p14:section name="Body Cells" id="{977FDE45-496D-44E7-9897-D8857E608E3E}">
          <p14:sldIdLst>
            <p14:sldId id="316"/>
          </p14:sldIdLst>
        </p14:section>
        <p14:section name="Cell Types" id="{5070BAD5-2E0C-4E41-93C6-6F90A681B1ED}">
          <p14:sldIdLst>
            <p14:sldId id="303"/>
            <p14:sldId id="307"/>
            <p14:sldId id="306"/>
            <p14:sldId id="304"/>
            <p14:sldId id="299"/>
            <p14:sldId id="305"/>
            <p14:sldId id="308"/>
          </p14:sldIdLst>
        </p14:section>
        <p14:section name="Benchmarks" id="{A53213C4-06D7-49A7-8641-1D93E7A0AAC2}">
          <p14:sldIdLst>
            <p14:sldId id="270"/>
            <p14:sldId id="309"/>
            <p14:sldId id="311"/>
          </p14:sldIdLst>
        </p14:section>
        <p14:section name="Sex Testing" id="{BD4E6B7C-5DD9-49BE-B343-3098E3B09DCA}">
          <p14:sldIdLst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6EF7D-0223-4020-9E1A-C5A9902DEBC5}" v="6" dt="2024-06-03T13:51:5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i Tennant" userId="8f3d9214055fe5d2" providerId="LiveId" clId="{C22055A7-C6F3-4D9F-97BE-0618BD3BF115}"/>
    <pc:docChg chg="custSel modSld sldOrd">
      <pc:chgData name="Nikolai Tennant" userId="8f3d9214055fe5d2" providerId="LiveId" clId="{C22055A7-C6F3-4D9F-97BE-0618BD3BF115}" dt="2024-01-29T20:00:54.493" v="201" actId="20577"/>
      <pc:docMkLst>
        <pc:docMk/>
      </pc:docMkLst>
      <pc:sldChg chg="addSp delSp modSp mod">
        <pc:chgData name="Nikolai Tennant" userId="8f3d9214055fe5d2" providerId="LiveId" clId="{C22055A7-C6F3-4D9F-97BE-0618BD3BF115}" dt="2024-01-29T18:24:14.593" v="22" actId="14100"/>
        <pc:sldMkLst>
          <pc:docMk/>
          <pc:sldMk cId="3638854482" sldId="295"/>
        </pc:sldMkLst>
        <pc:spChg chg="add del">
          <ac:chgData name="Nikolai Tennant" userId="8f3d9214055fe5d2" providerId="LiveId" clId="{C22055A7-C6F3-4D9F-97BE-0618BD3BF115}" dt="2024-01-29T18:23:37.177" v="1" actId="478"/>
          <ac:spMkLst>
            <pc:docMk/>
            <pc:sldMk cId="3638854482" sldId="295"/>
            <ac:spMk id="7" creationId="{0C21E577-6862-865E-33F2-2BA844000452}"/>
          </ac:spMkLst>
        </pc:spChg>
        <pc:spChg chg="mod">
          <ac:chgData name="Nikolai Tennant" userId="8f3d9214055fe5d2" providerId="LiveId" clId="{C22055A7-C6F3-4D9F-97BE-0618BD3BF115}" dt="2024-01-29T18:24:14.593" v="22" actId="14100"/>
          <ac:spMkLst>
            <pc:docMk/>
            <pc:sldMk cId="3638854482" sldId="295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23:49.750" v="8" actId="1076"/>
          <ac:picMkLst>
            <pc:docMk/>
            <pc:sldMk cId="3638854482" sldId="295"/>
            <ac:picMk id="9" creationId="{F7A23FFF-E824-697D-D727-4F908C68E929}"/>
          </ac:picMkLst>
        </pc:picChg>
      </pc:sldChg>
      <pc:sldChg chg="addSp modSp mod">
        <pc:chgData name="Nikolai Tennant" userId="8f3d9214055fe5d2" providerId="LiveId" clId="{C22055A7-C6F3-4D9F-97BE-0618BD3BF115}" dt="2024-01-29T20:00:54.493" v="201" actId="20577"/>
        <pc:sldMkLst>
          <pc:docMk/>
          <pc:sldMk cId="3049326848" sldId="296"/>
        </pc:sldMkLst>
        <pc:spChg chg="mod">
          <ac:chgData name="Nikolai Tennant" userId="8f3d9214055fe5d2" providerId="LiveId" clId="{C22055A7-C6F3-4D9F-97BE-0618BD3BF115}" dt="2024-01-29T19:07:02.414" v="94" actId="20577"/>
          <ac:spMkLst>
            <pc:docMk/>
            <pc:sldMk cId="3049326848" sldId="296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20:00:54.493" v="201" actId="20577"/>
          <ac:spMkLst>
            <pc:docMk/>
            <pc:sldMk cId="3049326848" sldId="296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15:55.963" v="107" actId="20577"/>
          <ac:spMkLst>
            <pc:docMk/>
            <pc:sldMk cId="3049326848" sldId="296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9:07:05.223" v="95" actId="1076"/>
          <ac:picMkLst>
            <pc:docMk/>
            <pc:sldMk cId="3049326848" sldId="296"/>
            <ac:picMk id="7" creationId="{E5C7A4B8-5A95-FF3F-05DA-6B8EEB72376D}"/>
          </ac:picMkLst>
        </pc:picChg>
        <pc:picChg chg="add mod">
          <ac:chgData name="Nikolai Tennant" userId="8f3d9214055fe5d2" providerId="LiveId" clId="{C22055A7-C6F3-4D9F-97BE-0618BD3BF115}" dt="2024-01-29T19:16:00.220" v="108" actId="1076"/>
          <ac:picMkLst>
            <pc:docMk/>
            <pc:sldMk cId="3049326848" sldId="296"/>
            <ac:picMk id="11" creationId="{EA53191E-3D1E-1A3D-EA32-25CBA50D23C6}"/>
          </ac:picMkLst>
        </pc:picChg>
        <pc:picChg chg="add mod">
          <ac:chgData name="Nikolai Tennant" userId="8f3d9214055fe5d2" providerId="LiveId" clId="{C22055A7-C6F3-4D9F-97BE-0618BD3BF115}" dt="2024-01-29T20:00:39.611" v="195" actId="1076"/>
          <ac:picMkLst>
            <pc:docMk/>
            <pc:sldMk cId="3049326848" sldId="296"/>
            <ac:picMk id="14" creationId="{463A2069-CFEF-31D0-7D76-DFB3AE1DFE81}"/>
          </ac:picMkLst>
        </pc:picChg>
      </pc:sldChg>
      <pc:sldChg chg="addSp modSp mod ord">
        <pc:chgData name="Nikolai Tennant" userId="8f3d9214055fe5d2" providerId="LiveId" clId="{C22055A7-C6F3-4D9F-97BE-0618BD3BF115}" dt="2024-01-29T19:47:29.568" v="166" actId="20577"/>
        <pc:sldMkLst>
          <pc:docMk/>
          <pc:sldMk cId="3291901738" sldId="297"/>
        </pc:sldMkLst>
        <pc:spChg chg="mod">
          <ac:chgData name="Nikolai Tennant" userId="8f3d9214055fe5d2" providerId="LiveId" clId="{C22055A7-C6F3-4D9F-97BE-0618BD3BF115}" dt="2024-01-29T18:45:34.920" v="71" actId="20577"/>
          <ac:spMkLst>
            <pc:docMk/>
            <pc:sldMk cId="3291901738" sldId="297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47:29.568" v="166" actId="20577"/>
          <ac:spMkLst>
            <pc:docMk/>
            <pc:sldMk cId="3291901738" sldId="297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43:03.932" v="156" actId="20577"/>
          <ac:spMkLst>
            <pc:docMk/>
            <pc:sldMk cId="3291901738" sldId="297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45:21.064" v="67" actId="1076"/>
          <ac:picMkLst>
            <pc:docMk/>
            <pc:sldMk cId="3291901738" sldId="297"/>
            <ac:picMk id="7" creationId="{BC7B429E-7E06-CA7E-968B-B0CE506363F4}"/>
          </ac:picMkLst>
        </pc:picChg>
        <pc:picChg chg="add mod">
          <ac:chgData name="Nikolai Tennant" userId="8f3d9214055fe5d2" providerId="LiveId" clId="{C22055A7-C6F3-4D9F-97BE-0618BD3BF115}" dt="2024-01-29T19:42:46.779" v="151" actId="1076"/>
          <ac:picMkLst>
            <pc:docMk/>
            <pc:sldMk cId="3291901738" sldId="297"/>
            <ac:picMk id="11" creationId="{A1D86F2D-73CA-39B1-3378-B7A810A263A3}"/>
          </ac:picMkLst>
        </pc:picChg>
        <pc:picChg chg="add mod">
          <ac:chgData name="Nikolai Tennant" userId="8f3d9214055fe5d2" providerId="LiveId" clId="{C22055A7-C6F3-4D9F-97BE-0618BD3BF115}" dt="2024-01-29T19:47:19.337" v="162" actId="1076"/>
          <ac:picMkLst>
            <pc:docMk/>
            <pc:sldMk cId="3291901738" sldId="297"/>
            <ac:picMk id="14" creationId="{00A170BC-88B5-FF2E-8D25-F8E7BD4D89BC}"/>
          </ac:picMkLst>
        </pc:picChg>
      </pc:sldChg>
      <pc:sldChg chg="addSp modSp mod ord">
        <pc:chgData name="Nikolai Tennant" userId="8f3d9214055fe5d2" providerId="LiveId" clId="{C22055A7-C6F3-4D9F-97BE-0618BD3BF115}" dt="2024-01-29T19:56:36.894" v="188" actId="1076"/>
        <pc:sldMkLst>
          <pc:docMk/>
          <pc:sldMk cId="4209808533" sldId="298"/>
        </pc:sldMkLst>
        <pc:spChg chg="mod">
          <ac:chgData name="Nikolai Tennant" userId="8f3d9214055fe5d2" providerId="LiveId" clId="{C22055A7-C6F3-4D9F-97BE-0618BD3BF115}" dt="2024-01-29T18:56:13.027" v="80" actId="20577"/>
          <ac:spMkLst>
            <pc:docMk/>
            <pc:sldMk cId="4209808533" sldId="298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56:20.925" v="181" actId="20577"/>
          <ac:spMkLst>
            <pc:docMk/>
            <pc:sldMk cId="4209808533" sldId="298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25:05.523" v="120" actId="14100"/>
          <ac:spMkLst>
            <pc:docMk/>
            <pc:sldMk cId="4209808533" sldId="298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56:17.350" v="82" actId="1076"/>
          <ac:picMkLst>
            <pc:docMk/>
            <pc:sldMk cId="4209808533" sldId="298"/>
            <ac:picMk id="7" creationId="{4BA5E19F-EFE1-CE6F-C408-89DF7FD9D236}"/>
          </ac:picMkLst>
        </pc:picChg>
        <pc:picChg chg="add mod">
          <ac:chgData name="Nikolai Tennant" userId="8f3d9214055fe5d2" providerId="LiveId" clId="{C22055A7-C6F3-4D9F-97BE-0618BD3BF115}" dt="2024-01-29T19:25:10.476" v="121" actId="1076"/>
          <ac:picMkLst>
            <pc:docMk/>
            <pc:sldMk cId="4209808533" sldId="298"/>
            <ac:picMk id="11" creationId="{EB34258A-14BB-59FB-ED5E-08CD3CF755CD}"/>
          </ac:picMkLst>
        </pc:picChg>
        <pc:picChg chg="add mod">
          <ac:chgData name="Nikolai Tennant" userId="8f3d9214055fe5d2" providerId="LiveId" clId="{C22055A7-C6F3-4D9F-97BE-0618BD3BF115}" dt="2024-01-29T19:56:36.894" v="188" actId="1076"/>
          <ac:picMkLst>
            <pc:docMk/>
            <pc:sldMk cId="4209808533" sldId="298"/>
            <ac:picMk id="14" creationId="{294A6B54-996A-8940-67AF-6631CE8DAC56}"/>
          </ac:picMkLst>
        </pc:picChg>
      </pc:sldChg>
      <pc:sldChg chg="addSp modSp mod ord">
        <pc:chgData name="Nikolai Tennant" userId="8f3d9214055fe5d2" providerId="LiveId" clId="{C22055A7-C6F3-4D9F-97BE-0618BD3BF115}" dt="2024-01-29T19:52:07.850" v="177" actId="1076"/>
        <pc:sldMkLst>
          <pc:docMk/>
          <pc:sldMk cId="1449840937" sldId="299"/>
        </pc:sldMkLst>
        <pc:spChg chg="mod">
          <ac:chgData name="Nikolai Tennant" userId="8f3d9214055fe5d2" providerId="LiveId" clId="{C22055A7-C6F3-4D9F-97BE-0618BD3BF115}" dt="2024-01-29T18:32:41.152" v="54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51:58.099" v="172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34:12.695" v="133" actId="14100"/>
          <ac:spMkLst>
            <pc:docMk/>
            <pc:sldMk cId="1449840937" sldId="299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58:23.538" v="83" actId="1076"/>
          <ac:picMkLst>
            <pc:docMk/>
            <pc:sldMk cId="1449840937" sldId="299"/>
            <ac:picMk id="7" creationId="{115C46AC-15D6-5D0B-782F-0265CC4FF7BC}"/>
          </ac:picMkLst>
        </pc:picChg>
        <pc:picChg chg="add mod">
          <ac:chgData name="Nikolai Tennant" userId="8f3d9214055fe5d2" providerId="LiveId" clId="{C22055A7-C6F3-4D9F-97BE-0618BD3BF115}" dt="2024-01-29T19:33:56.792" v="128" actId="1076"/>
          <ac:picMkLst>
            <pc:docMk/>
            <pc:sldMk cId="1449840937" sldId="299"/>
            <ac:picMk id="11" creationId="{00B25364-0696-4007-834D-7E6BA02070E0}"/>
          </ac:picMkLst>
        </pc:picChg>
        <pc:picChg chg="add mod">
          <ac:chgData name="Nikolai Tennant" userId="8f3d9214055fe5d2" providerId="LiveId" clId="{C22055A7-C6F3-4D9F-97BE-0618BD3BF115}" dt="2024-01-29T19:52:07.850" v="177" actId="1076"/>
          <ac:picMkLst>
            <pc:docMk/>
            <pc:sldMk cId="1449840937" sldId="299"/>
            <ac:picMk id="14" creationId="{16960E4E-674E-7F9E-9C08-AF02A46CD0AC}"/>
          </ac:picMkLst>
        </pc:picChg>
      </pc:sldChg>
    </pc:docChg>
  </pc:docChgLst>
  <pc:docChgLst>
    <pc:chgData name="Nikolai Tennant" userId="8f3d9214055fe5d2" providerId="LiveId" clId="{0EFC2FBE-EDD3-4678-956D-DED40DC37F7A}"/>
    <pc:docChg chg="undo custSel addSld delSld modSld sldOrd addSection modSection">
      <pc:chgData name="Nikolai Tennant" userId="8f3d9214055fe5d2" providerId="LiveId" clId="{0EFC2FBE-EDD3-4678-956D-DED40DC37F7A}" dt="2024-03-25T23:45:25.964" v="1731" actId="47"/>
      <pc:docMkLst>
        <pc:docMk/>
      </pc:docMkLst>
      <pc:sldChg chg="addSp delSp modSp add del mod">
        <pc:chgData name="Nikolai Tennant" userId="8f3d9214055fe5d2" providerId="LiveId" clId="{0EFC2FBE-EDD3-4678-956D-DED40DC37F7A}" dt="2024-03-25T21:25:39.796" v="1648" actId="20577"/>
        <pc:sldMkLst>
          <pc:docMk/>
          <pc:sldMk cId="0" sldId="270"/>
        </pc:sldMkLst>
        <pc:spChg chg="add del mod">
          <ac:chgData name="Nikolai Tennant" userId="8f3d9214055fe5d2" providerId="LiveId" clId="{0EFC2FBE-EDD3-4678-956D-DED40DC37F7A}" dt="2024-03-25T21:24:32.143" v="1618" actId="478"/>
          <ac:spMkLst>
            <pc:docMk/>
            <pc:sldMk cId="0" sldId="270"/>
            <ac:spMk id="3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21.006" v="1637" actId="20577"/>
          <ac:spMkLst>
            <pc:docMk/>
            <pc:sldMk cId="0" sldId="270"/>
            <ac:spMk id="7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24.764" v="1639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28.281" v="1641" actId="20577"/>
          <ac:spMkLst>
            <pc:docMk/>
            <pc:sldMk cId="0" sldId="270"/>
            <ac:spMk id="9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31.927" v="1643" actId="20577"/>
          <ac:spMkLst>
            <pc:docMk/>
            <pc:sldMk cId="0" sldId="270"/>
            <ac:spMk id="10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39.796" v="1648" actId="20577"/>
          <ac:spMkLst>
            <pc:docMk/>
            <pc:sldMk cId="0" sldId="270"/>
            <ac:spMk id="11" creationId="{00000000-0000-0000-0000-000000000000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3" creationId="{401E83E2-C0EB-4D93-D5B0-9765BAF4F48A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4" creationId="{A49EA221-78E3-E6AD-E9AF-4E736430B686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5" creationId="{7A1F93D5-D779-36A9-D32E-127CAE829FD7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6" creationId="{D3474448-13D5-F12D-FA5D-35CEA50714B0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7" creationId="{2249DFBD-7406-1679-0551-191B54C3414E}"/>
          </ac:spMkLst>
        </pc:spChg>
        <pc:spChg chg="add del mod">
          <ac:chgData name="Nikolai Tennant" userId="8f3d9214055fe5d2" providerId="LiveId" clId="{0EFC2FBE-EDD3-4678-956D-DED40DC37F7A}" dt="2024-03-25T21:24:32.143" v="1618" actId="478"/>
          <ac:spMkLst>
            <pc:docMk/>
            <pc:sldMk cId="0" sldId="270"/>
            <ac:spMk id="20" creationId="{C8E5FDD9-4989-6AEC-A9FA-3016A653BCD1}"/>
          </ac:spMkLst>
        </pc:spChg>
        <pc:spChg chg="add mod">
          <ac:chgData name="Nikolai Tennant" userId="8f3d9214055fe5d2" providerId="LiveId" clId="{0EFC2FBE-EDD3-4678-956D-DED40DC37F7A}" dt="2024-03-24T18:55:20.235" v="638"/>
          <ac:spMkLst>
            <pc:docMk/>
            <pc:sldMk cId="0" sldId="270"/>
            <ac:spMk id="20" creationId="{D6580319-962A-0134-A9A0-71CF946FD3F7}"/>
          </ac:spMkLst>
        </pc:spChg>
        <pc:spChg chg="add mod">
          <ac:chgData name="Nikolai Tennant" userId="8f3d9214055fe5d2" providerId="LiveId" clId="{0EFC2FBE-EDD3-4678-956D-DED40DC37F7A}" dt="2024-03-24T18:55:45.374" v="669" actId="14100"/>
          <ac:spMkLst>
            <pc:docMk/>
            <pc:sldMk cId="0" sldId="270"/>
            <ac:spMk id="21" creationId="{6DB3D142-8278-FDF7-D992-6EB52C1025A4}"/>
          </ac:spMkLst>
        </pc:spChg>
        <pc:spChg chg="add mod">
          <ac:chgData name="Nikolai Tennant" userId="8f3d9214055fe5d2" providerId="LiveId" clId="{0EFC2FBE-EDD3-4678-956D-DED40DC37F7A}" dt="2024-03-24T18:55:33.230" v="645" actId="20577"/>
          <ac:spMkLst>
            <pc:docMk/>
            <pc:sldMk cId="0" sldId="270"/>
            <ac:spMk id="22" creationId="{2AA71D85-E340-FAFE-AA12-515D9D2A69E3}"/>
          </ac:spMkLst>
        </pc:spChg>
        <pc:spChg chg="add mod">
          <ac:chgData name="Nikolai Tennant" userId="8f3d9214055fe5d2" providerId="LiveId" clId="{0EFC2FBE-EDD3-4678-956D-DED40DC37F7A}" dt="2024-03-25T21:24:30.900" v="1617" actId="478"/>
          <ac:spMkLst>
            <pc:docMk/>
            <pc:sldMk cId="0" sldId="270"/>
            <ac:spMk id="23" creationId="{DA8D4EDC-376A-7CDF-6911-42CBB5789984}"/>
          </ac:spMkLst>
        </pc:spChg>
        <pc:spChg chg="add del">
          <ac:chgData name="Nikolai Tennant" userId="8f3d9214055fe5d2" providerId="LiveId" clId="{0EFC2FBE-EDD3-4678-956D-DED40DC37F7A}" dt="2024-03-24T18:56:40.233" v="704" actId="478"/>
          <ac:spMkLst>
            <pc:docMk/>
            <pc:sldMk cId="0" sldId="270"/>
            <ac:spMk id="24" creationId="{3A7B8028-8109-8828-57FE-CF5725E86A1F}"/>
          </ac:spMkLst>
        </pc:spChg>
        <pc:grpChg chg="add mod ord">
          <ac:chgData name="Nikolai Tennant" userId="8f3d9214055fe5d2" providerId="LiveId" clId="{0EFC2FBE-EDD3-4678-956D-DED40DC37F7A}" dt="2024-03-24T18:54:21.885" v="637" actId="164"/>
          <ac:grpSpMkLst>
            <pc:docMk/>
            <pc:sldMk cId="0" sldId="270"/>
            <ac:grpSpMk id="18" creationId="{CE26ED5A-6903-4341-B13B-ADAFA1FBF237}"/>
          </ac:grpSpMkLst>
        </pc:grpChg>
        <pc:grpChg chg="add mod">
          <ac:chgData name="Nikolai Tennant" userId="8f3d9214055fe5d2" providerId="LiveId" clId="{0EFC2FBE-EDD3-4678-956D-DED40DC37F7A}" dt="2024-03-24T18:54:21.885" v="637" actId="164"/>
          <ac:grpSpMkLst>
            <pc:docMk/>
            <pc:sldMk cId="0" sldId="270"/>
            <ac:grpSpMk id="19" creationId="{BE1EE8D9-0785-433B-6C39-15E077AB80B3}"/>
          </ac:grpSpMkLst>
        </pc:grpChg>
        <pc:picChg chg="mod modCrop">
          <ac:chgData name="Nikolai Tennant" userId="8f3d9214055fe5d2" providerId="LiveId" clId="{0EFC2FBE-EDD3-4678-956D-DED40DC37F7A}" dt="2024-03-24T18:54:21.885" v="637" actId="164"/>
          <ac:picMkLst>
            <pc:docMk/>
            <pc:sldMk cId="0" sldId="270"/>
            <ac:picMk id="2" creationId="{00000000-0000-0000-0000-000000000000}"/>
          </ac:picMkLst>
        </pc:picChg>
        <pc:picChg chg="add mod modCrop">
          <ac:chgData name="Nikolai Tennant" userId="8f3d9214055fe5d2" providerId="LiveId" clId="{0EFC2FBE-EDD3-4678-956D-DED40DC37F7A}" dt="2024-03-24T18:54:02.789" v="633" actId="164"/>
          <ac:picMkLst>
            <pc:docMk/>
            <pc:sldMk cId="0" sldId="270"/>
            <ac:picMk id="12" creationId="{8C75B703-966C-403B-01B4-69CBA0405C3C}"/>
          </ac:picMkLst>
        </pc:picChg>
      </pc:sldChg>
      <pc:sldChg chg="addSp delSp modSp del mod ord">
        <pc:chgData name="Nikolai Tennant" userId="8f3d9214055fe5d2" providerId="LiveId" clId="{0EFC2FBE-EDD3-4678-956D-DED40DC37F7A}" dt="2024-03-24T18:48:07.485" v="545" actId="47"/>
        <pc:sldMkLst>
          <pc:docMk/>
          <pc:sldMk cId="3638854482" sldId="295"/>
        </pc:sldMkLst>
        <pc:spChg chg="add mod">
          <ac:chgData name="Nikolai Tennant" userId="8f3d9214055fe5d2" providerId="LiveId" clId="{0EFC2FBE-EDD3-4678-956D-DED40DC37F7A}" dt="2024-03-24T18:42:47.574" v="211" actId="1076"/>
          <ac:spMkLst>
            <pc:docMk/>
            <pc:sldMk cId="3638854482" sldId="295"/>
            <ac:spMk id="10" creationId="{2D3A827E-0437-0EC2-3647-27A3B076152A}"/>
          </ac:spMkLst>
        </pc:spChg>
        <pc:spChg chg="del mod">
          <ac:chgData name="Nikolai Tennant" userId="8f3d9214055fe5d2" providerId="LiveId" clId="{0EFC2FBE-EDD3-4678-956D-DED40DC37F7A}" dt="2024-03-24T18:41:39.349" v="193" actId="478"/>
          <ac:spMkLst>
            <pc:docMk/>
            <pc:sldMk cId="3638854482" sldId="295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39:37.849" v="95" actId="1076"/>
          <ac:spMkLst>
            <pc:docMk/>
            <pc:sldMk cId="3638854482" sldId="295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4T18:42:49.314" v="212" actId="1076"/>
          <ac:picMkLst>
            <pc:docMk/>
            <pc:sldMk cId="3638854482" sldId="295"/>
            <ac:picMk id="7" creationId="{C3A35291-5399-374D-AF35-D071DC2712CD}"/>
          </ac:picMkLst>
        </pc:picChg>
        <pc:picChg chg="del mod">
          <ac:chgData name="Nikolai Tennant" userId="8f3d9214055fe5d2" providerId="LiveId" clId="{0EFC2FBE-EDD3-4678-956D-DED40DC37F7A}" dt="2024-03-24T18:42:09.478" v="199" actId="478"/>
          <ac:picMkLst>
            <pc:docMk/>
            <pc:sldMk cId="3638854482" sldId="295"/>
            <ac:picMk id="9" creationId="{F7A23FFF-E824-697D-D727-4F908C68E929}"/>
          </ac:picMkLst>
        </pc:picChg>
      </pc:sldChg>
      <pc:sldChg chg="del">
        <pc:chgData name="Nikolai Tennant" userId="8f3d9214055fe5d2" providerId="LiveId" clId="{0EFC2FBE-EDD3-4678-956D-DED40DC37F7A}" dt="2024-03-24T18:50:34.122" v="596" actId="47"/>
        <pc:sldMkLst>
          <pc:docMk/>
          <pc:sldMk cId="3049326848" sldId="296"/>
        </pc:sldMkLst>
      </pc:sldChg>
      <pc:sldChg chg="del">
        <pc:chgData name="Nikolai Tennant" userId="8f3d9214055fe5d2" providerId="LiveId" clId="{0EFC2FBE-EDD3-4678-956D-DED40DC37F7A}" dt="2024-03-24T18:50:31.894" v="594" actId="47"/>
        <pc:sldMkLst>
          <pc:docMk/>
          <pc:sldMk cId="3291901738" sldId="297"/>
        </pc:sldMkLst>
      </pc:sldChg>
      <pc:sldChg chg="del">
        <pc:chgData name="Nikolai Tennant" userId="8f3d9214055fe5d2" providerId="LiveId" clId="{0EFC2FBE-EDD3-4678-956D-DED40DC37F7A}" dt="2024-03-24T18:50:32.524" v="595" actId="47"/>
        <pc:sldMkLst>
          <pc:docMk/>
          <pc:sldMk cId="4209808533" sldId="298"/>
        </pc:sldMkLst>
      </pc:sldChg>
      <pc:sldChg chg="addSp delSp modSp mod ord">
        <pc:chgData name="Nikolai Tennant" userId="8f3d9214055fe5d2" providerId="LiveId" clId="{0EFC2FBE-EDD3-4678-956D-DED40DC37F7A}" dt="2024-03-25T21:17:41.336" v="1489" actId="20577"/>
        <pc:sldMkLst>
          <pc:docMk/>
          <pc:sldMk cId="1449840937" sldId="299"/>
        </pc:sldMkLst>
        <pc:spChg chg="mod">
          <ac:chgData name="Nikolai Tennant" userId="8f3d9214055fe5d2" providerId="LiveId" clId="{0EFC2FBE-EDD3-4678-956D-DED40DC37F7A}" dt="2024-03-25T21:16:50.766" v="1466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7:41.336" v="1489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7:16.652" v="1477" actId="20577"/>
          <ac:spMkLst>
            <pc:docMk/>
            <pc:sldMk cId="1449840937" sldId="299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21:16:17.115" v="1217" actId="1076"/>
          <ac:spMkLst>
            <pc:docMk/>
            <pc:sldMk cId="1449840937" sldId="299"/>
            <ac:spMk id="15" creationId="{55FD153C-71E5-0DD6-B3F6-76BD65E60707}"/>
          </ac:spMkLst>
        </pc:spChg>
        <pc:picChg chg="del mod">
          <ac:chgData name="Nikolai Tennant" userId="8f3d9214055fe5d2" providerId="LiveId" clId="{0EFC2FBE-EDD3-4678-956D-DED40DC37F7A}" dt="2024-03-24T18:45:32.538" v="392" actId="478"/>
          <ac:picMkLst>
            <pc:docMk/>
            <pc:sldMk cId="1449840937" sldId="299"/>
            <ac:picMk id="7" creationId="{115C46AC-15D6-5D0B-782F-0265CC4FF7BC}"/>
          </ac:picMkLst>
        </pc:picChg>
        <pc:picChg chg="add mod">
          <ac:chgData name="Nikolai Tennant" userId="8f3d9214055fe5d2" providerId="LiveId" clId="{0EFC2FBE-EDD3-4678-956D-DED40DC37F7A}" dt="2024-03-25T21:15:50.553" v="1426" actId="1076"/>
          <ac:picMkLst>
            <pc:docMk/>
            <pc:sldMk cId="1449840937" sldId="299"/>
            <ac:picMk id="7" creationId="{AC4C2E87-3A93-4D81-5856-D7C86230F2BB}"/>
          </ac:picMkLst>
        </pc:picChg>
        <pc:picChg chg="del">
          <ac:chgData name="Nikolai Tennant" userId="8f3d9214055fe5d2" providerId="LiveId" clId="{0EFC2FBE-EDD3-4678-956D-DED40DC37F7A}" dt="2024-03-24T18:45:33.116" v="393" actId="478"/>
          <ac:picMkLst>
            <pc:docMk/>
            <pc:sldMk cId="1449840937" sldId="299"/>
            <ac:picMk id="11" creationId="{00B25364-0696-4007-834D-7E6BA02070E0}"/>
          </ac:picMkLst>
        </pc:picChg>
        <pc:picChg chg="add mod">
          <ac:chgData name="Nikolai Tennant" userId="8f3d9214055fe5d2" providerId="LiveId" clId="{0EFC2FBE-EDD3-4678-956D-DED40DC37F7A}" dt="2024-03-25T21:16:15.973" v="1441" actId="1076"/>
          <ac:picMkLst>
            <pc:docMk/>
            <pc:sldMk cId="1449840937" sldId="299"/>
            <ac:picMk id="11" creationId="{935D1497-4C9D-B47C-88DE-EF642E8A1923}"/>
          </ac:picMkLst>
        </pc:picChg>
        <pc:picChg chg="del">
          <ac:chgData name="Nikolai Tennant" userId="8f3d9214055fe5d2" providerId="LiveId" clId="{0EFC2FBE-EDD3-4678-956D-DED40DC37F7A}" dt="2024-03-24T18:45:33.498" v="394" actId="478"/>
          <ac:picMkLst>
            <pc:docMk/>
            <pc:sldMk cId="1449840937" sldId="299"/>
            <ac:picMk id="14" creationId="{16960E4E-674E-7F9E-9C08-AF02A46CD0AC}"/>
          </ac:picMkLst>
        </pc:picChg>
        <pc:picChg chg="add mod">
          <ac:chgData name="Nikolai Tennant" userId="8f3d9214055fe5d2" providerId="LiveId" clId="{0EFC2FBE-EDD3-4678-956D-DED40DC37F7A}" dt="2024-03-25T21:16:14.967" v="1440" actId="1076"/>
          <ac:picMkLst>
            <pc:docMk/>
            <pc:sldMk cId="1449840937" sldId="299"/>
            <ac:picMk id="14" creationId="{21C9A657-D86B-4695-A2B6-010DAD5C0320}"/>
          </ac:picMkLst>
        </pc:picChg>
      </pc:sldChg>
      <pc:sldChg chg="addSp delSp modSp add mod ord">
        <pc:chgData name="Nikolai Tennant" userId="8f3d9214055fe5d2" providerId="LiveId" clId="{0EFC2FBE-EDD3-4678-956D-DED40DC37F7A}" dt="2024-03-24T21:01:03.107" v="999" actId="20577"/>
        <pc:sldMkLst>
          <pc:docMk/>
          <pc:sldMk cId="3455913552" sldId="301"/>
        </pc:sldMkLst>
        <pc:spChg chg="add mod">
          <ac:chgData name="Nikolai Tennant" userId="8f3d9214055fe5d2" providerId="LiveId" clId="{0EFC2FBE-EDD3-4678-956D-DED40DC37F7A}" dt="2024-03-24T18:46:03.441" v="403" actId="1076"/>
          <ac:spMkLst>
            <pc:docMk/>
            <pc:sldMk cId="3455913552" sldId="301"/>
            <ac:spMk id="6" creationId="{C115E973-D2C5-46F9-1CD1-81E7AF5B1629}"/>
          </ac:spMkLst>
        </pc:spChg>
        <pc:spChg chg="add mod">
          <ac:chgData name="Nikolai Tennant" userId="8f3d9214055fe5d2" providerId="LiveId" clId="{0EFC2FBE-EDD3-4678-956D-DED40DC37F7A}" dt="2024-03-24T18:48:02.392" v="542" actId="1076"/>
          <ac:spMkLst>
            <pc:docMk/>
            <pc:sldMk cId="3455913552" sldId="301"/>
            <ac:spMk id="11" creationId="{581B55EC-27DE-9F40-235E-4CCB29E2C20C}"/>
          </ac:spMkLst>
        </pc:spChg>
        <pc:spChg chg="del">
          <ac:chgData name="Nikolai Tennant" userId="8f3d9214055fe5d2" providerId="LiveId" clId="{0EFC2FBE-EDD3-4678-956D-DED40DC37F7A}" dt="2024-03-24T18:38:37.866" v="86" actId="478"/>
          <ac:spMkLst>
            <pc:docMk/>
            <pc:sldMk cId="3455913552" sldId="301"/>
            <ac:spMk id="13" creationId="{45390D7C-6902-745E-E28E-313200F9AD33}"/>
          </ac:spMkLst>
        </pc:spChg>
        <pc:spChg chg="add mod">
          <ac:chgData name="Nikolai Tennant" userId="8f3d9214055fe5d2" providerId="LiveId" clId="{0EFC2FBE-EDD3-4678-956D-DED40DC37F7A}" dt="2024-03-24T18:47:25.566" v="498" actId="14100"/>
          <ac:spMkLst>
            <pc:docMk/>
            <pc:sldMk cId="3455913552" sldId="301"/>
            <ac:spMk id="14" creationId="{6A7BEA56-F1B1-801E-5BD9-E5A6DFCADBED}"/>
          </ac:spMkLst>
        </pc:spChg>
        <pc:spChg chg="mod">
          <ac:chgData name="Nikolai Tennant" userId="8f3d9214055fe5d2" providerId="LiveId" clId="{0EFC2FBE-EDD3-4678-956D-DED40DC37F7A}" dt="2024-03-24T19:00:16.616" v="814" actId="1076"/>
          <ac:spMkLst>
            <pc:docMk/>
            <pc:sldMk cId="3455913552" sldId="301"/>
            <ac:spMk id="15" creationId="{55FD153C-71E5-0DD6-B3F6-76BD65E60707}"/>
          </ac:spMkLst>
        </pc:spChg>
        <pc:spChg chg="add mod">
          <ac:chgData name="Nikolai Tennant" userId="8f3d9214055fe5d2" providerId="LiveId" clId="{0EFC2FBE-EDD3-4678-956D-DED40DC37F7A}" dt="2024-03-24T21:01:03.107" v="999" actId="20577"/>
          <ac:spMkLst>
            <pc:docMk/>
            <pc:sldMk cId="3455913552" sldId="301"/>
            <ac:spMk id="17" creationId="{8FF776DD-3480-7FBF-C3FF-BE5162C83824}"/>
          </ac:spMkLst>
        </pc:spChg>
        <pc:grpChg chg="mod">
          <ac:chgData name="Nikolai Tennant" userId="8f3d9214055fe5d2" providerId="LiveId" clId="{0EFC2FBE-EDD3-4678-956D-DED40DC37F7A}" dt="2024-03-24T18:38:23.609" v="71" actId="1076"/>
          <ac:grpSpMkLst>
            <pc:docMk/>
            <pc:sldMk cId="3455913552" sldId="301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4T18:47:27.583" v="499" actId="1076"/>
          <ac:picMkLst>
            <pc:docMk/>
            <pc:sldMk cId="3455913552" sldId="301"/>
            <ac:picMk id="8" creationId="{0A0B877C-AF03-B791-F1CB-2CB6DF1EC6BD}"/>
          </ac:picMkLst>
        </pc:picChg>
        <pc:picChg chg="del mod">
          <ac:chgData name="Nikolai Tennant" userId="8f3d9214055fe5d2" providerId="LiveId" clId="{0EFC2FBE-EDD3-4678-956D-DED40DC37F7A}" dt="2024-03-24T18:39:15.548" v="92" actId="478"/>
          <ac:picMkLst>
            <pc:docMk/>
            <pc:sldMk cId="3455913552" sldId="301"/>
            <ac:picMk id="9" creationId="{F7A23FFF-E824-697D-D727-4F908C68E929}"/>
          </ac:picMkLst>
        </pc:picChg>
        <pc:picChg chg="add mod">
          <ac:chgData name="Nikolai Tennant" userId="8f3d9214055fe5d2" providerId="LiveId" clId="{0EFC2FBE-EDD3-4678-956D-DED40DC37F7A}" dt="2024-03-24T18:46:10.793" v="406" actId="1076"/>
          <ac:picMkLst>
            <pc:docMk/>
            <pc:sldMk cId="3455913552" sldId="301"/>
            <ac:picMk id="12" creationId="{C9EFD9C9-CF6E-A28A-8829-219C78601E48}"/>
          </ac:picMkLst>
        </pc:picChg>
      </pc:sldChg>
      <pc:sldChg chg="addSp delSp modSp new mod">
        <pc:chgData name="Nikolai Tennant" userId="8f3d9214055fe5d2" providerId="LiveId" clId="{0EFC2FBE-EDD3-4678-956D-DED40DC37F7A}" dt="2024-03-24T21:00:53.970" v="998" actId="14100"/>
        <pc:sldMkLst>
          <pc:docMk/>
          <pc:sldMk cId="2205357449" sldId="302"/>
        </pc:sldMkLst>
        <pc:spChg chg="add mod ord">
          <ac:chgData name="Nikolai Tennant" userId="8f3d9214055fe5d2" providerId="LiveId" clId="{0EFC2FBE-EDD3-4678-956D-DED40DC37F7A}" dt="2024-03-24T21:00:32.300" v="996" actId="1076"/>
          <ac:spMkLst>
            <pc:docMk/>
            <pc:sldMk cId="2205357449" sldId="302"/>
            <ac:spMk id="6" creationId="{159EDC5F-C50E-7592-5615-3DBC7BAA6EAF}"/>
          </ac:spMkLst>
        </pc:spChg>
        <pc:spChg chg="add del mod">
          <ac:chgData name="Nikolai Tennant" userId="8f3d9214055fe5d2" providerId="LiveId" clId="{0EFC2FBE-EDD3-4678-956D-DED40DC37F7A}" dt="2024-03-24T18:40:31.163" v="140" actId="478"/>
          <ac:spMkLst>
            <pc:docMk/>
            <pc:sldMk cId="2205357449" sldId="302"/>
            <ac:spMk id="7" creationId="{E9D99B42-E7BA-5F94-E7F6-EB14DB12C51D}"/>
          </ac:spMkLst>
        </pc:spChg>
        <pc:spChg chg="add mod">
          <ac:chgData name="Nikolai Tennant" userId="8f3d9214055fe5d2" providerId="LiveId" clId="{0EFC2FBE-EDD3-4678-956D-DED40DC37F7A}" dt="2024-03-24T18:40:39.320" v="143" actId="208"/>
          <ac:spMkLst>
            <pc:docMk/>
            <pc:sldMk cId="2205357449" sldId="302"/>
            <ac:spMk id="8" creationId="{FF5F64B3-5A7B-D467-E297-B747643AFB6C}"/>
          </ac:spMkLst>
        </pc:spChg>
        <pc:spChg chg="add mod">
          <ac:chgData name="Nikolai Tennant" userId="8f3d9214055fe5d2" providerId="LiveId" clId="{0EFC2FBE-EDD3-4678-956D-DED40DC37F7A}" dt="2024-03-24T21:00:21.364" v="993" actId="1076"/>
          <ac:spMkLst>
            <pc:docMk/>
            <pc:sldMk cId="2205357449" sldId="302"/>
            <ac:spMk id="10" creationId="{546E2C71-F676-C6E8-24C5-23EE39CA538D}"/>
          </ac:spMkLst>
        </pc:spChg>
        <pc:picChg chg="add mod">
          <ac:chgData name="Nikolai Tennant" userId="8f3d9214055fe5d2" providerId="LiveId" clId="{0EFC2FBE-EDD3-4678-956D-DED40DC37F7A}" dt="2024-03-24T21:00:53.970" v="998" actId="14100"/>
          <ac:picMkLst>
            <pc:docMk/>
            <pc:sldMk cId="2205357449" sldId="302"/>
            <ac:picMk id="3" creationId="{7413051B-9D8E-2510-3E48-BB3BE489C547}"/>
          </ac:picMkLst>
        </pc:picChg>
        <pc:picChg chg="add mod">
          <ac:chgData name="Nikolai Tennant" userId="8f3d9214055fe5d2" providerId="LiveId" clId="{0EFC2FBE-EDD3-4678-956D-DED40DC37F7A}" dt="2024-03-24T18:40:01.461" v="106" actId="1076"/>
          <ac:picMkLst>
            <pc:docMk/>
            <pc:sldMk cId="2205357449" sldId="302"/>
            <ac:picMk id="5" creationId="{E462C2B0-C2EB-CBF0-9112-7830791F11CD}"/>
          </ac:picMkLst>
        </pc:picChg>
      </pc:sldChg>
      <pc:sldChg chg="addSp modSp add mod ord">
        <pc:chgData name="Nikolai Tennant" userId="8f3d9214055fe5d2" providerId="LiveId" clId="{0EFC2FBE-EDD3-4678-956D-DED40DC37F7A}" dt="2024-03-24T22:10:32.802" v="1306" actId="20577"/>
        <pc:sldMkLst>
          <pc:docMk/>
          <pc:sldMk cId="163618933" sldId="303"/>
        </pc:sldMkLst>
        <pc:spChg chg="mod">
          <ac:chgData name="Nikolai Tennant" userId="8f3d9214055fe5d2" providerId="LiveId" clId="{0EFC2FBE-EDD3-4678-956D-DED40DC37F7A}" dt="2024-03-24T21:14:01.327" v="1210" actId="1076"/>
          <ac:spMkLst>
            <pc:docMk/>
            <pc:sldMk cId="163618933" sldId="303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4T21:18:54.751" v="1229"/>
          <ac:spMkLst>
            <pc:docMk/>
            <pc:sldMk cId="163618933" sldId="303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4T22:10:32.802" v="1306" actId="20577"/>
          <ac:spMkLst>
            <pc:docMk/>
            <pc:sldMk cId="163618933" sldId="303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8:45.438" v="565" actId="1076"/>
          <ac:spMkLst>
            <pc:docMk/>
            <pc:sldMk cId="163618933" sldId="303"/>
            <ac:spMk id="15" creationId="{55FD153C-71E5-0DD6-B3F6-76BD65E60707}"/>
          </ac:spMkLst>
        </pc:spChg>
        <pc:grpChg chg="mod">
          <ac:chgData name="Nikolai Tennant" userId="8f3d9214055fe5d2" providerId="LiveId" clId="{0EFC2FBE-EDD3-4678-956D-DED40DC37F7A}" dt="2024-03-24T19:09:28.600" v="946" actId="1076"/>
          <ac:grpSpMkLst>
            <pc:docMk/>
            <pc:sldMk cId="163618933" sldId="303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4T21:13:51.891" v="1205" actId="1076"/>
          <ac:picMkLst>
            <pc:docMk/>
            <pc:sldMk cId="163618933" sldId="303"/>
            <ac:picMk id="6" creationId="{22114A30-FBC3-7980-E165-CEE406FE4608}"/>
          </ac:picMkLst>
        </pc:picChg>
        <pc:picChg chg="add mod">
          <ac:chgData name="Nikolai Tennant" userId="8f3d9214055fe5d2" providerId="LiveId" clId="{0EFC2FBE-EDD3-4678-956D-DED40DC37F7A}" dt="2024-03-24T21:19:36.567" v="1237" actId="1076"/>
          <ac:picMkLst>
            <pc:docMk/>
            <pc:sldMk cId="163618933" sldId="303"/>
            <ac:picMk id="8" creationId="{046A943D-54EE-0888-D723-ACC7AF81B231}"/>
          </ac:picMkLst>
        </pc:picChg>
        <pc:picChg chg="add mod">
          <ac:chgData name="Nikolai Tennant" userId="8f3d9214055fe5d2" providerId="LiveId" clId="{0EFC2FBE-EDD3-4678-956D-DED40DC37F7A}" dt="2024-03-24T22:10:08.345" v="1300" actId="1076"/>
          <ac:picMkLst>
            <pc:docMk/>
            <pc:sldMk cId="163618933" sldId="303"/>
            <ac:picMk id="12" creationId="{35E4E583-B438-96E4-C1D3-35F08F26ED93}"/>
          </ac:picMkLst>
        </pc:picChg>
      </pc:sldChg>
      <pc:sldChg chg="delSp modSp add del mod">
        <pc:chgData name="Nikolai Tennant" userId="8f3d9214055fe5d2" providerId="LiveId" clId="{0EFC2FBE-EDD3-4678-956D-DED40DC37F7A}" dt="2024-03-24T18:48:06.573" v="544" actId="47"/>
        <pc:sldMkLst>
          <pc:docMk/>
          <pc:sldMk cId="537721563" sldId="303"/>
        </pc:sldMkLst>
        <pc:spChg chg="del mod">
          <ac:chgData name="Nikolai Tennant" userId="8f3d9214055fe5d2" providerId="LiveId" clId="{0EFC2FBE-EDD3-4678-956D-DED40DC37F7A}" dt="2024-03-24T18:43:02.349" v="217" actId="478"/>
          <ac:spMkLst>
            <pc:docMk/>
            <pc:sldMk cId="537721563" sldId="303"/>
            <ac:spMk id="6" creationId="{C115E973-D2C5-46F9-1CD1-81E7AF5B1629}"/>
          </ac:spMkLst>
        </pc:spChg>
        <pc:picChg chg="del">
          <ac:chgData name="Nikolai Tennant" userId="8f3d9214055fe5d2" providerId="LiveId" clId="{0EFC2FBE-EDD3-4678-956D-DED40DC37F7A}" dt="2024-03-24T18:43:00.025" v="215" actId="478"/>
          <ac:picMkLst>
            <pc:docMk/>
            <pc:sldMk cId="537721563" sldId="303"/>
            <ac:picMk id="8" creationId="{0A0B877C-AF03-B791-F1CB-2CB6DF1EC6BD}"/>
          </ac:picMkLst>
        </pc:picChg>
      </pc:sldChg>
      <pc:sldChg chg="addSp modSp add mod">
        <pc:chgData name="Nikolai Tennant" userId="8f3d9214055fe5d2" providerId="LiveId" clId="{0EFC2FBE-EDD3-4678-956D-DED40DC37F7A}" dt="2024-03-25T21:15:11.812" v="1417" actId="20577"/>
        <pc:sldMkLst>
          <pc:docMk/>
          <pc:sldMk cId="2225488277" sldId="304"/>
        </pc:sldMkLst>
        <pc:spChg chg="mod">
          <ac:chgData name="Nikolai Tennant" userId="8f3d9214055fe5d2" providerId="LiveId" clId="{0EFC2FBE-EDD3-4678-956D-DED40DC37F7A}" dt="2024-03-25T21:14:47.232" v="1405" actId="20577"/>
          <ac:spMkLst>
            <pc:docMk/>
            <pc:sldMk cId="2225488277" sldId="304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5:11.812" v="1417" actId="20577"/>
          <ac:spMkLst>
            <pc:docMk/>
            <pc:sldMk cId="2225488277" sldId="304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4:59.256" v="1411" actId="20577"/>
          <ac:spMkLst>
            <pc:docMk/>
            <pc:sldMk cId="2225488277" sldId="304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36.500" v="580" actId="1076"/>
          <ac:spMkLst>
            <pc:docMk/>
            <pc:sldMk cId="2225488277" sldId="304"/>
            <ac:spMk id="15" creationId="{55FD153C-71E5-0DD6-B3F6-76BD65E60707}"/>
          </ac:spMkLst>
        </pc:spChg>
        <pc:grpChg chg="mod">
          <ac:chgData name="Nikolai Tennant" userId="8f3d9214055fe5d2" providerId="LiveId" clId="{0EFC2FBE-EDD3-4678-956D-DED40DC37F7A}" dt="2024-03-24T18:48:57.400" v="572" actId="1076"/>
          <ac:grpSpMkLst>
            <pc:docMk/>
            <pc:sldMk cId="2225488277" sldId="304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5T21:13:15.510" v="1376" actId="1076"/>
          <ac:picMkLst>
            <pc:docMk/>
            <pc:sldMk cId="2225488277" sldId="304"/>
            <ac:picMk id="7" creationId="{9C94E7E9-15EA-39A2-A3EF-A963531839CD}"/>
          </ac:picMkLst>
        </pc:picChg>
        <pc:picChg chg="add mod">
          <ac:chgData name="Nikolai Tennant" userId="8f3d9214055fe5d2" providerId="LiveId" clId="{0EFC2FBE-EDD3-4678-956D-DED40DC37F7A}" dt="2024-03-25T21:14:01.195" v="1388" actId="1076"/>
          <ac:picMkLst>
            <pc:docMk/>
            <pc:sldMk cId="2225488277" sldId="304"/>
            <ac:picMk id="11" creationId="{D164178B-2962-9F62-7F3E-2BEED71ABBEA}"/>
          </ac:picMkLst>
        </pc:picChg>
        <pc:picChg chg="add mod">
          <ac:chgData name="Nikolai Tennant" userId="8f3d9214055fe5d2" providerId="LiveId" clId="{0EFC2FBE-EDD3-4678-956D-DED40DC37F7A}" dt="2024-03-25T21:14:16.714" v="1399" actId="1076"/>
          <ac:picMkLst>
            <pc:docMk/>
            <pc:sldMk cId="2225488277" sldId="304"/>
            <ac:picMk id="14" creationId="{1EEE9EC5-2A09-F065-5BB3-3326A5199704}"/>
          </ac:picMkLst>
        </pc:picChg>
      </pc:sldChg>
      <pc:sldChg chg="addSp modSp add mod">
        <pc:chgData name="Nikolai Tennant" userId="8f3d9214055fe5d2" providerId="LiveId" clId="{0EFC2FBE-EDD3-4678-956D-DED40DC37F7A}" dt="2024-03-25T21:19:35.187" v="1531" actId="20577"/>
        <pc:sldMkLst>
          <pc:docMk/>
          <pc:sldMk cId="1688661944" sldId="305"/>
        </pc:sldMkLst>
        <pc:spChg chg="mod">
          <ac:chgData name="Nikolai Tennant" userId="8f3d9214055fe5d2" providerId="LiveId" clId="{0EFC2FBE-EDD3-4678-956D-DED40DC37F7A}" dt="2024-03-25T21:19:35.187" v="1531" actId="20577"/>
          <ac:spMkLst>
            <pc:docMk/>
            <pc:sldMk cId="1688661944" sldId="305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8:33.158" v="1504" actId="20577"/>
          <ac:spMkLst>
            <pc:docMk/>
            <pc:sldMk cId="1688661944" sldId="305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9:12.250" v="1518" actId="20577"/>
          <ac:spMkLst>
            <pc:docMk/>
            <pc:sldMk cId="1688661944" sldId="305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10.820" v="574"/>
          <ac:spMkLst>
            <pc:docMk/>
            <pc:sldMk cId="1688661944" sldId="305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18:16.763" v="1498" actId="1076"/>
          <ac:picMkLst>
            <pc:docMk/>
            <pc:sldMk cId="1688661944" sldId="305"/>
            <ac:picMk id="7" creationId="{4038E533-2C93-5E4A-14D7-2CEEB654249B}"/>
          </ac:picMkLst>
        </pc:picChg>
        <pc:picChg chg="add mod">
          <ac:chgData name="Nikolai Tennant" userId="8f3d9214055fe5d2" providerId="LiveId" clId="{0EFC2FBE-EDD3-4678-956D-DED40DC37F7A}" dt="2024-03-25T21:18:53.147" v="1512" actId="1076"/>
          <ac:picMkLst>
            <pc:docMk/>
            <pc:sldMk cId="1688661944" sldId="305"/>
            <ac:picMk id="11" creationId="{27A7302A-CD92-8282-F0FD-F40DAA09410D}"/>
          </ac:picMkLst>
        </pc:picChg>
        <pc:picChg chg="add mod">
          <ac:chgData name="Nikolai Tennant" userId="8f3d9214055fe5d2" providerId="LiveId" clId="{0EFC2FBE-EDD3-4678-956D-DED40DC37F7A}" dt="2024-03-25T21:19:24.372" v="1525" actId="1076"/>
          <ac:picMkLst>
            <pc:docMk/>
            <pc:sldMk cId="1688661944" sldId="305"/>
            <ac:picMk id="14" creationId="{0AEE6CE1-080E-10FF-DD07-0449999619F9}"/>
          </ac:picMkLst>
        </pc:picChg>
      </pc:sldChg>
      <pc:sldChg chg="addSp modSp add mod ord">
        <pc:chgData name="Nikolai Tennant" userId="8f3d9214055fe5d2" providerId="LiveId" clId="{0EFC2FBE-EDD3-4678-956D-DED40DC37F7A}" dt="2024-03-25T21:30:09.954" v="1699" actId="20577"/>
        <pc:sldMkLst>
          <pc:docMk/>
          <pc:sldMk cId="216136302" sldId="306"/>
        </pc:sldMkLst>
        <pc:spChg chg="mod">
          <ac:chgData name="Nikolai Tennant" userId="8f3d9214055fe5d2" providerId="LiveId" clId="{0EFC2FBE-EDD3-4678-956D-DED40DC37F7A}" dt="2024-03-25T21:26:30.176" v="1661" actId="20577"/>
          <ac:spMkLst>
            <pc:docMk/>
            <pc:sldMk cId="216136302" sldId="306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30:09.954" v="1699" actId="20577"/>
          <ac:spMkLst>
            <pc:docMk/>
            <pc:sldMk cId="216136302" sldId="306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28:29.119" v="1683" actId="20577"/>
          <ac:spMkLst>
            <pc:docMk/>
            <pc:sldMk cId="216136302" sldId="306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31.384" v="579" actId="1076"/>
          <ac:spMkLst>
            <pc:docMk/>
            <pc:sldMk cId="216136302" sldId="306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26:16.609" v="1655" actId="1076"/>
          <ac:picMkLst>
            <pc:docMk/>
            <pc:sldMk cId="216136302" sldId="306"/>
            <ac:picMk id="7" creationId="{FEE70FD2-FD60-2436-4A60-92B2D2C6BB8F}"/>
          </ac:picMkLst>
        </pc:picChg>
        <pc:picChg chg="add mod">
          <ac:chgData name="Nikolai Tennant" userId="8f3d9214055fe5d2" providerId="LiveId" clId="{0EFC2FBE-EDD3-4678-956D-DED40DC37F7A}" dt="2024-03-25T21:28:18.223" v="1677" actId="1076"/>
          <ac:picMkLst>
            <pc:docMk/>
            <pc:sldMk cId="216136302" sldId="306"/>
            <ac:picMk id="11" creationId="{3F65D531-1FE1-0B8A-8DFB-C39096F3B0FD}"/>
          </ac:picMkLst>
        </pc:picChg>
        <pc:picChg chg="add mod">
          <ac:chgData name="Nikolai Tennant" userId="8f3d9214055fe5d2" providerId="LiveId" clId="{0EFC2FBE-EDD3-4678-956D-DED40DC37F7A}" dt="2024-03-25T21:29:58.120" v="1693" actId="1076"/>
          <ac:picMkLst>
            <pc:docMk/>
            <pc:sldMk cId="216136302" sldId="306"/>
            <ac:picMk id="14" creationId="{F58768FA-6042-6191-CA10-F3371A3960D0}"/>
          </ac:picMkLst>
        </pc:picChg>
      </pc:sldChg>
      <pc:sldChg chg="addSp modSp add mod ord">
        <pc:chgData name="Nikolai Tennant" userId="8f3d9214055fe5d2" providerId="LiveId" clId="{0EFC2FBE-EDD3-4678-956D-DED40DC37F7A}" dt="2024-03-25T21:21:36.511" v="1593"/>
        <pc:sldMkLst>
          <pc:docMk/>
          <pc:sldMk cId="2163531968" sldId="307"/>
        </pc:sldMkLst>
        <pc:spChg chg="mod">
          <ac:chgData name="Nikolai Tennant" userId="8f3d9214055fe5d2" providerId="LiveId" clId="{0EFC2FBE-EDD3-4678-956D-DED40DC37F7A}" dt="2024-03-25T21:11:14.157" v="1337" actId="20577"/>
          <ac:spMkLst>
            <pc:docMk/>
            <pc:sldMk cId="2163531968" sldId="307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2:44.576" v="1369" actId="20577"/>
          <ac:spMkLst>
            <pc:docMk/>
            <pc:sldMk cId="2163531968" sldId="307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1:49.551" v="1351" actId="20577"/>
          <ac:spMkLst>
            <pc:docMk/>
            <pc:sldMk cId="2163531968" sldId="307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26.682" v="577" actId="1076"/>
          <ac:spMkLst>
            <pc:docMk/>
            <pc:sldMk cId="2163531968" sldId="307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11:01.940" v="1330" actId="1076"/>
          <ac:picMkLst>
            <pc:docMk/>
            <pc:sldMk cId="2163531968" sldId="307"/>
            <ac:picMk id="7" creationId="{4A2B5DF4-7D9D-E5DF-266D-84828BD2277D}"/>
          </ac:picMkLst>
        </pc:picChg>
        <pc:picChg chg="add mod">
          <ac:chgData name="Nikolai Tennant" userId="8f3d9214055fe5d2" providerId="LiveId" clId="{0EFC2FBE-EDD3-4678-956D-DED40DC37F7A}" dt="2024-03-25T21:12:23.081" v="1361" actId="1076"/>
          <ac:picMkLst>
            <pc:docMk/>
            <pc:sldMk cId="2163531968" sldId="307"/>
            <ac:picMk id="11" creationId="{2A11998F-4190-3919-708E-22186CEAAD1E}"/>
          </ac:picMkLst>
        </pc:picChg>
        <pc:picChg chg="add mod">
          <ac:chgData name="Nikolai Tennant" userId="8f3d9214055fe5d2" providerId="LiveId" clId="{0EFC2FBE-EDD3-4678-956D-DED40DC37F7A}" dt="2024-03-25T21:12:30.769" v="1363" actId="1076"/>
          <ac:picMkLst>
            <pc:docMk/>
            <pc:sldMk cId="2163531968" sldId="307"/>
            <ac:picMk id="14" creationId="{C3616393-1730-980E-F65E-E095478F1A08}"/>
          </ac:picMkLst>
        </pc:picChg>
      </pc:sldChg>
      <pc:sldChg chg="addSp modSp add mod ord">
        <pc:chgData name="Nikolai Tennant" userId="8f3d9214055fe5d2" providerId="LiveId" clId="{0EFC2FBE-EDD3-4678-956D-DED40DC37F7A}" dt="2024-03-25T21:21:30.013" v="1591" actId="20577"/>
        <pc:sldMkLst>
          <pc:docMk/>
          <pc:sldMk cId="2840296172" sldId="308"/>
        </pc:sldMkLst>
        <pc:spChg chg="mod">
          <ac:chgData name="Nikolai Tennant" userId="8f3d9214055fe5d2" providerId="LiveId" clId="{0EFC2FBE-EDD3-4678-956D-DED40DC37F7A}" dt="2024-03-25T21:20:49.840" v="1569" actId="20577"/>
          <ac:spMkLst>
            <pc:docMk/>
            <pc:sldMk cId="2840296172" sldId="308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21:30.013" v="1591" actId="20577"/>
          <ac:spMkLst>
            <pc:docMk/>
            <pc:sldMk cId="2840296172" sldId="308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21:12.573" v="1583" actId="20577"/>
          <ac:spMkLst>
            <pc:docMk/>
            <pc:sldMk cId="2840296172" sldId="308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50:27.713" v="593" actId="1076"/>
          <ac:spMkLst>
            <pc:docMk/>
            <pc:sldMk cId="2840296172" sldId="308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20:21.752" v="1551" actId="1076"/>
          <ac:picMkLst>
            <pc:docMk/>
            <pc:sldMk cId="2840296172" sldId="308"/>
            <ac:picMk id="7" creationId="{E797A7A1-8DF5-7B3E-29E3-A91BCFFE7822}"/>
          </ac:picMkLst>
        </pc:picChg>
        <pc:picChg chg="add mod">
          <ac:chgData name="Nikolai Tennant" userId="8f3d9214055fe5d2" providerId="LiveId" clId="{0EFC2FBE-EDD3-4678-956D-DED40DC37F7A}" dt="2024-03-25T21:20:24.931" v="1553" actId="1076"/>
          <ac:picMkLst>
            <pc:docMk/>
            <pc:sldMk cId="2840296172" sldId="308"/>
            <ac:picMk id="11" creationId="{7AA4E750-F7F6-E38D-4C1F-CCB36BCE8B47}"/>
          </ac:picMkLst>
        </pc:picChg>
        <pc:picChg chg="add mod">
          <ac:chgData name="Nikolai Tennant" userId="8f3d9214055fe5d2" providerId="LiveId" clId="{0EFC2FBE-EDD3-4678-956D-DED40DC37F7A}" dt="2024-03-25T21:20:31.599" v="1559" actId="1076"/>
          <ac:picMkLst>
            <pc:docMk/>
            <pc:sldMk cId="2840296172" sldId="308"/>
            <ac:picMk id="14" creationId="{F761FA11-C3E2-5C95-444B-067969BF285D}"/>
          </ac:picMkLst>
        </pc:picChg>
      </pc:sldChg>
      <pc:sldChg chg="new del">
        <pc:chgData name="Nikolai Tennant" userId="8f3d9214055fe5d2" providerId="LiveId" clId="{0EFC2FBE-EDD3-4678-956D-DED40DC37F7A}" dt="2024-03-24T18:51:05.543" v="600" actId="47"/>
        <pc:sldMkLst>
          <pc:docMk/>
          <pc:sldMk cId="737401125" sldId="309"/>
        </pc:sldMkLst>
      </pc:sldChg>
      <pc:sldChg chg="new del">
        <pc:chgData name="Nikolai Tennant" userId="8f3d9214055fe5d2" providerId="LiveId" clId="{0EFC2FBE-EDD3-4678-956D-DED40DC37F7A}" dt="2024-03-24T18:52:57.250" v="610" actId="47"/>
        <pc:sldMkLst>
          <pc:docMk/>
          <pc:sldMk cId="999242334" sldId="309"/>
        </pc:sldMkLst>
      </pc:sldChg>
      <pc:sldChg chg="addSp modSp add mod ord">
        <pc:chgData name="Nikolai Tennant" userId="8f3d9214055fe5d2" providerId="LiveId" clId="{0EFC2FBE-EDD3-4678-956D-DED40DC37F7A}" dt="2024-03-25T23:44:09.882" v="1720" actId="20577"/>
        <pc:sldMkLst>
          <pc:docMk/>
          <pc:sldMk cId="3810030801" sldId="309"/>
        </pc:sldMkLst>
        <pc:spChg chg="mod">
          <ac:chgData name="Nikolai Tennant" userId="8f3d9214055fe5d2" providerId="LiveId" clId="{0EFC2FBE-EDD3-4678-956D-DED40DC37F7A}" dt="2024-03-24T21:02:38.488" v="1071" actId="1076"/>
          <ac:spMkLst>
            <pc:docMk/>
            <pc:sldMk cId="3810030801" sldId="309"/>
            <ac:spMk id="2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35:20.349" v="1707" actId="113"/>
          <ac:spMkLst>
            <pc:docMk/>
            <pc:sldMk cId="3810030801" sldId="309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3:44:09.882" v="1720" actId="20577"/>
          <ac:spMkLst>
            <pc:docMk/>
            <pc:sldMk cId="3810030801" sldId="309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3:43:57.883" v="1716" actId="20577"/>
          <ac:spMkLst>
            <pc:docMk/>
            <pc:sldMk cId="3810030801" sldId="309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20:48:02.143" v="949" actId="1076"/>
          <ac:spMkLst>
            <pc:docMk/>
            <pc:sldMk cId="3810030801" sldId="309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29:29.731" v="1684" actId="1076"/>
          <ac:picMkLst>
            <pc:docMk/>
            <pc:sldMk cId="3810030801" sldId="309"/>
            <ac:picMk id="7" creationId="{DC02147F-48E9-44F9-7885-0B8A5BC98CA1}"/>
          </ac:picMkLst>
        </pc:picChg>
      </pc:sldChg>
      <pc:sldChg chg="add del ord">
        <pc:chgData name="Nikolai Tennant" userId="8f3d9214055fe5d2" providerId="LiveId" clId="{0EFC2FBE-EDD3-4678-956D-DED40DC37F7A}" dt="2024-03-24T18:59:11.585" v="811" actId="47"/>
        <pc:sldMkLst>
          <pc:docMk/>
          <pc:sldMk cId="1781781048" sldId="310"/>
        </pc:sldMkLst>
      </pc:sldChg>
      <pc:sldChg chg="delSp modSp add mod">
        <pc:chgData name="Nikolai Tennant" userId="8f3d9214055fe5d2" providerId="LiveId" clId="{0EFC2FBE-EDD3-4678-956D-DED40DC37F7A}" dt="2024-03-25T23:45:11.076" v="1730" actId="20577"/>
        <pc:sldMkLst>
          <pc:docMk/>
          <pc:sldMk cId="1034926651" sldId="311"/>
        </pc:sldMkLst>
        <pc:spChg chg="mod">
          <ac:chgData name="Nikolai Tennant" userId="8f3d9214055fe5d2" providerId="LiveId" clId="{0EFC2FBE-EDD3-4678-956D-DED40DC37F7A}" dt="2024-03-25T23:44:43.861" v="1725" actId="20577"/>
          <ac:spMkLst>
            <pc:docMk/>
            <pc:sldMk cId="1034926651" sldId="311"/>
            <ac:spMk id="9" creationId="{1B99E66C-807A-0A26-BB1A-8BACEB0EED19}"/>
          </ac:spMkLst>
        </pc:spChg>
        <pc:spChg chg="del mod">
          <ac:chgData name="Nikolai Tennant" userId="8f3d9214055fe5d2" providerId="LiveId" clId="{0EFC2FBE-EDD3-4678-956D-DED40DC37F7A}" dt="2024-03-24T18:58:37.152" v="805" actId="478"/>
          <ac:spMkLst>
            <pc:docMk/>
            <pc:sldMk cId="1034926651" sldId="311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3:45:11.076" v="1730" actId="20577"/>
          <ac:spMkLst>
            <pc:docMk/>
            <pc:sldMk cId="1034926651" sldId="311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58:48.921" v="809" actId="1076"/>
          <ac:spMkLst>
            <pc:docMk/>
            <pc:sldMk cId="1034926651" sldId="311"/>
            <ac:spMk id="15" creationId="{55FD153C-71E5-0DD6-B3F6-76BD65E60707}"/>
          </ac:spMkLst>
        </pc:spChg>
      </pc:sldChg>
      <pc:sldChg chg="new del">
        <pc:chgData name="Nikolai Tennant" userId="8f3d9214055fe5d2" providerId="LiveId" clId="{0EFC2FBE-EDD3-4678-956D-DED40DC37F7A}" dt="2024-03-24T19:00:31.836" v="816" actId="47"/>
        <pc:sldMkLst>
          <pc:docMk/>
          <pc:sldMk cId="4289250767" sldId="312"/>
        </pc:sldMkLst>
      </pc:sldChg>
      <pc:sldChg chg="addSp delSp modSp add mod">
        <pc:chgData name="Nikolai Tennant" userId="8f3d9214055fe5d2" providerId="LiveId" clId="{0EFC2FBE-EDD3-4678-956D-DED40DC37F7A}" dt="2024-03-24T21:12:50.335" v="1200" actId="1076"/>
        <pc:sldMkLst>
          <pc:docMk/>
          <pc:sldMk cId="1281190174" sldId="313"/>
        </pc:sldMkLst>
        <pc:spChg chg="del">
          <ac:chgData name="Nikolai Tennant" userId="8f3d9214055fe5d2" providerId="LiveId" clId="{0EFC2FBE-EDD3-4678-956D-DED40DC37F7A}" dt="2024-03-24T19:00:48.485" v="835" actId="478"/>
          <ac:spMkLst>
            <pc:docMk/>
            <pc:sldMk cId="1281190174" sldId="313"/>
            <ac:spMk id="6" creationId="{C115E973-D2C5-46F9-1CD1-81E7AF5B1629}"/>
          </ac:spMkLst>
        </pc:spChg>
        <pc:spChg chg="mod">
          <ac:chgData name="Nikolai Tennant" userId="8f3d9214055fe5d2" providerId="LiveId" clId="{0EFC2FBE-EDD3-4678-956D-DED40DC37F7A}" dt="2024-03-24T21:10:13.933" v="1185" actId="20577"/>
          <ac:spMkLst>
            <pc:docMk/>
            <pc:sldMk cId="1281190174" sldId="313"/>
            <ac:spMk id="11" creationId="{581B55EC-27DE-9F40-235E-4CCB29E2C20C}"/>
          </ac:spMkLst>
        </pc:spChg>
        <pc:spChg chg="del">
          <ac:chgData name="Nikolai Tennant" userId="8f3d9214055fe5d2" providerId="LiveId" clId="{0EFC2FBE-EDD3-4678-956D-DED40DC37F7A}" dt="2024-03-24T19:00:46.107" v="834" actId="478"/>
          <ac:spMkLst>
            <pc:docMk/>
            <pc:sldMk cId="1281190174" sldId="313"/>
            <ac:spMk id="14" creationId="{6A7BEA56-F1B1-801E-5BD9-E5A6DFCADBED}"/>
          </ac:spMkLst>
        </pc:spChg>
        <pc:spChg chg="mod">
          <ac:chgData name="Nikolai Tennant" userId="8f3d9214055fe5d2" providerId="LiveId" clId="{0EFC2FBE-EDD3-4678-956D-DED40DC37F7A}" dt="2024-03-24T19:02:20.330" v="930" actId="14100"/>
          <ac:spMkLst>
            <pc:docMk/>
            <pc:sldMk cId="1281190174" sldId="313"/>
            <ac:spMk id="15" creationId="{55FD153C-71E5-0DD6-B3F6-76BD65E60707}"/>
          </ac:spMkLst>
        </pc:spChg>
        <pc:spChg chg="mod">
          <ac:chgData name="Nikolai Tennant" userId="8f3d9214055fe5d2" providerId="LiveId" clId="{0EFC2FBE-EDD3-4678-956D-DED40DC37F7A}" dt="2024-03-24T21:10:00.940" v="1172" actId="1076"/>
          <ac:spMkLst>
            <pc:docMk/>
            <pc:sldMk cId="1281190174" sldId="313"/>
            <ac:spMk id="17" creationId="{8FF776DD-3480-7FBF-C3FF-BE5162C83824}"/>
          </ac:spMkLst>
        </pc:spChg>
        <pc:picChg chg="del">
          <ac:chgData name="Nikolai Tennant" userId="8f3d9214055fe5d2" providerId="LiveId" clId="{0EFC2FBE-EDD3-4678-956D-DED40DC37F7A}" dt="2024-03-24T19:02:25.833" v="933" actId="478"/>
          <ac:picMkLst>
            <pc:docMk/>
            <pc:sldMk cId="1281190174" sldId="313"/>
            <ac:picMk id="8" creationId="{0A0B877C-AF03-B791-F1CB-2CB6DF1EC6BD}"/>
          </ac:picMkLst>
        </pc:picChg>
        <pc:picChg chg="add mod">
          <ac:chgData name="Nikolai Tennant" userId="8f3d9214055fe5d2" providerId="LiveId" clId="{0EFC2FBE-EDD3-4678-956D-DED40DC37F7A}" dt="2024-03-24T21:12:50.335" v="1200" actId="1076"/>
          <ac:picMkLst>
            <pc:docMk/>
            <pc:sldMk cId="1281190174" sldId="313"/>
            <ac:picMk id="9" creationId="{1993636A-29BC-A646-FAC4-0C7CE20E64B3}"/>
          </ac:picMkLst>
        </pc:picChg>
        <pc:picChg chg="add mod">
          <ac:chgData name="Nikolai Tennant" userId="8f3d9214055fe5d2" providerId="LiveId" clId="{0EFC2FBE-EDD3-4678-956D-DED40DC37F7A}" dt="2024-03-24T21:12:49.457" v="1199" actId="1076"/>
          <ac:picMkLst>
            <pc:docMk/>
            <pc:sldMk cId="1281190174" sldId="313"/>
            <ac:picMk id="10" creationId="{4413ED2F-C71B-44CD-0A93-F077AEA62901}"/>
          </ac:picMkLst>
        </pc:picChg>
        <pc:picChg chg="del">
          <ac:chgData name="Nikolai Tennant" userId="8f3d9214055fe5d2" providerId="LiveId" clId="{0EFC2FBE-EDD3-4678-956D-DED40DC37F7A}" dt="2024-03-24T19:02:25.308" v="932" actId="478"/>
          <ac:picMkLst>
            <pc:docMk/>
            <pc:sldMk cId="1281190174" sldId="313"/>
            <ac:picMk id="12" creationId="{C9EFD9C9-CF6E-A28A-8829-219C78601E48}"/>
          </ac:picMkLst>
        </pc:picChg>
      </pc:sldChg>
      <pc:sldChg chg="modSp add del mod">
        <pc:chgData name="Nikolai Tennant" userId="8f3d9214055fe5d2" providerId="LiveId" clId="{0EFC2FBE-EDD3-4678-956D-DED40DC37F7A}" dt="2024-03-24T19:02:22.764" v="931" actId="47"/>
        <pc:sldMkLst>
          <pc:docMk/>
          <pc:sldMk cId="1528531885" sldId="314"/>
        </pc:sldMkLst>
        <pc:spChg chg="mod">
          <ac:chgData name="Nikolai Tennant" userId="8f3d9214055fe5d2" providerId="LiveId" clId="{0EFC2FBE-EDD3-4678-956D-DED40DC37F7A}" dt="2024-03-24T19:01:11.624" v="860" actId="20577"/>
          <ac:spMkLst>
            <pc:docMk/>
            <pc:sldMk cId="1528531885" sldId="314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4T19:01:15.071" v="862"/>
          <ac:spMkLst>
            <pc:docMk/>
            <pc:sldMk cId="1528531885" sldId="314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4T19:01:25.597" v="882" actId="20577"/>
          <ac:spMkLst>
            <pc:docMk/>
            <pc:sldMk cId="1528531885" sldId="314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9:01:00.839" v="839" actId="1076"/>
          <ac:spMkLst>
            <pc:docMk/>
            <pc:sldMk cId="1528531885" sldId="314"/>
            <ac:spMk id="15" creationId="{55FD153C-71E5-0DD6-B3F6-76BD65E60707}"/>
          </ac:spMkLst>
        </pc:spChg>
      </pc:sldChg>
      <pc:sldChg chg="addSp delSp modSp add mod">
        <pc:chgData name="Nikolai Tennant" userId="8f3d9214055fe5d2" providerId="LiveId" clId="{0EFC2FBE-EDD3-4678-956D-DED40DC37F7A}" dt="2024-03-24T21:12:33.487" v="1190" actId="478"/>
        <pc:sldMkLst>
          <pc:docMk/>
          <pc:sldMk cId="2119271399" sldId="315"/>
        </pc:sldMkLst>
        <pc:spChg chg="mod">
          <ac:chgData name="Nikolai Tennant" userId="8f3d9214055fe5d2" providerId="LiveId" clId="{0EFC2FBE-EDD3-4678-956D-DED40DC37F7A}" dt="2024-03-24T21:09:42.229" v="1166" actId="1076"/>
          <ac:spMkLst>
            <pc:docMk/>
            <pc:sldMk cId="2119271399" sldId="315"/>
            <ac:spMk id="11" creationId="{581B55EC-27DE-9F40-235E-4CCB29E2C20C}"/>
          </ac:spMkLst>
        </pc:spChg>
        <pc:spChg chg="mod">
          <ac:chgData name="Nikolai Tennant" userId="8f3d9214055fe5d2" providerId="LiveId" clId="{0EFC2FBE-EDD3-4678-956D-DED40DC37F7A}" dt="2024-03-24T19:02:14.081" v="924" actId="1076"/>
          <ac:spMkLst>
            <pc:docMk/>
            <pc:sldMk cId="2119271399" sldId="315"/>
            <ac:spMk id="15" creationId="{55FD153C-71E5-0DD6-B3F6-76BD65E60707}"/>
          </ac:spMkLst>
        </pc:spChg>
        <pc:spChg chg="mod">
          <ac:chgData name="Nikolai Tennant" userId="8f3d9214055fe5d2" providerId="LiveId" clId="{0EFC2FBE-EDD3-4678-956D-DED40DC37F7A}" dt="2024-03-24T21:09:48.424" v="1168" actId="1076"/>
          <ac:spMkLst>
            <pc:docMk/>
            <pc:sldMk cId="2119271399" sldId="315"/>
            <ac:spMk id="17" creationId="{8FF776DD-3480-7FBF-C3FF-BE5162C83824}"/>
          </ac:spMkLst>
        </pc:spChg>
        <pc:grpChg chg="mod">
          <ac:chgData name="Nikolai Tennant" userId="8f3d9214055fe5d2" providerId="LiveId" clId="{0EFC2FBE-EDD3-4678-956D-DED40DC37F7A}" dt="2024-03-24T19:02:11.883" v="923" actId="1076"/>
          <ac:grpSpMkLst>
            <pc:docMk/>
            <pc:sldMk cId="2119271399" sldId="315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4T21:09:50.539" v="1169" actId="1076"/>
          <ac:picMkLst>
            <pc:docMk/>
            <pc:sldMk cId="2119271399" sldId="315"/>
            <ac:picMk id="7" creationId="{0E501273-6C76-2C57-D9E0-754D220F7DF4}"/>
          </ac:picMkLst>
        </pc:picChg>
        <pc:picChg chg="del">
          <ac:chgData name="Nikolai Tennant" userId="8f3d9214055fe5d2" providerId="LiveId" clId="{0EFC2FBE-EDD3-4678-956D-DED40DC37F7A}" dt="2024-03-24T19:02:00.631" v="900" actId="478"/>
          <ac:picMkLst>
            <pc:docMk/>
            <pc:sldMk cId="2119271399" sldId="315"/>
            <ac:picMk id="8" creationId="{0A0B877C-AF03-B791-F1CB-2CB6DF1EC6BD}"/>
          </ac:picMkLst>
        </pc:picChg>
        <pc:picChg chg="add mod">
          <ac:chgData name="Nikolai Tennant" userId="8f3d9214055fe5d2" providerId="LiveId" clId="{0EFC2FBE-EDD3-4678-956D-DED40DC37F7A}" dt="2024-03-24T21:09:55.611" v="1170" actId="1076"/>
          <ac:picMkLst>
            <pc:docMk/>
            <pc:sldMk cId="2119271399" sldId="315"/>
            <ac:picMk id="10" creationId="{2AC142B9-CA31-61D9-C854-030E2AF16276}"/>
          </ac:picMkLst>
        </pc:picChg>
        <pc:picChg chg="del">
          <ac:chgData name="Nikolai Tennant" userId="8f3d9214055fe5d2" providerId="LiveId" clId="{0EFC2FBE-EDD3-4678-956D-DED40DC37F7A}" dt="2024-03-24T19:02:02.184" v="901" actId="478"/>
          <ac:picMkLst>
            <pc:docMk/>
            <pc:sldMk cId="2119271399" sldId="315"/>
            <ac:picMk id="12" creationId="{C9EFD9C9-CF6E-A28A-8829-219C78601E48}"/>
          </ac:picMkLst>
        </pc:picChg>
        <pc:picChg chg="add del mod">
          <ac:chgData name="Nikolai Tennant" userId="8f3d9214055fe5d2" providerId="LiveId" clId="{0EFC2FBE-EDD3-4678-956D-DED40DC37F7A}" dt="2024-03-24T21:12:33.487" v="1190" actId="478"/>
          <ac:picMkLst>
            <pc:docMk/>
            <pc:sldMk cId="2119271399" sldId="315"/>
            <ac:picMk id="14" creationId="{E1D2DD9B-1E1F-5527-264E-B08E4C9153B2}"/>
          </ac:picMkLst>
        </pc:picChg>
      </pc:sldChg>
      <pc:sldChg chg="add del">
        <pc:chgData name="Nikolai Tennant" userId="8f3d9214055fe5d2" providerId="LiveId" clId="{0EFC2FBE-EDD3-4678-956D-DED40DC37F7A}" dt="2024-03-25T23:45:25.964" v="1731" actId="47"/>
        <pc:sldMkLst>
          <pc:docMk/>
          <pc:sldMk cId="2513072955" sldId="316"/>
        </pc:sldMkLst>
      </pc:sldChg>
    </pc:docChg>
  </pc:docChgLst>
  <pc:docChgLst>
    <pc:chgData name="Nikolai Tennant" userId="8f3d9214055fe5d2" providerId="LiveId" clId="{7926EF7D-0223-4020-9E1A-C5A9902DEBC5}"/>
    <pc:docChg chg="undo custSel addSld modSld sldOrd addSection modSection">
      <pc:chgData name="Nikolai Tennant" userId="8f3d9214055fe5d2" providerId="LiveId" clId="{7926EF7D-0223-4020-9E1A-C5A9902DEBC5}" dt="2024-06-03T14:31:04.435" v="407" actId="1076"/>
      <pc:docMkLst>
        <pc:docMk/>
      </pc:docMkLst>
      <pc:sldChg chg="modSp mod">
        <pc:chgData name="Nikolai Tennant" userId="8f3d9214055fe5d2" providerId="LiveId" clId="{7926EF7D-0223-4020-9E1A-C5A9902DEBC5}" dt="2024-03-26T13:45:14.713" v="14" actId="20577"/>
        <pc:sldMkLst>
          <pc:docMk/>
          <pc:sldMk cId="0" sldId="270"/>
        </pc:sldMkLst>
        <pc:spChg chg="mod">
          <ac:chgData name="Nikolai Tennant" userId="8f3d9214055fe5d2" providerId="LiveId" clId="{7926EF7D-0223-4020-9E1A-C5A9902DEBC5}" dt="2024-03-26T13:45:14.713" v="14" actId="20577"/>
          <ac:spMkLst>
            <pc:docMk/>
            <pc:sldMk cId="0" sldId="270"/>
            <ac:spMk id="9" creationId="{00000000-0000-0000-0000-000000000000}"/>
          </ac:spMkLst>
        </pc:spChg>
      </pc:sldChg>
      <pc:sldChg chg="modSp mod">
        <pc:chgData name="Nikolai Tennant" userId="8f3d9214055fe5d2" providerId="LiveId" clId="{7926EF7D-0223-4020-9E1A-C5A9902DEBC5}" dt="2024-03-26T18:41:23.956" v="105" actId="20577"/>
        <pc:sldMkLst>
          <pc:docMk/>
          <pc:sldMk cId="1449840937" sldId="299"/>
        </pc:sldMkLst>
        <pc:spChg chg="mod">
          <ac:chgData name="Nikolai Tennant" userId="8f3d9214055fe5d2" providerId="LiveId" clId="{7926EF7D-0223-4020-9E1A-C5A9902DEBC5}" dt="2024-03-26T18:41:18.338" v="99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23.956" v="105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20.340" v="101" actId="20577"/>
          <ac:spMkLst>
            <pc:docMk/>
            <pc:sldMk cId="1449840937" sldId="299"/>
            <ac:spMk id="13" creationId="{45390D7C-6902-745E-E28E-313200F9AD33}"/>
          </ac:spMkLst>
        </pc:spChg>
      </pc:sldChg>
      <pc:sldChg chg="addSp modSp mod">
        <pc:chgData name="Nikolai Tennant" userId="8f3d9214055fe5d2" providerId="LiveId" clId="{7926EF7D-0223-4020-9E1A-C5A9902DEBC5}" dt="2024-03-26T18:40:41.532" v="72" actId="20577"/>
        <pc:sldMkLst>
          <pc:docMk/>
          <pc:sldMk cId="163618933" sldId="303"/>
        </pc:sldMkLst>
        <pc:spChg chg="mod">
          <ac:chgData name="Nikolai Tennant" userId="8f3d9214055fe5d2" providerId="LiveId" clId="{7926EF7D-0223-4020-9E1A-C5A9902DEBC5}" dt="2024-03-26T18:34:35.102" v="47" actId="1076"/>
          <ac:spMkLst>
            <pc:docMk/>
            <pc:sldMk cId="163618933" sldId="303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34:49.361" v="53" actId="14100"/>
          <ac:spMkLst>
            <pc:docMk/>
            <pc:sldMk cId="163618933" sldId="303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34:39.969" v="50" actId="1076"/>
          <ac:spMkLst>
            <pc:docMk/>
            <pc:sldMk cId="163618933" sldId="303"/>
            <ac:spMk id="13" creationId="{45390D7C-6902-745E-E28E-313200F9AD33}"/>
          </ac:spMkLst>
        </pc:spChg>
        <pc:spChg chg="add mod">
          <ac:chgData name="Nikolai Tennant" userId="8f3d9214055fe5d2" providerId="LiveId" clId="{7926EF7D-0223-4020-9E1A-C5A9902DEBC5}" dt="2024-03-26T18:40:41.532" v="72" actId="20577"/>
          <ac:spMkLst>
            <pc:docMk/>
            <pc:sldMk cId="163618933" sldId="303"/>
            <ac:spMk id="16" creationId="{22887ECF-773E-A2CC-9E0E-62EB765FB071}"/>
          </ac:spMkLst>
        </pc:spChg>
        <pc:grpChg chg="mod">
          <ac:chgData name="Nikolai Tennant" userId="8f3d9214055fe5d2" providerId="LiveId" clId="{7926EF7D-0223-4020-9E1A-C5A9902DEBC5}" dt="2024-03-26T18:34:18.821" v="39" actId="1076"/>
          <ac:grpSpMkLst>
            <pc:docMk/>
            <pc:sldMk cId="163618933" sldId="303"/>
            <ac:grpSpMk id="3" creationId="{00000000-0000-0000-0000-000000000000}"/>
          </ac:grpSpMkLst>
        </pc:grpChg>
        <pc:picChg chg="mod ord">
          <ac:chgData name="Nikolai Tennant" userId="8f3d9214055fe5d2" providerId="LiveId" clId="{7926EF7D-0223-4020-9E1A-C5A9902DEBC5}" dt="2024-03-26T18:34:30.129" v="44" actId="1076"/>
          <ac:picMkLst>
            <pc:docMk/>
            <pc:sldMk cId="163618933" sldId="303"/>
            <ac:picMk id="6" creationId="{22114A30-FBC3-7980-E165-CEE406FE4608}"/>
          </ac:picMkLst>
        </pc:picChg>
        <pc:picChg chg="mod">
          <ac:chgData name="Nikolai Tennant" userId="8f3d9214055fe5d2" providerId="LiveId" clId="{7926EF7D-0223-4020-9E1A-C5A9902DEBC5}" dt="2024-03-26T18:34:26.955" v="42" actId="1076"/>
          <ac:picMkLst>
            <pc:docMk/>
            <pc:sldMk cId="163618933" sldId="303"/>
            <ac:picMk id="8" creationId="{046A943D-54EE-0888-D723-ACC7AF81B231}"/>
          </ac:picMkLst>
        </pc:picChg>
        <pc:picChg chg="add mod">
          <ac:chgData name="Nikolai Tennant" userId="8f3d9214055fe5d2" providerId="LiveId" clId="{7926EF7D-0223-4020-9E1A-C5A9902DEBC5}" dt="2024-03-26T18:34:25.381" v="41" actId="1076"/>
          <ac:picMkLst>
            <pc:docMk/>
            <pc:sldMk cId="163618933" sldId="303"/>
            <ac:picMk id="11" creationId="{43A951B7-0AEB-0478-A4CB-2EF0C0418CCA}"/>
          </ac:picMkLst>
        </pc:picChg>
        <pc:picChg chg="mod">
          <ac:chgData name="Nikolai Tennant" userId="8f3d9214055fe5d2" providerId="LiveId" clId="{7926EF7D-0223-4020-9E1A-C5A9902DEBC5}" dt="2024-03-26T18:34:28.426" v="43" actId="1076"/>
          <ac:picMkLst>
            <pc:docMk/>
            <pc:sldMk cId="163618933" sldId="303"/>
            <ac:picMk id="12" creationId="{35E4E583-B438-96E4-C1D3-35F08F26ED93}"/>
          </ac:picMkLst>
        </pc:picChg>
      </pc:sldChg>
      <pc:sldChg chg="modSp mod">
        <pc:chgData name="Nikolai Tennant" userId="8f3d9214055fe5d2" providerId="LiveId" clId="{7926EF7D-0223-4020-9E1A-C5A9902DEBC5}" dt="2024-03-26T18:41:15.083" v="97" actId="20577"/>
        <pc:sldMkLst>
          <pc:docMk/>
          <pc:sldMk cId="2225488277" sldId="304"/>
        </pc:sldMkLst>
        <pc:spChg chg="mod">
          <ac:chgData name="Nikolai Tennant" userId="8f3d9214055fe5d2" providerId="LiveId" clId="{7926EF7D-0223-4020-9E1A-C5A9902DEBC5}" dt="2024-03-26T18:41:10.426" v="91" actId="20577"/>
          <ac:spMkLst>
            <pc:docMk/>
            <pc:sldMk cId="2225488277" sldId="304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15.083" v="97" actId="20577"/>
          <ac:spMkLst>
            <pc:docMk/>
            <pc:sldMk cId="2225488277" sldId="304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12.907" v="94" actId="20577"/>
          <ac:spMkLst>
            <pc:docMk/>
            <pc:sldMk cId="2225488277" sldId="304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1:31.614" v="110" actId="20577"/>
        <pc:sldMkLst>
          <pc:docMk/>
          <pc:sldMk cId="1688661944" sldId="305"/>
        </pc:sldMkLst>
        <pc:spChg chg="mod">
          <ac:chgData name="Nikolai Tennant" userId="8f3d9214055fe5d2" providerId="LiveId" clId="{7926EF7D-0223-4020-9E1A-C5A9902DEBC5}" dt="2024-03-26T18:41:26.919" v="106" actId="20577"/>
          <ac:spMkLst>
            <pc:docMk/>
            <pc:sldMk cId="1688661944" sldId="305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31.614" v="110" actId="20577"/>
          <ac:spMkLst>
            <pc:docMk/>
            <pc:sldMk cId="1688661944" sldId="305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28.951" v="108" actId="20577"/>
          <ac:spMkLst>
            <pc:docMk/>
            <pc:sldMk cId="1688661944" sldId="305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1:06.615" v="88" actId="20577"/>
        <pc:sldMkLst>
          <pc:docMk/>
          <pc:sldMk cId="216136302" sldId="306"/>
        </pc:sldMkLst>
        <pc:spChg chg="mod">
          <ac:chgData name="Nikolai Tennant" userId="8f3d9214055fe5d2" providerId="LiveId" clId="{7926EF7D-0223-4020-9E1A-C5A9902DEBC5}" dt="2024-03-26T18:41:01.928" v="84" actId="20577"/>
          <ac:spMkLst>
            <pc:docMk/>
            <pc:sldMk cId="216136302" sldId="306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06.615" v="88" actId="20577"/>
          <ac:spMkLst>
            <pc:docMk/>
            <pc:sldMk cId="216136302" sldId="306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04.313" v="86" actId="20577"/>
          <ac:spMkLst>
            <pc:docMk/>
            <pc:sldMk cId="216136302" sldId="306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0:58.230" v="82" actId="20577"/>
        <pc:sldMkLst>
          <pc:docMk/>
          <pc:sldMk cId="2163531968" sldId="307"/>
        </pc:sldMkLst>
        <pc:spChg chg="mod">
          <ac:chgData name="Nikolai Tennant" userId="8f3d9214055fe5d2" providerId="LiveId" clId="{7926EF7D-0223-4020-9E1A-C5A9902DEBC5}" dt="2024-03-26T18:40:49.614" v="75" actId="20577"/>
          <ac:spMkLst>
            <pc:docMk/>
            <pc:sldMk cId="2163531968" sldId="307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0:58.230" v="82" actId="20577"/>
          <ac:spMkLst>
            <pc:docMk/>
            <pc:sldMk cId="2163531968" sldId="307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0:53.370" v="78" actId="20577"/>
          <ac:spMkLst>
            <pc:docMk/>
            <pc:sldMk cId="2163531968" sldId="307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1:40.442" v="116" actId="20577"/>
        <pc:sldMkLst>
          <pc:docMk/>
          <pc:sldMk cId="2840296172" sldId="308"/>
        </pc:sldMkLst>
        <pc:spChg chg="mod">
          <ac:chgData name="Nikolai Tennant" userId="8f3d9214055fe5d2" providerId="LiveId" clId="{7926EF7D-0223-4020-9E1A-C5A9902DEBC5}" dt="2024-03-26T18:41:35.575" v="112" actId="20577"/>
          <ac:spMkLst>
            <pc:docMk/>
            <pc:sldMk cId="2840296172" sldId="308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40.442" v="116" actId="20577"/>
          <ac:spMkLst>
            <pc:docMk/>
            <pc:sldMk cId="2840296172" sldId="308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38.140" v="114" actId="20577"/>
          <ac:spMkLst>
            <pc:docMk/>
            <pc:sldMk cId="2840296172" sldId="308"/>
            <ac:spMk id="13" creationId="{45390D7C-6902-745E-E28E-313200F9AD33}"/>
          </ac:spMkLst>
        </pc:spChg>
      </pc:sldChg>
      <pc:sldChg chg="addSp modSp mod">
        <pc:chgData name="Nikolai Tennant" userId="8f3d9214055fe5d2" providerId="LiveId" clId="{7926EF7D-0223-4020-9E1A-C5A9902DEBC5}" dt="2024-03-26T18:41:48.557" v="120" actId="20577"/>
        <pc:sldMkLst>
          <pc:docMk/>
          <pc:sldMk cId="3810030801" sldId="309"/>
        </pc:sldMkLst>
        <pc:spChg chg="mod">
          <ac:chgData name="Nikolai Tennant" userId="8f3d9214055fe5d2" providerId="LiveId" clId="{7926EF7D-0223-4020-9E1A-C5A9902DEBC5}" dt="2024-03-26T18:41:45.970" v="118" actId="20577"/>
          <ac:spMkLst>
            <pc:docMk/>
            <pc:sldMk cId="3810030801" sldId="309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48.557" v="120" actId="20577"/>
          <ac:spMkLst>
            <pc:docMk/>
            <pc:sldMk cId="3810030801" sldId="309"/>
            <ac:spMk id="13" creationId="{45390D7C-6902-745E-E28E-313200F9AD33}"/>
          </ac:spMkLst>
        </pc:spChg>
        <pc:picChg chg="add mod">
          <ac:chgData name="Nikolai Tennant" userId="8f3d9214055fe5d2" providerId="LiveId" clId="{7926EF7D-0223-4020-9E1A-C5A9902DEBC5}" dt="2024-03-26T13:44:55.957" v="12" actId="1076"/>
          <ac:picMkLst>
            <pc:docMk/>
            <pc:sldMk cId="3810030801" sldId="309"/>
            <ac:picMk id="8" creationId="{CD40AD24-4C87-641C-D057-C365337B7829}"/>
          </ac:picMkLst>
        </pc:picChg>
      </pc:sldChg>
      <pc:sldChg chg="addSp delSp modSp mod">
        <pc:chgData name="Nikolai Tennant" userId="8f3d9214055fe5d2" providerId="LiveId" clId="{7926EF7D-0223-4020-9E1A-C5A9902DEBC5}" dt="2024-06-03T13:45:17.566" v="190" actId="1076"/>
        <pc:sldMkLst>
          <pc:docMk/>
          <pc:sldMk cId="1034926651" sldId="311"/>
        </pc:sldMkLst>
        <pc:spChg chg="add del mod">
          <ac:chgData name="Nikolai Tennant" userId="8f3d9214055fe5d2" providerId="LiveId" clId="{7926EF7D-0223-4020-9E1A-C5A9902DEBC5}" dt="2024-03-26T23:13:04.773" v="179" actId="478"/>
          <ac:spMkLst>
            <pc:docMk/>
            <pc:sldMk cId="1034926651" sldId="311"/>
            <ac:spMk id="6" creationId="{8C65C753-6203-A7B8-2B2E-2AE09FE8C7AF}"/>
          </ac:spMkLst>
        </pc:spChg>
        <pc:spChg chg="add del mod">
          <ac:chgData name="Nikolai Tennant" userId="8f3d9214055fe5d2" providerId="LiveId" clId="{7926EF7D-0223-4020-9E1A-C5A9902DEBC5}" dt="2024-03-26T23:13:06.846" v="180" actId="478"/>
          <ac:spMkLst>
            <pc:docMk/>
            <pc:sldMk cId="1034926651" sldId="311"/>
            <ac:spMk id="7" creationId="{DD9CC5D4-0E2B-B307-F0AC-2EEF3FFC2B63}"/>
          </ac:spMkLst>
        </pc:spChg>
        <pc:spChg chg="mod">
          <ac:chgData name="Nikolai Tennant" userId="8f3d9214055fe5d2" providerId="LiveId" clId="{7926EF7D-0223-4020-9E1A-C5A9902DEBC5}" dt="2024-06-03T13:45:17.566" v="190" actId="1076"/>
          <ac:spMkLst>
            <pc:docMk/>
            <pc:sldMk cId="1034926651" sldId="311"/>
            <ac:spMk id="9" creationId="{1B99E66C-807A-0A26-BB1A-8BACEB0EED19}"/>
          </ac:spMkLst>
        </pc:spChg>
        <pc:spChg chg="del mod">
          <ac:chgData name="Nikolai Tennant" userId="8f3d9214055fe5d2" providerId="LiveId" clId="{7926EF7D-0223-4020-9E1A-C5A9902DEBC5}" dt="2024-06-03T13:45:11.692" v="188" actId="478"/>
          <ac:spMkLst>
            <pc:docMk/>
            <pc:sldMk cId="1034926651" sldId="311"/>
            <ac:spMk id="13" creationId="{45390D7C-6902-745E-E28E-313200F9AD33}"/>
          </ac:spMkLst>
        </pc:spChg>
        <pc:picChg chg="add mod">
          <ac:chgData name="Nikolai Tennant" userId="8f3d9214055fe5d2" providerId="LiveId" clId="{7926EF7D-0223-4020-9E1A-C5A9902DEBC5}" dt="2024-06-03T13:45:13.772" v="189" actId="1076"/>
          <ac:picMkLst>
            <pc:docMk/>
            <pc:sldMk cId="1034926651" sldId="311"/>
            <ac:picMk id="10" creationId="{7C7A276C-F4DF-7546-7DA7-06DCB04F8FDB}"/>
          </ac:picMkLst>
        </pc:picChg>
      </pc:sldChg>
      <pc:sldChg chg="modSp mod">
        <pc:chgData name="Nikolai Tennant" userId="8f3d9214055fe5d2" providerId="LiveId" clId="{7926EF7D-0223-4020-9E1A-C5A9902DEBC5}" dt="2024-06-03T13:45:24.977" v="196" actId="20577"/>
        <pc:sldMkLst>
          <pc:docMk/>
          <pc:sldMk cId="1281190174" sldId="313"/>
        </pc:sldMkLst>
        <pc:spChg chg="mod">
          <ac:chgData name="Nikolai Tennant" userId="8f3d9214055fe5d2" providerId="LiveId" clId="{7926EF7D-0223-4020-9E1A-C5A9902DEBC5}" dt="2024-06-03T13:45:24.977" v="196" actId="20577"/>
          <ac:spMkLst>
            <pc:docMk/>
            <pc:sldMk cId="1281190174" sldId="313"/>
            <ac:spMk id="11" creationId="{581B55EC-27DE-9F40-235E-4CCB29E2C20C}"/>
          </ac:spMkLst>
        </pc:spChg>
        <pc:spChg chg="mod">
          <ac:chgData name="Nikolai Tennant" userId="8f3d9214055fe5d2" providerId="LiveId" clId="{7926EF7D-0223-4020-9E1A-C5A9902DEBC5}" dt="2024-06-03T13:45:22.146" v="192" actId="20577"/>
          <ac:spMkLst>
            <pc:docMk/>
            <pc:sldMk cId="1281190174" sldId="313"/>
            <ac:spMk id="17" creationId="{8FF776DD-3480-7FBF-C3FF-BE5162C83824}"/>
          </ac:spMkLst>
        </pc:spChg>
      </pc:sldChg>
      <pc:sldChg chg="modSp mod">
        <pc:chgData name="Nikolai Tennant" userId="8f3d9214055fe5d2" providerId="LiveId" clId="{7926EF7D-0223-4020-9E1A-C5A9902DEBC5}" dt="2024-06-03T13:45:31.330" v="200" actId="20577"/>
        <pc:sldMkLst>
          <pc:docMk/>
          <pc:sldMk cId="2119271399" sldId="315"/>
        </pc:sldMkLst>
        <pc:spChg chg="mod">
          <ac:chgData name="Nikolai Tennant" userId="8f3d9214055fe5d2" providerId="LiveId" clId="{7926EF7D-0223-4020-9E1A-C5A9902DEBC5}" dt="2024-06-03T13:45:31.330" v="200" actId="20577"/>
          <ac:spMkLst>
            <pc:docMk/>
            <pc:sldMk cId="2119271399" sldId="315"/>
            <ac:spMk id="11" creationId="{581B55EC-27DE-9F40-235E-4CCB29E2C20C}"/>
          </ac:spMkLst>
        </pc:spChg>
        <pc:spChg chg="mod">
          <ac:chgData name="Nikolai Tennant" userId="8f3d9214055fe5d2" providerId="LiveId" clId="{7926EF7D-0223-4020-9E1A-C5A9902DEBC5}" dt="2024-06-03T13:45:28.930" v="198" actId="20577"/>
          <ac:spMkLst>
            <pc:docMk/>
            <pc:sldMk cId="2119271399" sldId="315"/>
            <ac:spMk id="17" creationId="{8FF776DD-3480-7FBF-C3FF-BE5162C83824}"/>
          </ac:spMkLst>
        </pc:spChg>
      </pc:sldChg>
      <pc:sldChg chg="addSp delSp modSp add mod ord">
        <pc:chgData name="Nikolai Tennant" userId="8f3d9214055fe5d2" providerId="LiveId" clId="{7926EF7D-0223-4020-9E1A-C5A9902DEBC5}" dt="2024-06-03T14:31:04.435" v="407" actId="1076"/>
        <pc:sldMkLst>
          <pc:docMk/>
          <pc:sldMk cId="2697592308" sldId="316"/>
        </pc:sldMkLst>
        <pc:spChg chg="del">
          <ac:chgData name="Nikolai Tennant" userId="8f3d9214055fe5d2" providerId="LiveId" clId="{7926EF7D-0223-4020-9E1A-C5A9902DEBC5}" dt="2024-06-03T13:46:25.461" v="223" actId="478"/>
          <ac:spMkLst>
            <pc:docMk/>
            <pc:sldMk cId="2697592308" sldId="316"/>
            <ac:spMk id="6" creationId="{C115E973-D2C5-46F9-1CD1-81E7AF5B1629}"/>
          </ac:spMkLst>
        </pc:spChg>
        <pc:spChg chg="add mod">
          <ac:chgData name="Nikolai Tennant" userId="8f3d9214055fe5d2" providerId="LiveId" clId="{7926EF7D-0223-4020-9E1A-C5A9902DEBC5}" dt="2024-06-03T13:52:58.164" v="399" actId="1076"/>
          <ac:spMkLst>
            <pc:docMk/>
            <pc:sldMk cId="2697592308" sldId="316"/>
            <ac:spMk id="9" creationId="{57F31562-D4ED-8F66-8366-0A92211E330A}"/>
          </ac:spMkLst>
        </pc:spChg>
        <pc:spChg chg="mod">
          <ac:chgData name="Nikolai Tennant" userId="8f3d9214055fe5d2" providerId="LiveId" clId="{7926EF7D-0223-4020-9E1A-C5A9902DEBC5}" dt="2024-06-03T13:52:50.386" v="395" actId="1076"/>
          <ac:spMkLst>
            <pc:docMk/>
            <pc:sldMk cId="2697592308" sldId="316"/>
            <ac:spMk id="11" creationId="{581B55EC-27DE-9F40-235E-4CCB29E2C20C}"/>
          </ac:spMkLst>
        </pc:spChg>
        <pc:spChg chg="add del mod">
          <ac:chgData name="Nikolai Tennant" userId="8f3d9214055fe5d2" providerId="LiveId" clId="{7926EF7D-0223-4020-9E1A-C5A9902DEBC5}" dt="2024-06-03T13:52:41.266" v="393" actId="478"/>
          <ac:spMkLst>
            <pc:docMk/>
            <pc:sldMk cId="2697592308" sldId="316"/>
            <ac:spMk id="13" creationId="{35E09798-A0F3-678C-AFFE-FFF5149255EE}"/>
          </ac:spMkLst>
        </pc:spChg>
        <pc:spChg chg="del mod">
          <ac:chgData name="Nikolai Tennant" userId="8f3d9214055fe5d2" providerId="LiveId" clId="{7926EF7D-0223-4020-9E1A-C5A9902DEBC5}" dt="2024-06-03T13:46:23.555" v="222" actId="478"/>
          <ac:spMkLst>
            <pc:docMk/>
            <pc:sldMk cId="2697592308" sldId="316"/>
            <ac:spMk id="14" creationId="{6A7BEA56-F1B1-801E-5BD9-E5A6DFCADBED}"/>
          </ac:spMkLst>
        </pc:spChg>
        <pc:spChg chg="mod">
          <ac:chgData name="Nikolai Tennant" userId="8f3d9214055fe5d2" providerId="LiveId" clId="{7926EF7D-0223-4020-9E1A-C5A9902DEBC5}" dt="2024-06-03T13:46:06.895" v="215" actId="1076"/>
          <ac:spMkLst>
            <pc:docMk/>
            <pc:sldMk cId="2697592308" sldId="316"/>
            <ac:spMk id="15" creationId="{55FD153C-71E5-0DD6-B3F6-76BD65E60707}"/>
          </ac:spMkLst>
        </pc:spChg>
        <pc:spChg chg="mod">
          <ac:chgData name="Nikolai Tennant" userId="8f3d9214055fe5d2" providerId="LiveId" clId="{7926EF7D-0223-4020-9E1A-C5A9902DEBC5}" dt="2024-06-03T13:52:38.012" v="392" actId="20577"/>
          <ac:spMkLst>
            <pc:docMk/>
            <pc:sldMk cId="2697592308" sldId="316"/>
            <ac:spMk id="17" creationId="{8FF776DD-3480-7FBF-C3FF-BE5162C83824}"/>
          </ac:spMkLst>
        </pc:spChg>
        <pc:grpChg chg="mod">
          <ac:chgData name="Nikolai Tennant" userId="8f3d9214055fe5d2" providerId="LiveId" clId="{7926EF7D-0223-4020-9E1A-C5A9902DEBC5}" dt="2024-06-03T13:48:44.639" v="361" actId="1076"/>
          <ac:grpSpMkLst>
            <pc:docMk/>
            <pc:sldMk cId="2697592308" sldId="316"/>
            <ac:grpSpMk id="3" creationId="{00000000-0000-0000-0000-000000000000}"/>
          </ac:grpSpMkLst>
        </pc:grpChg>
        <pc:picChg chg="del">
          <ac:chgData name="Nikolai Tennant" userId="8f3d9214055fe5d2" providerId="LiveId" clId="{7926EF7D-0223-4020-9E1A-C5A9902DEBC5}" dt="2024-06-03T13:46:20.809" v="220" actId="478"/>
          <ac:picMkLst>
            <pc:docMk/>
            <pc:sldMk cId="2697592308" sldId="316"/>
            <ac:picMk id="8" creationId="{0A0B877C-AF03-B791-F1CB-2CB6DF1EC6BD}"/>
          </ac:picMkLst>
        </pc:picChg>
        <pc:picChg chg="del">
          <ac:chgData name="Nikolai Tennant" userId="8f3d9214055fe5d2" providerId="LiveId" clId="{7926EF7D-0223-4020-9E1A-C5A9902DEBC5}" dt="2024-06-03T13:46:19.520" v="218" actId="478"/>
          <ac:picMkLst>
            <pc:docMk/>
            <pc:sldMk cId="2697592308" sldId="316"/>
            <ac:picMk id="12" creationId="{C9EFD9C9-CF6E-A28A-8829-219C78601E48}"/>
          </ac:picMkLst>
        </pc:picChg>
        <pc:picChg chg="add mod">
          <ac:chgData name="Nikolai Tennant" userId="8f3d9214055fe5d2" providerId="LiveId" clId="{7926EF7D-0223-4020-9E1A-C5A9902DEBC5}" dt="2024-06-03T14:31:04.435" v="407" actId="1076"/>
          <ac:picMkLst>
            <pc:docMk/>
            <pc:sldMk cId="2697592308" sldId="316"/>
            <ac:picMk id="18" creationId="{36D11F9D-F71C-227C-18E9-F7B0DEBBFE0D}"/>
          </ac:picMkLst>
        </pc:picChg>
      </pc:sldChg>
    </pc:docChg>
  </pc:docChgLst>
  <pc:docChgLst>
    <pc:chgData name="Nikolai Tennant" userId="8f3d9214055fe5d2" providerId="LiveId" clId="{F1F95405-7AEB-479B-9DBD-D845CB6EC548}"/>
    <pc:docChg chg="modSld">
      <pc:chgData name="Nikolai Tennant" userId="8f3d9214055fe5d2" providerId="LiveId" clId="{F1F95405-7AEB-479B-9DBD-D845CB6EC548}" dt="2024-06-03T14:33:48.709" v="0" actId="1076"/>
      <pc:docMkLst>
        <pc:docMk/>
      </pc:docMkLst>
      <pc:sldChg chg="modSp mod">
        <pc:chgData name="Nikolai Tennant" userId="8f3d9214055fe5d2" providerId="LiveId" clId="{F1F95405-7AEB-479B-9DBD-D845CB6EC548}" dt="2024-06-03T14:33:48.709" v="0" actId="1076"/>
        <pc:sldMkLst>
          <pc:docMk/>
          <pc:sldMk cId="2697592308" sldId="316"/>
        </pc:sldMkLst>
        <pc:spChg chg="mod">
          <ac:chgData name="Nikolai Tennant" userId="8f3d9214055fe5d2" providerId="LiveId" clId="{F1F95405-7AEB-479B-9DBD-D845CB6EC548}" dt="2024-06-03T14:33:48.709" v="0" actId="1076"/>
          <ac:spMkLst>
            <pc:docMk/>
            <pc:sldMk cId="2697592308" sldId="316"/>
            <ac:spMk id="17" creationId="{8FF776DD-3480-7FBF-C3FF-BE5162C838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629D-4359-49A7-9E6F-A5B06A53C56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A37DD-C827-47DA-8ECC-AA140E46F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1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40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27111-B6A4-4263-A311-372BBAB3D50B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702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9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9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2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7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5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9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1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4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9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5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3B21-FD83-F60D-B46D-A4A3A78D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0A11B-9438-296B-A89B-451409FC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C221-DB9E-0263-A459-6CBE465C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1703-7A79-B8D0-1173-F1EDF279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CEFD-A3FA-9C95-AC20-9D0706C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285E-CB27-F242-ED1C-4A4A6B81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2AF36-D489-BB97-8A25-7C11C3AA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406C-E721-478C-9CAA-60093512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A38F-79BB-E2E0-356C-14144653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EC66-8779-1F58-FF3B-8DEBDB61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B507E-702C-B4A4-085A-39F0130E4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845A-2768-EF38-EE06-E52CEC4C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276-0833-EA11-3408-BE695F2C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EA4-7213-4C9D-A07B-9AC0E11C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4C48-3C97-4722-6F07-739B27C2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7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5128" y="3035299"/>
            <a:ext cx="419671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59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48100"/>
            <a:ext cx="12192000" cy="3009900"/>
          </a:xfrm>
          <a:custGeom>
            <a:avLst/>
            <a:gdLst/>
            <a:ahLst/>
            <a:cxnLst/>
            <a:rect l="l" t="t" r="r" b="b"/>
            <a:pathLst>
              <a:path w="12192000" h="3009900">
                <a:moveTo>
                  <a:pt x="0" y="3009899"/>
                </a:moveTo>
                <a:lnTo>
                  <a:pt x="12192000" y="3009899"/>
                </a:lnTo>
                <a:lnTo>
                  <a:pt x="12192000" y="0"/>
                </a:lnTo>
                <a:lnTo>
                  <a:pt x="0" y="0"/>
                </a:lnTo>
                <a:lnTo>
                  <a:pt x="0" y="30098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848100"/>
          </a:xfrm>
          <a:custGeom>
            <a:avLst/>
            <a:gdLst/>
            <a:ahLst/>
            <a:cxnLst/>
            <a:rect l="l" t="t" r="r" b="b"/>
            <a:pathLst>
              <a:path w="12192000" h="3848100">
                <a:moveTo>
                  <a:pt x="12192000" y="0"/>
                </a:moveTo>
                <a:lnTo>
                  <a:pt x="0" y="0"/>
                </a:lnTo>
                <a:lnTo>
                  <a:pt x="0" y="3848100"/>
                </a:lnTo>
                <a:lnTo>
                  <a:pt x="12192000" y="3848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51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55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79" y="0"/>
            <a:ext cx="6816852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42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3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1213-CCB9-2F36-0499-0B3EFC40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D17C-4605-088E-E710-0EFA9FBA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85A5-671C-7158-049C-5EB9ECC5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D5BB-4458-1726-C172-F9B438C2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F492-7172-7941-4899-05BDCD4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8B59-8D87-F6C6-58D0-368FDCEE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49DA-7290-33FE-5FF8-86493A8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9900-74BF-FCA0-52E5-B4344113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54A5-02F2-74FE-89C7-CC603F63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AA5A-2EEC-2964-408C-F48D6BBB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1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EB04-E278-3FA0-F5C0-29C4604A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6187-71E9-6833-99A6-8216B1A3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4A8DA-2DC1-A711-A59A-AE7F78DC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9E86-3368-C4F4-0BAF-299EC330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3DE8-DF79-817A-E4FC-A505EE87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6D23-E2A4-AA79-8920-6C0CD09F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115-201C-6773-9018-57601139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6E31-5718-37BF-E286-747F8BC8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C95A-14F5-80AC-0489-8BBB2496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F6395-5278-CBA5-D3F1-A61228146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B5BA7-E78A-1203-24D7-9C8EBFB78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D8D9-BC9B-2A5A-C1C2-D38B73E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EDA15-E8BE-6AEC-9211-A062C6B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6CA3-4DA7-E778-50A2-29DAA45D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1D9E-D67C-7A68-7FC8-E17F2E16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0EDE4-5464-A126-FCF2-74566553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6E159-A2CA-8607-C15D-7D3D190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74E6-17F6-3928-099B-B17FA072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9EC34-D50C-0EBB-EC4B-BF16B82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C3BF2-D8BA-A9DA-D67B-8F10A12E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216A2-836A-B94C-2811-63AE9A30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C382-4C5A-2833-30FD-8AC9D3E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C2E1-F77B-ED83-6E28-876A259B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F847-27E6-BD3F-FCC6-42FDD2D34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A7AC-CA3A-A350-6AFC-17038253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EF8C-C5E2-230D-E786-978A6C50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D48-CB5F-6A32-8BCE-84A9964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17D5-B701-C3C9-6FA7-03AA79E8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AEBD-2526-7B97-8743-A76DDDFE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B943-F920-3186-FE46-FFCB9D5C7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B278-E521-02F9-B77E-B0DA324F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36DB-7F14-0D75-42B0-D3DCEBA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69D5-909C-7A4F-43A5-09E1C297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A8F49-EE59-60A5-F15A-849A57F3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C533-F123-C4EC-0F1D-B09BC3DA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28D6-7F40-F97F-6E43-160CC55DA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D096-E4C1-2EDC-D015-E8640B0E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2B9B-CF87-5F66-27D8-1242826D3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453390"/>
            <a:ext cx="10845800" cy="119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1750" y="2037790"/>
            <a:ext cx="5036820" cy="379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5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52225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150" y="0"/>
              <a:ext cx="527685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17617" y="3952240"/>
            <a:ext cx="5108898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Unravelling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Sex-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Flies: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lang="en-GB" sz="2400" spc="-10" dirty="0">
                <a:latin typeface="Calibri"/>
                <a:cs typeface="Calibri"/>
              </a:rPr>
              <a:t> – Age Update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6855" y="4852670"/>
            <a:ext cx="259842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>
                <a:latin typeface="Calibri"/>
                <a:cs typeface="Calibri"/>
              </a:rPr>
              <a:t>Presented</a:t>
            </a:r>
            <a:r>
              <a:rPr sz="1050" spc="-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by </a:t>
            </a:r>
            <a:r>
              <a:rPr sz="1050" b="1">
                <a:latin typeface="Calibri"/>
                <a:cs typeface="Calibri"/>
              </a:rPr>
              <a:t>Nikolai</a:t>
            </a:r>
            <a:r>
              <a:rPr sz="1050" b="1" spc="-5">
                <a:latin typeface="Calibri"/>
                <a:cs typeface="Calibri"/>
              </a:rPr>
              <a:t> </a:t>
            </a:r>
            <a:r>
              <a:rPr sz="1050" b="1" spc="-10">
                <a:latin typeface="Calibri"/>
                <a:cs typeface="Calibri"/>
              </a:rPr>
              <a:t>Tennant</a:t>
            </a:r>
            <a:r>
              <a:rPr sz="1050" spc="-10">
                <a:latin typeface="Calibri"/>
                <a:cs typeface="Calibri"/>
              </a:rPr>
              <a:t>,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>
                <a:latin typeface="Calibri"/>
                <a:cs typeface="Calibri"/>
              </a:rPr>
              <a:t>Researcher</a:t>
            </a:r>
            <a:r>
              <a:rPr sz="1050" spc="-1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at</a:t>
            </a:r>
            <a:r>
              <a:rPr sz="1050" spc="-3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Ritambhara</a:t>
            </a:r>
            <a:r>
              <a:rPr sz="1050" spc="-4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Singh's</a:t>
            </a:r>
            <a:r>
              <a:rPr sz="1050" spc="-10">
                <a:latin typeface="Calibri"/>
                <a:cs typeface="Calibri"/>
              </a:rPr>
              <a:t> </a:t>
            </a:r>
            <a:r>
              <a:rPr sz="1050" spc="-25">
                <a:latin typeface="Calibri"/>
                <a:cs typeface="Calibri"/>
              </a:rPr>
              <a:t>Lab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>
                <a:latin typeface="Calibri"/>
                <a:cs typeface="Calibri"/>
              </a:rPr>
              <a:t>Brown</a:t>
            </a:r>
            <a:r>
              <a:rPr sz="1050" spc="-2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University</a:t>
            </a:r>
            <a:r>
              <a:rPr sz="1050" spc="-2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&amp;</a:t>
            </a:r>
            <a:r>
              <a:rPr sz="1050" spc="-15">
                <a:latin typeface="Calibri"/>
                <a:cs typeface="Calibri"/>
              </a:rPr>
              <a:t> </a:t>
            </a:r>
            <a:r>
              <a:rPr sz="1050" spc="-10">
                <a:latin typeface="Calibri"/>
                <a:cs typeface="Calibri"/>
              </a:rPr>
              <a:t>IISAGE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14300"/>
            <a:ext cx="6753225" cy="6588759"/>
            <a:chOff x="0" y="114300"/>
            <a:chExt cx="6753225" cy="65887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0406"/>
              <a:ext cx="6502145" cy="6502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4300"/>
              <a:ext cx="1426463" cy="29024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3945" y="1330452"/>
              <a:ext cx="1088898" cy="2098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19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91%, AUC: 0.98)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663945" y="5114836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20: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89%, AUC: 0.97)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4185661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Glial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21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76%, AUC: 0.93)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038E533-2C93-5E4A-14D7-2CEEB6542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95" y="1422046"/>
            <a:ext cx="3017281" cy="3583021"/>
          </a:xfrm>
          <a:prstGeom prst="rect">
            <a:avLst/>
          </a:prstGeom>
        </p:spPr>
      </p:pic>
      <p:pic>
        <p:nvPicPr>
          <p:cNvPr id="11" name="Picture 10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7A7302A-CD92-8282-F0FD-F40DAA094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28" y="1422046"/>
            <a:ext cx="3017281" cy="3583021"/>
          </a:xfrm>
          <a:prstGeom prst="rect">
            <a:avLst/>
          </a:prstGeom>
        </p:spPr>
      </p:pic>
      <p:pic>
        <p:nvPicPr>
          <p:cNvPr id="14" name="Picture 13" descr="A graph of data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AEE6CE1-080E-10FF-DD07-044999961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2" y="1379672"/>
            <a:ext cx="3145402" cy="37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58548" y="5234099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22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</a:t>
            </a:r>
            <a:r>
              <a:rPr lang="en-GB" sz="1100" spc="-40" dirty="0">
                <a:solidFill>
                  <a:srgbClr val="44536A"/>
                </a:solidFill>
              </a:rPr>
              <a:t>88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%, AUC: 0</a:t>
            </a:r>
            <a:r>
              <a:rPr lang="en-GB" sz="1100" spc="-40" dirty="0">
                <a:solidFill>
                  <a:srgbClr val="44536A"/>
                </a:solidFill>
              </a:rPr>
              <a:t>.98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674105" y="5194345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23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88%, AUC: 0.98)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963621" y="811475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Muscle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75674" y="5154590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24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74%, AUC: 0.95)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E797A7A1-8DF5-7B3E-29E3-A91BCFFE7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53" y="1338021"/>
            <a:ext cx="3194066" cy="3792953"/>
          </a:xfrm>
          <a:prstGeom prst="rect">
            <a:avLst/>
          </a:prstGeom>
        </p:spPr>
      </p:pic>
      <p:pic>
        <p:nvPicPr>
          <p:cNvPr id="11" name="Picture 10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7AA4E750-F7F6-E38D-4C1F-CCB36BCE8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48" y="1396250"/>
            <a:ext cx="3138941" cy="3727493"/>
          </a:xfrm>
          <a:prstGeom prst="rect">
            <a:avLst/>
          </a:prstGeom>
        </p:spPr>
      </p:pic>
      <p:pic>
        <p:nvPicPr>
          <p:cNvPr id="14" name="Picture 13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761FA11-C3E2-5C95-444B-067969BF2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" y="1330790"/>
            <a:ext cx="3194066" cy="37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E1EE8D9-0785-433B-6C39-15E077AB80B3}"/>
              </a:ext>
            </a:extLst>
          </p:cNvPr>
          <p:cNvGrpSpPr/>
          <p:nvPr/>
        </p:nvGrpSpPr>
        <p:grpSpPr>
          <a:xfrm>
            <a:off x="3934205" y="3437381"/>
            <a:ext cx="4514088" cy="2802053"/>
            <a:chOff x="3934205" y="3437382"/>
            <a:chExt cx="4514088" cy="30905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26ED5A-6903-4341-B13B-ADAFA1FBF237}"/>
                </a:ext>
              </a:extLst>
            </p:cNvPr>
            <p:cNvGrpSpPr/>
            <p:nvPr/>
          </p:nvGrpSpPr>
          <p:grpSpPr>
            <a:xfrm>
              <a:off x="3934205" y="4800472"/>
              <a:ext cx="4514088" cy="1727454"/>
              <a:chOff x="1189227" y="1224598"/>
              <a:chExt cx="4514088" cy="1727454"/>
            </a:xfrm>
          </p:grpSpPr>
          <p:pic>
            <p:nvPicPr>
              <p:cNvPr id="12" name="object 2">
                <a:extLst>
                  <a:ext uri="{FF2B5EF4-FFF2-40B4-BE49-F238E27FC236}">
                    <a16:creationId xmlns:a16="http://schemas.microsoft.com/office/drawing/2014/main" id="{8C75B703-966C-403B-01B4-69CBA0405C3C}"/>
                  </a:ext>
                </a:extLst>
              </p:cNvPr>
              <p:cNvPicPr/>
              <p:nvPr/>
            </p:nvPicPr>
            <p:blipFill rotWithShape="1">
              <a:blip r:embed="rId3" cstate="print"/>
              <a:srcRect t="22970"/>
              <a:stretch/>
            </p:blipFill>
            <p:spPr>
              <a:xfrm>
                <a:off x="1189227" y="1224598"/>
                <a:ext cx="4514088" cy="172745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1E83E2-C0EB-4D93-D5B0-9765BAF4F48A}"/>
                  </a:ext>
                </a:extLst>
              </p:cNvPr>
              <p:cNvSpPr/>
              <p:nvPr/>
            </p:nvSpPr>
            <p:spPr>
              <a:xfrm>
                <a:off x="1347893" y="1361440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9EA221-78E3-E6AD-E9AF-4E736430B686}"/>
                  </a:ext>
                </a:extLst>
              </p:cNvPr>
              <p:cNvSpPr/>
              <p:nvPr/>
            </p:nvSpPr>
            <p:spPr>
              <a:xfrm>
                <a:off x="2272580" y="1345915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1F93D5-D779-36A9-D32E-127CAE829FD7}"/>
                  </a:ext>
                </a:extLst>
              </p:cNvPr>
              <p:cNvSpPr/>
              <p:nvPr/>
            </p:nvSpPr>
            <p:spPr>
              <a:xfrm>
                <a:off x="3121871" y="1345914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474448-13D5-F12D-FA5D-35CEA50714B0}"/>
                  </a:ext>
                </a:extLst>
              </p:cNvPr>
              <p:cNvSpPr/>
              <p:nvPr/>
            </p:nvSpPr>
            <p:spPr>
              <a:xfrm>
                <a:off x="4057650" y="1345914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49DFBD-7406-1679-0551-191B54C3414E}"/>
                  </a:ext>
                </a:extLst>
              </p:cNvPr>
              <p:cNvSpPr/>
              <p:nvPr/>
            </p:nvSpPr>
            <p:spPr>
              <a:xfrm>
                <a:off x="4937971" y="1361440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" name="object 2"/>
            <p:cNvPicPr/>
            <p:nvPr/>
          </p:nvPicPr>
          <p:blipFill rotWithShape="1">
            <a:blip r:embed="rId3" cstate="print"/>
            <a:srcRect b="6214"/>
            <a:stretch/>
          </p:blipFill>
          <p:spPr>
            <a:xfrm>
              <a:off x="3934205" y="3437382"/>
              <a:ext cx="4514088" cy="2103205"/>
            </a:xfrm>
            <a:prstGeom prst="rect">
              <a:avLst/>
            </a:prstGeom>
          </p:spPr>
        </p:pic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2828" y="1523302"/>
            <a:ext cx="2656840" cy="12325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5400" u="none" spc="-10" dirty="0">
                <a:solidFill>
                  <a:srgbClr val="181818"/>
                </a:solidFill>
              </a:rPr>
              <a:t>BASELINE</a:t>
            </a:r>
            <a:endParaRPr sz="5400" dirty="0"/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u="none" spc="-35" dirty="0">
                <a:solidFill>
                  <a:srgbClr val="181818"/>
                </a:solidFill>
              </a:rPr>
              <a:t>(Comparable</a:t>
            </a:r>
            <a:r>
              <a:rPr sz="1800" u="none" spc="-15" dirty="0">
                <a:solidFill>
                  <a:srgbClr val="181818"/>
                </a:solidFill>
              </a:rPr>
              <a:t> </a:t>
            </a:r>
            <a:r>
              <a:rPr sz="1800" u="none" spc="-10" dirty="0">
                <a:solidFill>
                  <a:srgbClr val="181818"/>
                </a:solidFill>
              </a:rPr>
              <a:t>Models)</a:t>
            </a:r>
            <a:endParaRPr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2863341" y="4615052"/>
            <a:ext cx="8483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Random</a:t>
            </a:r>
            <a:r>
              <a:rPr kumimoji="0" sz="1050" b="0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Forest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271" y="5160771"/>
            <a:ext cx="2654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MLP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077" y="4069333"/>
            <a:ext cx="5543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XGBOOST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7259" y="3978044"/>
            <a:ext cx="633730" cy="1978106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87</a:t>
            </a: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78</a:t>
            </a: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94</a:t>
            </a: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lang="en-GB" sz="105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91%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9670" y="3992045"/>
            <a:ext cx="666750" cy="1957587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92075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87%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79%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94%</a:t>
            </a: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90%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1051" y="3980825"/>
            <a:ext cx="620395" cy="1980029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86%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74%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93%</a:t>
            </a: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90%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736" y="3995928"/>
            <a:ext cx="680720" cy="1977464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86%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75%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94%</a:t>
            </a: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90%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0229" y="3980825"/>
            <a:ext cx="713740" cy="1980029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0.98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0.94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0.99</a:t>
            </a:r>
            <a:endParaRPr kumimoji="0" lang="en-GB" sz="105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0.98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6DB3D142-8278-FDF7-D992-6EB52C1025A4}"/>
              </a:ext>
            </a:extLst>
          </p:cNvPr>
          <p:cNvSpPr txBox="1"/>
          <p:nvPr/>
        </p:nvSpPr>
        <p:spPr>
          <a:xfrm>
            <a:off x="2731642" y="5664199"/>
            <a:ext cx="980059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Logistic Regression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6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896841" y="5516728"/>
            <a:ext cx="25984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25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XGBOOST Age SHAP Summary Plot 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7612258" y="5437219"/>
            <a:ext cx="3071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26</a:t>
            </a:r>
            <a:r>
              <a:rPr lang="en-GB" sz="1100" spc="-40" dirty="0">
                <a:solidFill>
                  <a:srgbClr val="44536A"/>
                </a:solidFill>
              </a:rPr>
              <a:t>: MLP Age SHAP Summary Plot 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348790" y="812142"/>
            <a:ext cx="6270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Baseline Models – All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7" name="Picture 6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DC02147F-48E9-44F9-7885-0B8A5BC98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26" y="1569164"/>
            <a:ext cx="3132355" cy="3719672"/>
          </a:xfrm>
          <a:prstGeom prst="rect">
            <a:avLst/>
          </a:prstGeom>
        </p:spPr>
      </p:pic>
      <p:pic>
        <p:nvPicPr>
          <p:cNvPr id="8" name="Picture 7" descr="A colorful bar chart with text&#10;&#10;Description automatically generated">
            <a:extLst>
              <a:ext uri="{FF2B5EF4-FFF2-40B4-BE49-F238E27FC236}">
                <a16:creationId xmlns:a16="http://schemas.microsoft.com/office/drawing/2014/main" id="{CD40AD24-4C87-641C-D057-C365337B7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25" y="1618712"/>
            <a:ext cx="3195698" cy="37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3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5328590" y="5292313"/>
            <a:ext cx="25984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27:</a:t>
            </a:r>
            <a:r>
              <a:rPr lang="en-GB" sz="1100" spc="-40" dirty="0">
                <a:solidFill>
                  <a:srgbClr val="44536A"/>
                </a:solidFill>
              </a:rPr>
              <a:t> LR Age SHAP Summary Plot 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138818" y="757288"/>
            <a:ext cx="6270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Baseline Models – All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10" name="Picture 9" descr="A graph of a number of lett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C7A276C-F4DF-7546-7DA7-06DCB04F8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2" y="1591369"/>
            <a:ext cx="3073119" cy="36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2365147" y="723398"/>
            <a:ext cx="8492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(Head): Same Sex Testing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6611399" y="5547753"/>
            <a:ext cx="4514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29: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female test female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93%, AUC: 0.99)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347849" y="5547753"/>
            <a:ext cx="46769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28: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Male test female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96%, AUC: 0.99)</a:t>
            </a:r>
            <a:endParaRPr lang="en-GB" sz="1000" dirty="0"/>
          </a:p>
        </p:txBody>
      </p:sp>
      <p:pic>
        <p:nvPicPr>
          <p:cNvPr id="9" name="Picture 8" descr="A graph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1993636A-29BC-A646-FAC4-0C7CE20E6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7" y="1518386"/>
            <a:ext cx="3216130" cy="3819154"/>
          </a:xfrm>
          <a:prstGeom prst="rect">
            <a:avLst/>
          </a:prstGeom>
        </p:spPr>
      </p:pic>
      <p:pic>
        <p:nvPicPr>
          <p:cNvPr id="10" name="Picture 9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4413ED2F-C71B-44CD-0A93-F077AEA62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6" y="1308173"/>
            <a:ext cx="3476207" cy="41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1665681" y="733987"/>
            <a:ext cx="8851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(Head): </a:t>
            </a:r>
            <a:r>
              <a:rPr lang="en-GB" sz="3200" b="1" dirty="0"/>
              <a:t>Opposite </a:t>
            </a:r>
            <a:r>
              <a:rPr lang="en-GB" sz="3200" b="1" dirty="0">
                <a:effectLst/>
              </a:rPr>
              <a:t>Sex Testing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6986950" y="5703707"/>
            <a:ext cx="4310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31</a:t>
            </a:r>
            <a:r>
              <a:rPr lang="en-GB" sz="1000" spc="-45" dirty="0">
                <a:solidFill>
                  <a:srgbClr val="44536A"/>
                </a:solidFill>
              </a:rPr>
              <a:t> </a:t>
            </a:r>
            <a:r>
              <a:rPr lang="en-GB" sz="1000" dirty="0">
                <a:solidFill>
                  <a:srgbClr val="44536A"/>
                </a:solidFill>
              </a:rPr>
              <a:t>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female test 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60%, AUC: 0.77)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368213" y="5770242"/>
            <a:ext cx="4310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30</a:t>
            </a:r>
            <a:r>
              <a:rPr lang="en-GB" sz="1000" spc="-45" dirty="0">
                <a:solidFill>
                  <a:srgbClr val="44536A"/>
                </a:solidFill>
              </a:rPr>
              <a:t> </a:t>
            </a:r>
            <a:r>
              <a:rPr lang="en-GB" sz="1000" dirty="0">
                <a:solidFill>
                  <a:srgbClr val="44536A"/>
                </a:solidFill>
              </a:rPr>
              <a:t>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Male test female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68%, AUC: 0.90)</a:t>
            </a:r>
            <a:endParaRPr lang="en-GB" sz="1000" dirty="0"/>
          </a:p>
        </p:txBody>
      </p:sp>
      <p:pic>
        <p:nvPicPr>
          <p:cNvPr id="7" name="Picture 6" descr="A chart of dna sequence&#10;&#10;Description automatically generated with medium confidence">
            <a:extLst>
              <a:ext uri="{FF2B5EF4-FFF2-40B4-BE49-F238E27FC236}">
                <a16:creationId xmlns:a16="http://schemas.microsoft.com/office/drawing/2014/main" id="{0E501273-6C76-2C57-D9E0-754D220F7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13" y="1443544"/>
            <a:ext cx="3398214" cy="403537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AC142B9-CA31-61D9-C854-030E2AF16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10" y="1345600"/>
            <a:ext cx="3608373" cy="42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plattered paint&#10;&#10;Description automatically generated">
            <a:extLst>
              <a:ext uri="{FF2B5EF4-FFF2-40B4-BE49-F238E27FC236}">
                <a16:creationId xmlns:a16="http://schemas.microsoft.com/office/drawing/2014/main" id="{7413051B-9D8E-2510-3E48-BB3BE489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630040"/>
            <a:ext cx="5108284" cy="3646346"/>
          </a:xfrm>
          <a:prstGeom prst="rect">
            <a:avLst/>
          </a:prstGeom>
        </p:spPr>
      </p:pic>
      <p:pic>
        <p:nvPicPr>
          <p:cNvPr id="5" name="Picture 4" descr="A group of colorful objects&#10;&#10;Description automatically generated with medium confidence">
            <a:extLst>
              <a:ext uri="{FF2B5EF4-FFF2-40B4-BE49-F238E27FC236}">
                <a16:creationId xmlns:a16="http://schemas.microsoft.com/office/drawing/2014/main" id="{E462C2B0-C2EB-CBF0-9112-7830791F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30" y="1695617"/>
            <a:ext cx="4929432" cy="34667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5F64B3-5A7B-D467-E297-B747643AFB6C}"/>
              </a:ext>
            </a:extLst>
          </p:cNvPr>
          <p:cNvSpPr/>
          <p:nvPr/>
        </p:nvSpPr>
        <p:spPr>
          <a:xfrm>
            <a:off x="2959947" y="1695617"/>
            <a:ext cx="745066" cy="21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EDC5F-C50E-7592-5615-3DBC7BAA6EAF}"/>
              </a:ext>
            </a:extLst>
          </p:cNvPr>
          <p:cNvSpPr txBox="1"/>
          <p:nvPr/>
        </p:nvSpPr>
        <p:spPr>
          <a:xfrm>
            <a:off x="2438400" y="1602303"/>
            <a:ext cx="297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Batch Correction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E2C71-F676-C6E8-24C5-23EE39CA538D}"/>
              </a:ext>
            </a:extLst>
          </p:cNvPr>
          <p:cNvSpPr txBox="1"/>
          <p:nvPr/>
        </p:nvSpPr>
        <p:spPr>
          <a:xfrm>
            <a:off x="4334933" y="658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1800" b="1" dirty="0">
                <a:effectLst/>
              </a:rPr>
              <a:t>AGE UMAP: Raw vs. Batch Corrected</a:t>
            </a:r>
            <a:endParaRPr lang="en-GB" sz="18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35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2365148" y="723398"/>
            <a:ext cx="7659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(Head): Raw vs Batch 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5E973-D2C5-46F9-1CD1-81E7AF5B1629}"/>
              </a:ext>
            </a:extLst>
          </p:cNvPr>
          <p:cNvSpPr txBox="1"/>
          <p:nvPr/>
        </p:nvSpPr>
        <p:spPr>
          <a:xfrm>
            <a:off x="9485377" y="2446538"/>
            <a:ext cx="19448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"89.17%"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"88.22%"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"88.27%"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"88.24%"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"AUC"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"98.35%"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"33.78%"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"8.44%"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"12.62%"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 descr="A chart of dna sequence&#10;&#10;Description automatically generated with medium confidence">
            <a:extLst>
              <a:ext uri="{FF2B5EF4-FFF2-40B4-BE49-F238E27FC236}">
                <a16:creationId xmlns:a16="http://schemas.microsoft.com/office/drawing/2014/main" id="{0A0B877C-AF03-B791-F1CB-2CB6DF1EC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14" y="1565242"/>
            <a:ext cx="3242644" cy="3850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6804070" y="5616181"/>
            <a:ext cx="4053583" cy="32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700" dirty="0">
                <a:solidFill>
                  <a:srgbClr val="44536A"/>
                </a:solidFill>
              </a:rPr>
              <a:t>Figure 3: Batch Corrected Age - Tested with only top 5000 most variable genes (does not include roX1) </a:t>
            </a:r>
          </a:p>
          <a:p>
            <a:pPr marL="12700" marR="5080" algn="l">
              <a:spcBef>
                <a:spcPts val="100"/>
              </a:spcBef>
            </a:pPr>
            <a:r>
              <a:rPr lang="en-GB" sz="700" dirty="0">
                <a:solidFill>
                  <a:srgbClr val="44536A"/>
                </a:solidFill>
              </a:rPr>
              <a:t>– Performance decrease due to smaller gene pool, not batch correction</a:t>
            </a:r>
            <a:endParaRPr lang="en-GB" sz="700" dirty="0"/>
          </a:p>
        </p:txBody>
      </p:sp>
      <p:pic>
        <p:nvPicPr>
          <p:cNvPr id="12" name="Picture 11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C9EFD9C9-CF6E-A28A-8829-219C78601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2" y="1566007"/>
            <a:ext cx="3137672" cy="3725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7BEA56-F1B1-801E-5BD9-E5A6DFCADBED}"/>
              </a:ext>
            </a:extLst>
          </p:cNvPr>
          <p:cNvSpPr txBox="1"/>
          <p:nvPr/>
        </p:nvSpPr>
        <p:spPr>
          <a:xfrm>
            <a:off x="3907282" y="2479329"/>
            <a:ext cx="20328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"93.79%"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"93.27%"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"93.34%"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"93.27%"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"AUC"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"99.46%"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"33.67%"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"8.42%"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"12.59%"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876213" y="5631662"/>
            <a:ext cx="2499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800" dirty="0">
                <a:solidFill>
                  <a:srgbClr val="44536A"/>
                </a:solidFill>
              </a:rPr>
              <a:t>Figure 2: Raw Age - Tested with all 16K genes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5591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608732" y="691571"/>
            <a:ext cx="7659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</a:t>
            </a:r>
            <a:r>
              <a:rPr lang="en-GB" sz="3200" b="1" dirty="0"/>
              <a:t>Body</a:t>
            </a:r>
            <a:r>
              <a:rPr lang="en-GB" sz="3200" b="1" dirty="0">
                <a:effectLst/>
              </a:rPr>
              <a:t>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4997323" y="5685726"/>
            <a:ext cx="4053583" cy="32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700" dirty="0">
                <a:solidFill>
                  <a:srgbClr val="44536A"/>
                </a:solidFill>
              </a:rPr>
              <a:t>Figure ?</a:t>
            </a:r>
            <a:r>
              <a:rPr lang="en-GB" sz="700" spc="-45" dirty="0">
                <a:solidFill>
                  <a:srgbClr val="44536A"/>
                </a:solidFill>
              </a:rPr>
              <a:t> </a:t>
            </a:r>
            <a:r>
              <a:rPr lang="en-GB" sz="700" dirty="0">
                <a:solidFill>
                  <a:srgbClr val="44536A"/>
                </a:solidFill>
              </a:rPr>
              <a:t>:</a:t>
            </a:r>
            <a:r>
              <a:rPr lang="en-GB" sz="700" spc="-40" dirty="0">
                <a:solidFill>
                  <a:srgbClr val="44536A"/>
                </a:solidFill>
              </a:rPr>
              <a:t> Age SHAP Summary Plot – </a:t>
            </a:r>
          </a:p>
          <a:p>
            <a:pPr marL="12700" marR="5080" algn="l">
              <a:spcBef>
                <a:spcPts val="100"/>
              </a:spcBef>
            </a:pPr>
            <a:r>
              <a:rPr lang="en-GB" sz="700" spc="-40" dirty="0">
                <a:solidFill>
                  <a:srgbClr val="44536A"/>
                </a:solidFill>
              </a:rPr>
              <a:t>Trained on Body cells and tested on Head Cells  </a:t>
            </a:r>
            <a:r>
              <a:rPr lang="en-GB" sz="700" spc="-40" dirty="0">
                <a:solidFill>
                  <a:srgbClr val="44536A"/>
                </a:solidFill>
                <a:latin typeface="+mj-lt"/>
              </a:rPr>
              <a:t>(ACC: %, AUC: ?)</a:t>
            </a:r>
            <a:endParaRPr lang="en-GB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247542" y="5727231"/>
            <a:ext cx="29792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800" dirty="0">
                <a:solidFill>
                  <a:srgbClr val="44536A"/>
                </a:solidFill>
              </a:rPr>
              <a:t>Figure ?</a:t>
            </a:r>
            <a:r>
              <a:rPr lang="en-GB" sz="800" spc="-45" dirty="0">
                <a:solidFill>
                  <a:srgbClr val="44536A"/>
                </a:solidFill>
              </a:rPr>
              <a:t> </a:t>
            </a:r>
            <a:r>
              <a:rPr lang="en-GB" sz="800" dirty="0">
                <a:solidFill>
                  <a:srgbClr val="44536A"/>
                </a:solidFill>
              </a:rPr>
              <a:t>:</a:t>
            </a:r>
            <a:r>
              <a:rPr lang="en-GB" sz="800" spc="-40" dirty="0">
                <a:solidFill>
                  <a:srgbClr val="44536A"/>
                </a:solidFill>
              </a:rPr>
              <a:t> Age SHAP Summary Plot – All Body Genes  </a:t>
            </a:r>
            <a:r>
              <a:rPr lang="en-GB" sz="800" spc="-40" dirty="0">
                <a:solidFill>
                  <a:srgbClr val="44536A"/>
                </a:solidFill>
                <a:latin typeface="+mj-lt"/>
              </a:rPr>
              <a:t>(ACC: 94%, AUC: 99.3)</a:t>
            </a:r>
            <a:endParaRPr lang="en-GB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1562-D4ED-8F66-8366-0A92211E330A}"/>
              </a:ext>
            </a:extLst>
          </p:cNvPr>
          <p:cNvSpPr txBox="1"/>
          <p:nvPr/>
        </p:nvSpPr>
        <p:spPr>
          <a:xfrm>
            <a:off x="8538123" y="5670337"/>
            <a:ext cx="6094476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800" dirty="0">
                <a:solidFill>
                  <a:srgbClr val="44536A"/>
                </a:solidFill>
              </a:rPr>
              <a:t>Figure ?</a:t>
            </a:r>
            <a:r>
              <a:rPr lang="en-GB" sz="800" spc="-45" dirty="0">
                <a:solidFill>
                  <a:srgbClr val="44536A"/>
                </a:solidFill>
              </a:rPr>
              <a:t> </a:t>
            </a:r>
            <a:r>
              <a:rPr lang="en-GB" sz="800" dirty="0">
                <a:solidFill>
                  <a:srgbClr val="44536A"/>
                </a:solidFill>
              </a:rPr>
              <a:t>:</a:t>
            </a:r>
            <a:r>
              <a:rPr lang="en-GB" sz="800" spc="-40" dirty="0">
                <a:solidFill>
                  <a:srgbClr val="44536A"/>
                </a:solidFill>
              </a:rPr>
              <a:t> Age SHAP Summary Plot – </a:t>
            </a:r>
          </a:p>
          <a:p>
            <a:pPr marL="12700" marR="5080" algn="l">
              <a:spcBef>
                <a:spcPts val="100"/>
              </a:spcBef>
            </a:pPr>
            <a:r>
              <a:rPr lang="en-GB" sz="800" spc="-40" dirty="0">
                <a:solidFill>
                  <a:srgbClr val="44536A"/>
                </a:solidFill>
              </a:rPr>
              <a:t>Trained on Head cells and tested on Body Cells  </a:t>
            </a:r>
            <a:r>
              <a:rPr lang="en-GB" sz="800" spc="-40" dirty="0">
                <a:solidFill>
                  <a:srgbClr val="44536A"/>
                </a:solidFill>
                <a:latin typeface="+mj-lt"/>
              </a:rPr>
              <a:t>(ACC: %, AUC: ?)</a:t>
            </a:r>
            <a:endParaRPr lang="en-GB" sz="800" dirty="0"/>
          </a:p>
        </p:txBody>
      </p:sp>
      <p:pic>
        <p:nvPicPr>
          <p:cNvPr id="18" name="Picture 17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36D11F9D-F71C-227C-18E9-F7B0DEBBF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723640"/>
            <a:ext cx="3197252" cy="37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41048" y="4967979"/>
            <a:ext cx="22844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3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94%, AUC: 0.99)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3949923" y="4945559"/>
            <a:ext cx="1891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4: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92%, AUC: 0.99)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4185661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6549622" y="4965660"/>
            <a:ext cx="21779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5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84%, AUC: 0.96)</a:t>
            </a:r>
            <a:endParaRPr lang="en-GB" sz="1100" dirty="0">
              <a:latin typeface="+mj-lt"/>
            </a:endParaRPr>
          </a:p>
        </p:txBody>
      </p:sp>
      <p:pic>
        <p:nvPicPr>
          <p:cNvPr id="8" name="Picture 7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046A943D-54EE-0888-D723-ACC7AF81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88" y="1697828"/>
            <a:ext cx="2577085" cy="3060288"/>
          </a:xfrm>
          <a:prstGeom prst="rect">
            <a:avLst/>
          </a:prstGeom>
        </p:spPr>
      </p:pic>
      <p:pic>
        <p:nvPicPr>
          <p:cNvPr id="12" name="Picture 11" descr="A chart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35E4E583-B438-96E4-C1D3-35F08F26E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89" y="1697828"/>
            <a:ext cx="2577085" cy="3060289"/>
          </a:xfrm>
          <a:prstGeom prst="rect">
            <a:avLst/>
          </a:prstGeom>
        </p:spPr>
      </p:pic>
      <p:pic>
        <p:nvPicPr>
          <p:cNvPr id="6" name="Picture 5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22114A30-FBC3-7980-E165-CEE406FE4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3" y="1704839"/>
            <a:ext cx="2577086" cy="3060289"/>
          </a:xfrm>
          <a:prstGeom prst="rect">
            <a:avLst/>
          </a:prstGeom>
        </p:spPr>
      </p:pic>
      <p:pic>
        <p:nvPicPr>
          <p:cNvPr id="11" name="Picture 10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43A951B7-0AEB-0478-A4CB-2EF0C0418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45" y="1626872"/>
            <a:ext cx="2668363" cy="3168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887ECF-773E-A2CC-9E0E-62EB765FB071}"/>
              </a:ext>
            </a:extLst>
          </p:cNvPr>
          <p:cNvSpPr txBox="1"/>
          <p:nvPr/>
        </p:nvSpPr>
        <p:spPr>
          <a:xfrm>
            <a:off x="9435944" y="4965660"/>
            <a:ext cx="2177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  <a:latin typeface="+mj-lt"/>
              </a:rPr>
              <a:t>Figure 6</a:t>
            </a:r>
            <a:r>
              <a:rPr lang="en-GB" sz="10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0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 Age SHAP Summary Plot – Only  LNC Genes (ACC: 70%, AUC: 0.91)</a:t>
            </a:r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7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94%, AUC: 0.99 )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560190" y="5129352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8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92%, AUC: 0.99)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840221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CNS Neurons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9: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84%, AUC: 0.97)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A2B5DF4-7D9D-E5DF-266D-84828BD2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1359509"/>
            <a:ext cx="3010356" cy="3574797"/>
          </a:xfrm>
          <a:prstGeom prst="rect">
            <a:avLst/>
          </a:prstGeom>
        </p:spPr>
      </p:pic>
      <p:pic>
        <p:nvPicPr>
          <p:cNvPr id="11" name="Picture 10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A11998F-4190-3919-708E-22186CEAA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22" y="1359509"/>
            <a:ext cx="3117137" cy="3701600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3616393-1730-980E-F65E-E095478F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60" y="1407305"/>
            <a:ext cx="2968163" cy="35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3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80841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10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94%, AUC: 0.99)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714745" y="5114836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11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92%, AUC: 0.99)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779261" y="727502"/>
            <a:ext cx="6902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- Sensory </a:t>
            </a:r>
            <a:r>
              <a:rPr lang="en-GB" sz="3200" b="1" dirty="0"/>
              <a:t>N</a:t>
            </a:r>
            <a:r>
              <a:rPr lang="en-GB" sz="3200" b="1" dirty="0">
                <a:effectLst/>
              </a:rPr>
              <a:t>eurons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12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86%, AUC: 0.97)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EE70FD2-FD60-2436-4A60-92B2D2C6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91" y="1373388"/>
            <a:ext cx="3166186" cy="3759846"/>
          </a:xfrm>
          <a:prstGeom prst="rect">
            <a:avLst/>
          </a:prstGeom>
        </p:spPr>
      </p:pic>
      <p:pic>
        <p:nvPicPr>
          <p:cNvPr id="11" name="Picture 10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F65D531-1FE1-0B8A-8DFB-C39096F3B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04" y="1359509"/>
            <a:ext cx="3166186" cy="3759847"/>
          </a:xfrm>
          <a:prstGeom prst="rect">
            <a:avLst/>
          </a:prstGeom>
        </p:spPr>
      </p:pic>
      <p:pic>
        <p:nvPicPr>
          <p:cNvPr id="14" name="Picture 13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58768FA-6042-6191-CA10-F3371A396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7" y="1301107"/>
            <a:ext cx="3082556" cy="36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13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92%, AUC: 0.99)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560190" y="5114835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14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89%, AUC: 0.98)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716328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Epithelial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15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81%, AUC: 0.95)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C94E7E9-15EA-39A2-A3EF-A96353183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7" y="1371673"/>
            <a:ext cx="3152136" cy="3743162"/>
          </a:xfrm>
          <a:prstGeom prst="rect">
            <a:avLst/>
          </a:prstGeom>
        </p:spPr>
      </p:pic>
      <p:pic>
        <p:nvPicPr>
          <p:cNvPr id="11" name="Picture 10" descr="A colorful bar chart with text&#10;&#10;Description automatically generated with medium confidence">
            <a:extLst>
              <a:ext uri="{FF2B5EF4-FFF2-40B4-BE49-F238E27FC236}">
                <a16:creationId xmlns:a16="http://schemas.microsoft.com/office/drawing/2014/main" id="{D164178B-2962-9F62-7F3E-2BEED71AB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23" y="1405038"/>
            <a:ext cx="3071620" cy="3647549"/>
          </a:xfrm>
          <a:prstGeom prst="rect">
            <a:avLst/>
          </a:prstGeom>
        </p:spPr>
      </p:pic>
      <p:pic>
        <p:nvPicPr>
          <p:cNvPr id="14" name="Picture 13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1EEE9EC5-2A09-F065-5BB3-3326A519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11" y="1429859"/>
            <a:ext cx="3041526" cy="36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8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16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</a:t>
            </a:r>
            <a:r>
              <a:rPr lang="en-GB" sz="1100" spc="-40" dirty="0">
                <a:solidFill>
                  <a:srgbClr val="44536A"/>
                </a:solidFill>
              </a:rPr>
              <a:t>95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%, AUC: </a:t>
            </a:r>
            <a:r>
              <a:rPr lang="en-GB" sz="1100" spc="-40" dirty="0">
                <a:solidFill>
                  <a:srgbClr val="44536A"/>
                </a:solidFill>
              </a:rPr>
              <a:t>1.0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735065" y="5154590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17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94%, AUC: 1.0)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4183428" y="899529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Fat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18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85%, AUC: 0.98)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ata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AC4C2E87-3A93-4D81-5856-D7C86230F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3" y="1622926"/>
            <a:ext cx="2892794" cy="3435193"/>
          </a:xfrm>
          <a:prstGeom prst="rect">
            <a:avLst/>
          </a:prstGeom>
        </p:spPr>
      </p:pic>
      <p:pic>
        <p:nvPicPr>
          <p:cNvPr id="11" name="Picture 10" descr="A chart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935D1497-4C9D-B47C-88DE-EF642E8A1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1601850"/>
            <a:ext cx="2892794" cy="3435193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1C9A657-D86B-4695-A2B6-010DAD5C0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6" y="1622926"/>
            <a:ext cx="2771529" cy="32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1016</Words>
  <Application>Microsoft Office PowerPoint</Application>
  <PresentationFormat>Widescreen</PresentationFormat>
  <Paragraphs>156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(Comparable Models)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Tennant</dc:creator>
  <cp:lastModifiedBy>Nikolai Tennant</cp:lastModifiedBy>
  <cp:revision>4</cp:revision>
  <dcterms:created xsi:type="dcterms:W3CDTF">2024-01-27T00:16:10Z</dcterms:created>
  <dcterms:modified xsi:type="dcterms:W3CDTF">2024-06-03T14:33:59Z</dcterms:modified>
</cp:coreProperties>
</file>