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71" r:id="rId13"/>
    <p:sldId id="268" r:id="rId1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6"/>
    </p:embeddedFont>
    <p:embeddedFont>
      <p:font typeface="Press Start 2P" panose="020B0604020202020204" charset="0"/>
      <p:regular r:id="rId17"/>
    </p:embeddedFont>
    <p:embeddedFont>
      <p:font typeface="CG Time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PxN7+vRRmekkGSctZOdrw0mvr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0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10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89b8397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6b89b8397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89b8397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6b89b8397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4d4d5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94d4d5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89b839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89b839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89b839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89b839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5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https://www.youtube.com/watch?v=nBR7Mp8wY0I&amp;list=PLgTmU6kuSLtz1GCoybobrln0nZilckt-Z&amp;index=2&amp;t=0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oundimag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ttps://www.1001freefonts.com/" TargetMode="External"/><Relationship Id="rId5" Type="http://schemas.openxmlformats.org/officeDocument/2006/relationships/image" Target="../media/image5.png"/><Relationship Id="rId10" Type="http://schemas.openxmlformats.org/officeDocument/2006/relationships/hyperlink" Target="mailto:https://assetstore.unity.com/packages/essentials/tutorial-projects/2d-game-kit-107098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https://www.youtube.com/watch?v=cn-qsGplpw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78350" y="960840"/>
            <a:ext cx="8716678" cy="208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3708" y="3364746"/>
            <a:ext cx="1624670" cy="143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0" y="4794214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6695409" y="4796738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5481711" y="4788563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4297032" y="4788563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3097599" y="4788563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1885782" y="4781562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681522" y="4781562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-12760" y="4779038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6225" y="4345289"/>
            <a:ext cx="51077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60" y="4970888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3815" y="4973412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97032" y="4973412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59207" y="4973412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7">
            <a:alphaModFix/>
          </a:blip>
          <a:srcRect r="75700" b="4421"/>
          <a:stretch/>
        </p:blipFill>
        <p:spPr>
          <a:xfrm>
            <a:off x="8609068" y="4980413"/>
            <a:ext cx="525408" cy="18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43874" y="2005615"/>
            <a:ext cx="477507" cy="4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02962" y="4383289"/>
            <a:ext cx="581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62989" y="4561812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81298" y="4563388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41103" y="4561812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3272" y="4561812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613215" y="4559501"/>
            <a:ext cx="14287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08640" y="1379236"/>
            <a:ext cx="6349206" cy="126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8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3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326" y="3032073"/>
            <a:ext cx="249856" cy="221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4285" y="4085488"/>
            <a:ext cx="1049964" cy="108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4285" y="2741445"/>
            <a:ext cx="791247" cy="56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4862944" y="3000281"/>
            <a:ext cx="250311" cy="24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20057" y="3010239"/>
            <a:ext cx="359458" cy="24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"/>
          <p:cNvSpPr txBox="1"/>
          <p:nvPr/>
        </p:nvSpPr>
        <p:spPr>
          <a:xfrm>
            <a:off x="2297326" y="2246269"/>
            <a:ext cx="983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none" strike="noStrike" cap="none" dirty="0">
                <a:solidFill>
                  <a:schemeClr val="bg1"/>
                </a:solidFill>
                <a:latin typeface="Impact"/>
                <a:ea typeface="Impact"/>
                <a:cs typeface="Impact"/>
                <a:sym typeface="Impact"/>
              </a:rPr>
              <a:t>Ethan</a:t>
            </a:r>
            <a:endParaRPr dirty="0">
              <a:solidFill>
                <a:schemeClr val="bg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6911982" y="2422878"/>
            <a:ext cx="1244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none" strike="noStrike" cap="none" dirty="0">
                <a:solidFill>
                  <a:schemeClr val="bg1"/>
                </a:solidFill>
                <a:latin typeface="Impact"/>
                <a:ea typeface="Impact"/>
                <a:cs typeface="Impact"/>
                <a:sym typeface="Impact"/>
              </a:rPr>
              <a:t>Inimigos</a:t>
            </a:r>
            <a:endParaRPr dirty="0">
              <a:solidFill>
                <a:schemeClr val="bg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4633645" y="2569414"/>
            <a:ext cx="120535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none" strike="noStrike" cap="none" dirty="0">
                <a:solidFill>
                  <a:schemeClr val="bg1"/>
                </a:solidFill>
                <a:latin typeface="Impact"/>
                <a:ea typeface="Impact"/>
                <a:cs typeface="Impact"/>
                <a:sym typeface="Impact"/>
              </a:rPr>
              <a:t>Coletáveis</a:t>
            </a:r>
            <a:endParaRPr dirty="0">
              <a:solidFill>
                <a:schemeClr val="bg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7199786" y="4612115"/>
            <a:ext cx="7641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none" strike="noStrike" cap="none" dirty="0">
                <a:solidFill>
                  <a:schemeClr val="bg1"/>
                </a:solidFill>
                <a:latin typeface="Impact"/>
                <a:ea typeface="Impact"/>
                <a:cs typeface="Impact"/>
                <a:sym typeface="Impact"/>
              </a:rPr>
              <a:t>Final</a:t>
            </a:r>
            <a:endParaRPr dirty="0">
              <a:solidFill>
                <a:schemeClr val="bg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104091" y="4403915"/>
            <a:ext cx="416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dirty="0" smtClean="0">
                <a:solidFill>
                  <a:schemeClr val="bg1"/>
                </a:solidFill>
                <a:latin typeface="Impact"/>
                <a:ea typeface="Impact"/>
                <a:cs typeface="Impact"/>
                <a:sym typeface="Impact"/>
              </a:rPr>
              <a:t>Elementos</a:t>
            </a:r>
            <a:endParaRPr sz="3400" dirty="0">
              <a:solidFill>
                <a:schemeClr val="bg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311700" y="3211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 dirty="0">
                <a:latin typeface="Impact"/>
                <a:ea typeface="Impact"/>
                <a:cs typeface="Impact"/>
                <a:sym typeface="Impact"/>
              </a:rPr>
              <a:t>Controles</a:t>
            </a:r>
            <a:r>
              <a:rPr lang="pt-BR" dirty="0"/>
              <a:t/>
            </a:r>
            <a:br>
              <a:rPr lang="pt-BR" dirty="0"/>
            </a:b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92625" y="990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X – Atacar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Espaço – Pular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Setas – Mover-se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087" y="2371725"/>
            <a:ext cx="6044376" cy="191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/>
          <p:nvPr/>
        </p:nvSpPr>
        <p:spPr>
          <a:xfrm>
            <a:off x="5762625" y="3667125"/>
            <a:ext cx="323850" cy="3143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6086476" y="3981449"/>
            <a:ext cx="257174" cy="3062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5467350" y="3981449"/>
            <a:ext cx="295275" cy="30626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2600325" y="3981449"/>
            <a:ext cx="1647825" cy="22860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2390775" y="3667125"/>
            <a:ext cx="295275" cy="3143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0" y="49643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6695409" y="49668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5481711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4297032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3097599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1885782" y="49516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681522" y="49516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-12760" y="49491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2760" y="51409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43815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7032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9207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6">
            <a:alphaModFix/>
          </a:blip>
          <a:srcRect r="75700" b="4421"/>
          <a:stretch/>
        </p:blipFill>
        <p:spPr>
          <a:xfrm>
            <a:off x="8609068" y="5150501"/>
            <a:ext cx="525408" cy="18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03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0" y="49643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6695409" y="49668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5481711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4297032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3097599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1885782" y="49516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681522" y="49516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-12760" y="49491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2760" y="51409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3815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7032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9207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5">
            <a:alphaModFix/>
          </a:blip>
          <a:srcRect r="75700" b="4421"/>
          <a:stretch/>
        </p:blipFill>
        <p:spPr>
          <a:xfrm>
            <a:off x="8609068" y="5150501"/>
            <a:ext cx="525408" cy="1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288874" y="1483048"/>
            <a:ext cx="70133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spc="-150" dirty="0" smtClean="0">
                <a:solidFill>
                  <a:schemeClr val="accent1">
                    <a:lumMod val="75000"/>
                  </a:schemeClr>
                </a:solidFill>
              </a:rPr>
              <a:t>Pacote de </a:t>
            </a:r>
            <a:r>
              <a:rPr lang="pt-BR" sz="2000" b="1" spc="-150" dirty="0" err="1" smtClean="0">
                <a:solidFill>
                  <a:schemeClr val="accent1">
                    <a:lumMod val="75000"/>
                  </a:schemeClr>
                </a:solidFill>
              </a:rPr>
              <a:t>assets</a:t>
            </a:r>
            <a:r>
              <a:rPr lang="pt-BR" sz="2000" b="1" spc="-15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000" b="1" spc="-150" dirty="0" err="1" smtClean="0">
                <a:solidFill>
                  <a:schemeClr val="tx1"/>
                </a:solidFill>
              </a:rPr>
              <a:t>SunnyLands</a:t>
            </a:r>
            <a:r>
              <a:rPr lang="pt-BR" sz="2000" b="1" spc="-150" dirty="0" smtClean="0">
                <a:solidFill>
                  <a:schemeClr val="tx1"/>
                </a:solidFill>
              </a:rPr>
              <a:t>, </a:t>
            </a:r>
            <a:r>
              <a:rPr lang="pt-BR" sz="2000" b="1" spc="-150" dirty="0" err="1" smtClean="0">
                <a:solidFill>
                  <a:schemeClr val="tx1"/>
                </a:solidFill>
              </a:rPr>
              <a:t>Sunnylands</a:t>
            </a:r>
            <a:r>
              <a:rPr lang="pt-BR" sz="2000" b="1" spc="-150" dirty="0" smtClean="0">
                <a:solidFill>
                  <a:schemeClr val="tx1"/>
                </a:solidFill>
              </a:rPr>
              <a:t> Forest e </a:t>
            </a:r>
            <a:r>
              <a:rPr lang="pt-BR" sz="2000" b="1" spc="-150" dirty="0" err="1" smtClean="0">
                <a:solidFill>
                  <a:schemeClr val="tx1"/>
                </a:solidFill>
              </a:rPr>
              <a:t>Sunnylands</a:t>
            </a:r>
            <a:r>
              <a:rPr lang="pt-BR" sz="2000" b="1" spc="-150" dirty="0" smtClean="0">
                <a:solidFill>
                  <a:schemeClr val="tx1"/>
                </a:solidFill>
              </a:rPr>
              <a:t> Woods, </a:t>
            </a:r>
            <a:r>
              <a:rPr lang="pt-BR" sz="2000" b="1" spc="-150" dirty="0" err="1" smtClean="0">
                <a:solidFill>
                  <a:schemeClr val="tx1"/>
                </a:solidFill>
              </a:rPr>
              <a:t>Classy</a:t>
            </a:r>
            <a:r>
              <a:rPr lang="pt-BR" sz="2000" b="1" spc="-150" dirty="0" smtClean="0">
                <a:solidFill>
                  <a:schemeClr val="tx1"/>
                </a:solidFill>
              </a:rPr>
              <a:t> 8-bit.</a:t>
            </a:r>
          </a:p>
          <a:p>
            <a:pPr lvl="0">
              <a:spcBef>
                <a:spcPts val="1600"/>
              </a:spcBef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Fontes: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1001 </a:t>
            </a:r>
            <a:r>
              <a:rPr lang="pt-BR" sz="2000" b="1" dirty="0" err="1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Fonts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 </a:t>
            </a:r>
            <a:r>
              <a:rPr lang="pt-B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8-bit Wonder e PressStart2p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Sons: </a:t>
            </a:r>
            <a:r>
              <a:rPr lang="pt-BR" sz="2000" dirty="0" smtClean="0">
                <a:hlinkClick r:id="rId7"/>
              </a:rPr>
              <a:t>https</a:t>
            </a:r>
            <a:r>
              <a:rPr lang="pt-BR" sz="2000" smtClean="0">
                <a:hlinkClick r:id="rId7"/>
              </a:rPr>
              <a:t>://</a:t>
            </a:r>
            <a:r>
              <a:rPr lang="pt-BR" sz="2000" smtClean="0">
                <a:hlinkClick r:id="rId7"/>
              </a:rPr>
              <a:t>soundimage.org/</a:t>
            </a:r>
            <a:endParaRPr lang="pt-BR" sz="2000"/>
          </a:p>
          <a:p>
            <a:pPr marL="0" lvl="0" indent="0">
              <a:spcBef>
                <a:spcPts val="1600"/>
              </a:spcBef>
              <a:buNone/>
            </a:pPr>
            <a:r>
              <a:rPr lang="pt-BR" sz="2000" b="1" smtClean="0">
                <a:solidFill>
                  <a:schemeClr val="accent1">
                    <a:lumMod val="75000"/>
                  </a:schemeClr>
                </a:solidFill>
              </a:rPr>
              <a:t>Referências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BR" sz="2000" b="1" dirty="0" smtClean="0">
                <a:solidFill>
                  <a:schemeClr val="tx1"/>
                </a:solidFill>
                <a:hlinkClick r:id="rId8"/>
              </a:rPr>
              <a:t>Gabriel Barbosa</a:t>
            </a:r>
            <a:r>
              <a:rPr lang="pt-BR" sz="2000" b="1" dirty="0" smtClean="0">
                <a:solidFill>
                  <a:schemeClr val="tx1"/>
                </a:solidFill>
              </a:rPr>
              <a:t>, </a:t>
            </a:r>
            <a:r>
              <a:rPr lang="pt-BR" sz="2000" b="1" dirty="0" smtClean="0">
                <a:solidFill>
                  <a:schemeClr val="tx1"/>
                </a:solidFill>
                <a:hlinkClick r:id="rId9"/>
              </a:rPr>
              <a:t>Patrick</a:t>
            </a:r>
            <a:r>
              <a:rPr lang="pt-BR" sz="2000" b="1" dirty="0" smtClean="0">
                <a:solidFill>
                  <a:schemeClr val="tx1"/>
                </a:solidFill>
              </a:rPr>
              <a:t>, </a:t>
            </a:r>
            <a:r>
              <a:rPr lang="pt-BR" sz="2000" b="1" dirty="0" smtClean="0">
                <a:solidFill>
                  <a:schemeClr val="tx1"/>
                </a:solidFill>
                <a:hlinkClick r:id="rId10"/>
              </a:rPr>
              <a:t>2D Game Kit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9" name="Google Shape;217;p5"/>
          <p:cNvSpPr txBox="1">
            <a:spLocks noGrp="1"/>
          </p:cNvSpPr>
          <p:nvPr>
            <p:ph type="title"/>
          </p:nvPr>
        </p:nvSpPr>
        <p:spPr>
          <a:xfrm>
            <a:off x="311700" y="570142"/>
            <a:ext cx="18321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 dirty="0" smtClean="0">
                <a:latin typeface="Impact"/>
                <a:sym typeface="Impact"/>
              </a:rPr>
              <a:t>Materiais</a:t>
            </a:r>
            <a:br>
              <a:rPr lang="pt-BR" sz="2400" dirty="0" smtClean="0">
                <a:latin typeface="Impact"/>
                <a:sym typeface="Impact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1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311700" y="505200"/>
            <a:ext cx="8520600" cy="53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 dirty="0" err="1" smtClean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Querjogar</a:t>
            </a:r>
            <a:r>
              <a:rPr lang="pt-BR" sz="2800" dirty="0" smtClean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?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25" name="Google Shape;2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0" y="49643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6695409" y="49668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5481711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4297032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3097599" y="49586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1885782" y="49516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681522" y="49516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-12760" y="49491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2760" y="51409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3815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7032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59207" y="51435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5">
            <a:alphaModFix/>
          </a:blip>
          <a:srcRect r="75700" b="4421"/>
          <a:stretch/>
        </p:blipFill>
        <p:spPr>
          <a:xfrm>
            <a:off x="8609068" y="5150501"/>
            <a:ext cx="525408" cy="18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6" y="1379931"/>
            <a:ext cx="1838083" cy="264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78350" y="960840"/>
            <a:ext cx="8716678" cy="208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>
                <a:solidFill>
                  <a:srgbClr val="004B5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>
              <a:solidFill>
                <a:srgbClr val="004B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3708" y="3364746"/>
            <a:ext cx="1624670" cy="143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750" y="4794214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6695409" y="4796738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5481711" y="4788563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4297032" y="4788563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3097599" y="4788563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1885782" y="4781562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681522" y="4781562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l="1" t="1" r="1981" b="4086"/>
          <a:stretch/>
        </p:blipFill>
        <p:spPr>
          <a:xfrm>
            <a:off x="-12760" y="4779038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097" y="4320576"/>
            <a:ext cx="51077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60" y="4970888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43815" y="4973412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97032" y="4973412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59207" y="4973412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7">
            <a:alphaModFix/>
          </a:blip>
          <a:srcRect r="75700" b="4421"/>
          <a:stretch/>
        </p:blipFill>
        <p:spPr>
          <a:xfrm>
            <a:off x="8609068" y="4980413"/>
            <a:ext cx="525408" cy="18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13586" y="4526625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1895" y="4528201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91700" y="4526625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3869" y="4526625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97;p4"/>
          <p:cNvSpPr txBox="1"/>
          <p:nvPr/>
        </p:nvSpPr>
        <p:spPr>
          <a:xfrm>
            <a:off x="2767878" y="3498989"/>
            <a:ext cx="5220481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latin typeface="Impact"/>
                <a:ea typeface="Impact"/>
                <a:cs typeface="Impact"/>
                <a:sym typeface="Impact"/>
              </a:rPr>
              <a:t>Tópicos Especiais II – Jogos Digitais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latin typeface="Impact"/>
                <a:ea typeface="Impact"/>
                <a:cs typeface="Impact"/>
                <a:sym typeface="Impact"/>
              </a:rPr>
              <a:t>Prof. Cesar Peixot</a:t>
            </a:r>
            <a:r>
              <a:rPr lang="pt-BR" sz="2400" dirty="0">
                <a:latin typeface="Impact"/>
                <a:ea typeface="Impact"/>
                <a:cs typeface="Impact"/>
                <a:sym typeface="Impact"/>
              </a:rPr>
              <a:t>o</a:t>
            </a:r>
            <a:endParaRPr sz="24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614460" y="2199831"/>
            <a:ext cx="322395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200" dirty="0">
              <a:latin typeface="Impact" panose="020B0806030902050204" pitchFamily="34" charset="0"/>
            </a:endParaRPr>
          </a:p>
          <a:p>
            <a:pPr lvl="0"/>
            <a:r>
              <a:rPr lang="pt-BR" sz="3200" dirty="0">
                <a:latin typeface="Impact" panose="020B0806030902050204" pitchFamily="34" charset="0"/>
                <a:ea typeface="Impact"/>
                <a:cs typeface="Impact"/>
                <a:sym typeface="Impact"/>
              </a:rPr>
              <a:t>Arthur de Andrade</a:t>
            </a:r>
          </a:p>
          <a:p>
            <a:pPr lvl="0"/>
            <a:r>
              <a:rPr lang="pt-BR" sz="3200" dirty="0">
                <a:latin typeface="Impact" panose="020B0806030902050204" pitchFamily="34" charset="0"/>
                <a:ea typeface="Impact"/>
                <a:cs typeface="Impact"/>
                <a:sym typeface="Impact"/>
              </a:rPr>
              <a:t>Raiane Siqueira</a:t>
            </a:r>
          </a:p>
          <a:p>
            <a:endParaRPr lang="pt-BR" dirty="0"/>
          </a:p>
        </p:txBody>
      </p:sp>
      <p:pic>
        <p:nvPicPr>
          <p:cNvPr id="28" name="Google Shape;7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0635" y="2926565"/>
            <a:ext cx="1238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838" y="3421742"/>
            <a:ext cx="123825" cy="12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6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298"/>
            <a:ext cx="9144000" cy="52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311700" y="2014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2135" y="48548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6701794" y="48573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5488096" y="4849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4303417" y="4849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3103984" y="4849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1892167" y="4842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687907" y="4842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l="1" t="1" r="1981" b="4086"/>
          <a:stretch/>
        </p:blipFill>
        <p:spPr>
          <a:xfrm>
            <a:off x="-6375" y="48396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375" y="50314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0200" y="5034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3417" y="5034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5592" y="5034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 r="75700" b="4421"/>
          <a:stretch/>
        </p:blipFill>
        <p:spPr>
          <a:xfrm>
            <a:off x="8615453" y="5041001"/>
            <a:ext cx="525408" cy="1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322300" y="201450"/>
            <a:ext cx="416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Impact"/>
                <a:ea typeface="Impact"/>
                <a:cs typeface="Impact"/>
                <a:sym typeface="Impact"/>
              </a:rPr>
              <a:t>Melhorias</a:t>
            </a:r>
            <a:endParaRPr sz="240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400" y="782150"/>
            <a:ext cx="26479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7930" y="1910757"/>
            <a:ext cx="5571145" cy="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71388" y="2426775"/>
            <a:ext cx="5364212" cy="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925" y="3901775"/>
            <a:ext cx="8934150" cy="7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5523500" y="1538138"/>
            <a:ext cx="23382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Comparações de strings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6b89b83970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1774"/>
            <a:ext cx="9144000" cy="52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6b89b83970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09" name="Google Shape;109;g6b89b83970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510" y="47738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6708169" y="47763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5494471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4309792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3110359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1898542" y="4761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694282" y="4761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6b89b83970_0_1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0" y="47586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6b89b83970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9504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6b89b83970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6575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6b89b83970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9792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6b89b83970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1967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6b89b83970_0_15"/>
          <p:cNvPicPr preferRelativeResize="0"/>
          <p:nvPr/>
        </p:nvPicPr>
        <p:blipFill rotWithShape="1">
          <a:blip r:embed="rId5">
            <a:alphaModFix/>
          </a:blip>
          <a:srcRect r="75699" b="4425"/>
          <a:stretch/>
        </p:blipFill>
        <p:spPr>
          <a:xfrm>
            <a:off x="8621828" y="4960001"/>
            <a:ext cx="525408" cy="1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6b89b83970_0_15"/>
          <p:cNvSpPr txBox="1"/>
          <p:nvPr/>
        </p:nvSpPr>
        <p:spPr>
          <a:xfrm>
            <a:off x="322300" y="201450"/>
            <a:ext cx="416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Impact"/>
                <a:ea typeface="Impact"/>
                <a:cs typeface="Impact"/>
                <a:sym typeface="Impact"/>
              </a:rPr>
              <a:t>Melhorias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3" name="Google Shape;123;g6b89b83970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5" y="1016305"/>
            <a:ext cx="6770850" cy="13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6b89b83970_0_15"/>
          <p:cNvSpPr txBox="1"/>
          <p:nvPr/>
        </p:nvSpPr>
        <p:spPr>
          <a:xfrm>
            <a:off x="5129325" y="2322000"/>
            <a:ext cx="1944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Em: CameraFollow</a:t>
            </a:r>
            <a:endParaRPr/>
          </a:p>
        </p:txBody>
      </p:sp>
      <p:pic>
        <p:nvPicPr>
          <p:cNvPr id="125" name="Google Shape;125;g6b89b83970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7975" y="2960678"/>
            <a:ext cx="4578125" cy="11617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6b89b83970_0_15"/>
          <p:cNvSpPr txBox="1"/>
          <p:nvPr/>
        </p:nvSpPr>
        <p:spPr>
          <a:xfrm>
            <a:off x="4418888" y="4122475"/>
            <a:ext cx="1944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Em: PlayerController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6b89b83970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1774"/>
            <a:ext cx="9144000" cy="52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6b89b83970_0_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33" name="Google Shape;133;g6b89b83970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510" y="47738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6708169" y="47763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5494471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4309792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3110359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1898542" y="4761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694282" y="4761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6b89b83970_0_45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0" y="47586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6b89b83970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9504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6b89b83970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6575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6b89b83970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9792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b89b83970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1967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6b89b83970_0_45"/>
          <p:cNvPicPr preferRelativeResize="0"/>
          <p:nvPr/>
        </p:nvPicPr>
        <p:blipFill rotWithShape="1">
          <a:blip r:embed="rId5">
            <a:alphaModFix/>
          </a:blip>
          <a:srcRect r="75699" b="4425"/>
          <a:stretch/>
        </p:blipFill>
        <p:spPr>
          <a:xfrm>
            <a:off x="8621828" y="4960001"/>
            <a:ext cx="525408" cy="1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b89b83970_0_45"/>
          <p:cNvSpPr txBox="1"/>
          <p:nvPr/>
        </p:nvSpPr>
        <p:spPr>
          <a:xfrm>
            <a:off x="322300" y="201450"/>
            <a:ext cx="416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Impact"/>
                <a:ea typeface="Impact"/>
                <a:cs typeface="Impact"/>
                <a:sym typeface="Impact"/>
              </a:rPr>
              <a:t>Melhorias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g6b89b83970_0_45"/>
          <p:cNvSpPr txBox="1"/>
          <p:nvPr/>
        </p:nvSpPr>
        <p:spPr>
          <a:xfrm>
            <a:off x="4418888" y="4122475"/>
            <a:ext cx="1944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Em: PlayerController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g6b89b83970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288" y="236275"/>
            <a:ext cx="45434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794d4d593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1774"/>
            <a:ext cx="9144000" cy="52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794d4d5933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55" name="Google Shape;155;g794d4d593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510" y="4773802"/>
            <a:ext cx="12382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6708169" y="47763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5494471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4309792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3110359" y="4768151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1898542" y="4761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694282" y="4761150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794d4d5933_0_0"/>
          <p:cNvPicPr preferRelativeResize="0"/>
          <p:nvPr/>
        </p:nvPicPr>
        <p:blipFill rotWithShape="1">
          <a:blip r:embed="rId4">
            <a:alphaModFix/>
          </a:blip>
          <a:srcRect r="1980" b="4085"/>
          <a:stretch/>
        </p:blipFill>
        <p:spPr>
          <a:xfrm>
            <a:off x="0" y="4758626"/>
            <a:ext cx="1213698" cy="1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794d4d5933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950476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794d4d5933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6575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794d4d5933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9792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794d4d5933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1967" y="4953000"/>
            <a:ext cx="2162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794d4d5933_0_0"/>
          <p:cNvPicPr preferRelativeResize="0"/>
          <p:nvPr/>
        </p:nvPicPr>
        <p:blipFill rotWithShape="1">
          <a:blip r:embed="rId5">
            <a:alphaModFix/>
          </a:blip>
          <a:srcRect r="75699" b="4425"/>
          <a:stretch/>
        </p:blipFill>
        <p:spPr>
          <a:xfrm>
            <a:off x="8621828" y="4960001"/>
            <a:ext cx="525408" cy="18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794d4d5933_0_0"/>
          <p:cNvSpPr txBox="1"/>
          <p:nvPr/>
        </p:nvSpPr>
        <p:spPr>
          <a:xfrm>
            <a:off x="322300" y="201450"/>
            <a:ext cx="41631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Impact"/>
                <a:ea typeface="Impact"/>
                <a:cs typeface="Impact"/>
                <a:sym typeface="Impact"/>
              </a:rPr>
              <a:t>Melhorias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9" name="Google Shape;169;g794d4d593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7554" y="1187700"/>
            <a:ext cx="1544475" cy="18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794d4d5933_0_0"/>
          <p:cNvSpPr txBox="1"/>
          <p:nvPr/>
        </p:nvSpPr>
        <p:spPr>
          <a:xfrm>
            <a:off x="1621142" y="3571875"/>
            <a:ext cx="6043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Melhor colisão do personagem nas bordas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89b83970_0_5"/>
          <p:cNvSpPr txBox="1">
            <a:spLocks noGrp="1"/>
          </p:cNvSpPr>
          <p:nvPr>
            <p:ph type="ctrTitle"/>
          </p:nvPr>
        </p:nvSpPr>
        <p:spPr>
          <a:xfrm>
            <a:off x="2172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Impact"/>
                <a:ea typeface="Impact"/>
                <a:cs typeface="Impact"/>
                <a:sym typeface="Impact"/>
              </a:rPr>
              <a:t>Nova fase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g6b89b83970_0_5"/>
          <p:cNvSpPr txBox="1">
            <a:spLocks noGrp="1"/>
          </p:cNvSpPr>
          <p:nvPr>
            <p:ph type="subTitle" idx="1"/>
          </p:nvPr>
        </p:nvSpPr>
        <p:spPr>
          <a:xfrm>
            <a:off x="149700" y="27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G Times"/>
                <a:ea typeface="CG Times"/>
                <a:cs typeface="CG Times"/>
                <a:sym typeface="CG Times"/>
              </a:rPr>
              <a:t>Level 2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89b83970_0_5"/>
          <p:cNvSpPr txBox="1">
            <a:spLocks noGrp="1"/>
          </p:cNvSpPr>
          <p:nvPr>
            <p:ph type="ctrTitle"/>
          </p:nvPr>
        </p:nvSpPr>
        <p:spPr>
          <a:xfrm>
            <a:off x="2172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Impact"/>
                <a:ea typeface="Impact"/>
                <a:cs typeface="Impact"/>
                <a:sym typeface="Impact"/>
              </a:rPr>
              <a:t>Após um dia ensolarado..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g6b89b83970_0_5"/>
          <p:cNvSpPr txBox="1">
            <a:spLocks noGrp="1"/>
          </p:cNvSpPr>
          <p:nvPr>
            <p:ph type="subTitle" idx="1"/>
          </p:nvPr>
        </p:nvSpPr>
        <p:spPr>
          <a:xfrm>
            <a:off x="149700" y="275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CG Times"/>
                <a:ea typeface="CG Times"/>
                <a:cs typeface="CG Times"/>
                <a:sym typeface="CG Times"/>
              </a:rPr>
              <a:t>Ethan estará passando pela floresta sombria..</a:t>
            </a:r>
            <a:endParaRPr dirty="0">
              <a:latin typeface="CG Times"/>
              <a:ea typeface="CG Times"/>
              <a:cs typeface="CG Times"/>
              <a:sym typeface="CG Time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778" l="5000" r="95889">
                        <a14:foregroundMark x1="17111" y1="42778" x2="17111" y2="42778"/>
                        <a14:foregroundMark x1="31000" y1="26667" x2="31000" y2="26667"/>
                        <a14:foregroundMark x1="49444" y1="20556" x2="49444" y2="20556"/>
                        <a14:foregroundMark x1="69778" y1="23222" x2="69778" y2="23222"/>
                        <a14:foregroundMark x1="77667" y1="40222" x2="77667" y2="40222"/>
                        <a14:foregroundMark x1="80333" y1="49667" x2="80333" y2="49667"/>
                        <a14:foregroundMark x1="77667" y1="72556" x2="77667" y2="72556"/>
                        <a14:foregroundMark x1="64333" y1="76556" x2="64333" y2="76556"/>
                        <a14:foregroundMark x1="50000" y1="79222" x2="50000" y2="79222"/>
                        <a14:foregroundMark x1="35222" y1="75778" x2="35222" y2="75778"/>
                        <a14:foregroundMark x1="20889" y1="57778" x2="20889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05" y="257178"/>
            <a:ext cx="2309375" cy="23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06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0" y="270000"/>
            <a:ext cx="8184001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Apresentação na tela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Impact</vt:lpstr>
      <vt:lpstr>Arial</vt:lpstr>
      <vt:lpstr>Press Start 2P</vt:lpstr>
      <vt:lpstr>CG Times</vt:lpstr>
      <vt:lpstr>Simple Light</vt:lpstr>
      <vt:lpstr> 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Nova fase</vt:lpstr>
      <vt:lpstr>Após um dia ensolarado..</vt:lpstr>
      <vt:lpstr>Apresentação do PowerPoint</vt:lpstr>
      <vt:lpstr>Apresentação do PowerPoint</vt:lpstr>
      <vt:lpstr>Controles  </vt:lpstr>
      <vt:lpstr>Materiais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Arthur</dc:creator>
  <cp:lastModifiedBy>Arthur De Andrade   </cp:lastModifiedBy>
  <cp:revision>6</cp:revision>
  <dcterms:modified xsi:type="dcterms:W3CDTF">2019-11-27T23:19:00Z</dcterms:modified>
</cp:coreProperties>
</file>