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50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Garamond" panose="02020404030301010803" pitchFamily="18" charset="0"/>
              </a:rPr>
              <a:t>pyfluv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pyfluv is a free and open source Python package that provides a high level programmatic interface for interacting with geomorphological stream surveys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high level, extensible programming library for analyzing stream surveys</a:t>
            </a:r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pyfluv</vt:lpstr>
      <vt:lpstr>What is pyfluv?</vt:lpstr>
      <vt:lpstr>Goals of pyfluv</vt:lpstr>
      <vt:lpstr>Benefits of programmatic analysis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87</cp:revision>
  <dcterms:created xsi:type="dcterms:W3CDTF">2019-04-07T17:43:30Z</dcterms:created>
  <dcterms:modified xsi:type="dcterms:W3CDTF">2019-04-07T19:18:25Z</dcterms:modified>
</cp:coreProperties>
</file>